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News Cycle" panose="020B0604020202020204" charset="2"/>
      <p:regular r:id="rId31"/>
      <p:bold r:id="rId32"/>
    </p:embeddedFont>
    <p:embeddedFont>
      <p:font typeface="Oswald" panose="00000500000000000000" pitchFamily="2" charset="0"/>
      <p:regular r:id="rId33"/>
      <p:bold r:id="rId34"/>
    </p:embeddedFont>
    <p:embeddedFont>
      <p:font typeface="Oswald ExtraLight" panose="00000300000000000000" pitchFamily="2" charset="0"/>
      <p:regular r:id="rId35"/>
      <p:bold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6B3DDE7-AB29-40AE-82C1-F1F4A9B35634}">
  <a:tblStyle styleId="{26B3DDE7-AB29-40AE-82C1-F1F4A9B3563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5913" autoAdjust="0"/>
  </p:normalViewPr>
  <p:slideViewPr>
    <p:cSldViewPr snapToGrid="0">
      <p:cViewPr varScale="1">
        <p:scale>
          <a:sx n="86" d="100"/>
          <a:sy n="86" d="100"/>
        </p:scale>
        <p:origin x="2328"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ie Brunet" userId="256d135f1a89a179" providerId="LiveId" clId="{DC598D3C-D6D8-4825-BC68-A744BE36A21D}"/>
    <pc:docChg chg="modSld">
      <pc:chgData name="Melanie Brunet" userId="256d135f1a89a179" providerId="LiveId" clId="{DC598D3C-D6D8-4825-BC68-A744BE36A21D}" dt="2021-09-28T20:35:46.220" v="68" actId="20577"/>
      <pc:docMkLst>
        <pc:docMk/>
      </pc:docMkLst>
      <pc:sldChg chg="modSp mod modNotesTx">
        <pc:chgData name="Melanie Brunet" userId="256d135f1a89a179" providerId="LiveId" clId="{DC598D3C-D6D8-4825-BC68-A744BE36A21D}" dt="2021-09-28T20:33:13.186" v="16" actId="400"/>
        <pc:sldMkLst>
          <pc:docMk/>
          <pc:sldMk cId="0" sldId="256"/>
        </pc:sldMkLst>
        <pc:spChg chg="mod">
          <ac:chgData name="Melanie Brunet" userId="256d135f1a89a179" providerId="LiveId" clId="{DC598D3C-D6D8-4825-BC68-A744BE36A21D}" dt="2021-09-27T13:35:46.617" v="0" actId="14100"/>
          <ac:spMkLst>
            <pc:docMk/>
            <pc:sldMk cId="0" sldId="256"/>
            <ac:spMk id="134" creationId="{00000000-0000-0000-0000-000000000000}"/>
          </ac:spMkLst>
        </pc:spChg>
      </pc:sldChg>
      <pc:sldChg chg="modNotesTx">
        <pc:chgData name="Melanie Brunet" userId="256d135f1a89a179" providerId="LiveId" clId="{DC598D3C-D6D8-4825-BC68-A744BE36A21D}" dt="2021-09-28T20:33:45.201" v="18" actId="6549"/>
        <pc:sldMkLst>
          <pc:docMk/>
          <pc:sldMk cId="0" sldId="257"/>
        </pc:sldMkLst>
      </pc:sldChg>
      <pc:sldChg chg="modNotesTx">
        <pc:chgData name="Melanie Brunet" userId="256d135f1a89a179" providerId="LiveId" clId="{DC598D3C-D6D8-4825-BC68-A744BE36A21D}" dt="2021-09-28T20:33:47.488" v="20" actId="6549"/>
        <pc:sldMkLst>
          <pc:docMk/>
          <pc:sldMk cId="0" sldId="258"/>
        </pc:sldMkLst>
      </pc:sldChg>
      <pc:sldChg chg="modNotesTx">
        <pc:chgData name="Melanie Brunet" userId="256d135f1a89a179" providerId="LiveId" clId="{DC598D3C-D6D8-4825-BC68-A744BE36A21D}" dt="2021-09-28T20:33:49.567" v="22" actId="6549"/>
        <pc:sldMkLst>
          <pc:docMk/>
          <pc:sldMk cId="0" sldId="259"/>
        </pc:sldMkLst>
      </pc:sldChg>
      <pc:sldChg chg="modNotesTx">
        <pc:chgData name="Melanie Brunet" userId="256d135f1a89a179" providerId="LiveId" clId="{DC598D3C-D6D8-4825-BC68-A744BE36A21D}" dt="2021-09-28T20:34:05.920" v="24" actId="6549"/>
        <pc:sldMkLst>
          <pc:docMk/>
          <pc:sldMk cId="0" sldId="260"/>
        </pc:sldMkLst>
      </pc:sldChg>
      <pc:sldChg chg="modNotesTx">
        <pc:chgData name="Melanie Brunet" userId="256d135f1a89a179" providerId="LiveId" clId="{DC598D3C-D6D8-4825-BC68-A744BE36A21D}" dt="2021-09-28T20:34:09.134" v="26" actId="6549"/>
        <pc:sldMkLst>
          <pc:docMk/>
          <pc:sldMk cId="0" sldId="261"/>
        </pc:sldMkLst>
      </pc:sldChg>
      <pc:sldChg chg="modNotesTx">
        <pc:chgData name="Melanie Brunet" userId="256d135f1a89a179" providerId="LiveId" clId="{DC598D3C-D6D8-4825-BC68-A744BE36A21D}" dt="2021-09-28T20:34:31.041" v="30" actId="20577"/>
        <pc:sldMkLst>
          <pc:docMk/>
          <pc:sldMk cId="0" sldId="262"/>
        </pc:sldMkLst>
      </pc:sldChg>
      <pc:sldChg chg="modNotesTx">
        <pc:chgData name="Melanie Brunet" userId="256d135f1a89a179" providerId="LiveId" clId="{DC598D3C-D6D8-4825-BC68-A744BE36A21D}" dt="2021-09-28T20:34:37.243" v="31" actId="20577"/>
        <pc:sldMkLst>
          <pc:docMk/>
          <pc:sldMk cId="0" sldId="263"/>
        </pc:sldMkLst>
      </pc:sldChg>
      <pc:sldChg chg="modNotesTx">
        <pc:chgData name="Melanie Brunet" userId="256d135f1a89a179" providerId="LiveId" clId="{DC598D3C-D6D8-4825-BC68-A744BE36A21D}" dt="2021-09-28T20:34:44.078" v="33" actId="6549"/>
        <pc:sldMkLst>
          <pc:docMk/>
          <pc:sldMk cId="0" sldId="264"/>
        </pc:sldMkLst>
      </pc:sldChg>
      <pc:sldChg chg="modNotesTx">
        <pc:chgData name="Melanie Brunet" userId="256d135f1a89a179" providerId="LiveId" clId="{DC598D3C-D6D8-4825-BC68-A744BE36A21D}" dt="2021-09-28T20:34:46.559" v="35" actId="6549"/>
        <pc:sldMkLst>
          <pc:docMk/>
          <pc:sldMk cId="0" sldId="265"/>
        </pc:sldMkLst>
      </pc:sldChg>
      <pc:sldChg chg="modNotesTx">
        <pc:chgData name="Melanie Brunet" userId="256d135f1a89a179" providerId="LiveId" clId="{DC598D3C-D6D8-4825-BC68-A744BE36A21D}" dt="2021-09-28T20:34:55.013" v="37" actId="6549"/>
        <pc:sldMkLst>
          <pc:docMk/>
          <pc:sldMk cId="0" sldId="266"/>
        </pc:sldMkLst>
      </pc:sldChg>
      <pc:sldChg chg="modNotesTx">
        <pc:chgData name="Melanie Brunet" userId="256d135f1a89a179" providerId="LiveId" clId="{DC598D3C-D6D8-4825-BC68-A744BE36A21D}" dt="2021-09-28T20:35:00.257" v="39" actId="6549"/>
        <pc:sldMkLst>
          <pc:docMk/>
          <pc:sldMk cId="0" sldId="267"/>
        </pc:sldMkLst>
      </pc:sldChg>
      <pc:sldChg chg="modNotesTx">
        <pc:chgData name="Melanie Brunet" userId="256d135f1a89a179" providerId="LiveId" clId="{DC598D3C-D6D8-4825-BC68-A744BE36A21D}" dt="2021-09-28T20:35:10.515" v="41" actId="6549"/>
        <pc:sldMkLst>
          <pc:docMk/>
          <pc:sldMk cId="0" sldId="268"/>
        </pc:sldMkLst>
      </pc:sldChg>
      <pc:sldChg chg="modSp mod modNotesTx">
        <pc:chgData name="Melanie Brunet" userId="256d135f1a89a179" providerId="LiveId" clId="{DC598D3C-D6D8-4825-BC68-A744BE36A21D}" dt="2021-09-28T20:35:13.330" v="43" actId="6549"/>
        <pc:sldMkLst>
          <pc:docMk/>
          <pc:sldMk cId="0" sldId="269"/>
        </pc:sldMkLst>
        <pc:spChg chg="mod">
          <ac:chgData name="Melanie Brunet" userId="256d135f1a89a179" providerId="LiveId" clId="{DC598D3C-D6D8-4825-BC68-A744BE36A21D}" dt="2021-09-28T20:32:32.284" v="14" actId="20577"/>
          <ac:spMkLst>
            <pc:docMk/>
            <pc:sldMk cId="0" sldId="269"/>
            <ac:spMk id="231" creationId="{00000000-0000-0000-0000-000000000000}"/>
          </ac:spMkLst>
        </pc:spChg>
      </pc:sldChg>
      <pc:sldChg chg="modNotesTx">
        <pc:chgData name="Melanie Brunet" userId="256d135f1a89a179" providerId="LiveId" clId="{DC598D3C-D6D8-4825-BC68-A744BE36A21D}" dt="2021-09-28T20:35:15.640" v="44" actId="6549"/>
        <pc:sldMkLst>
          <pc:docMk/>
          <pc:sldMk cId="0" sldId="270"/>
        </pc:sldMkLst>
      </pc:sldChg>
      <pc:sldChg chg="modNotesTx">
        <pc:chgData name="Melanie Brunet" userId="256d135f1a89a179" providerId="LiveId" clId="{DC598D3C-D6D8-4825-BC68-A744BE36A21D}" dt="2021-09-28T20:35:18.671" v="46" actId="6549"/>
        <pc:sldMkLst>
          <pc:docMk/>
          <pc:sldMk cId="0" sldId="271"/>
        </pc:sldMkLst>
      </pc:sldChg>
      <pc:sldChg chg="modNotesTx">
        <pc:chgData name="Melanie Brunet" userId="256d135f1a89a179" providerId="LiveId" clId="{DC598D3C-D6D8-4825-BC68-A744BE36A21D}" dt="2021-09-28T20:35:22.252" v="48" actId="6549"/>
        <pc:sldMkLst>
          <pc:docMk/>
          <pc:sldMk cId="0" sldId="272"/>
        </pc:sldMkLst>
      </pc:sldChg>
      <pc:sldChg chg="modSp mod modNotesTx">
        <pc:chgData name="Melanie Brunet" userId="256d135f1a89a179" providerId="LiveId" clId="{DC598D3C-D6D8-4825-BC68-A744BE36A21D}" dt="2021-09-28T20:35:27.315" v="57" actId="20577"/>
        <pc:sldMkLst>
          <pc:docMk/>
          <pc:sldMk cId="0" sldId="273"/>
        </pc:sldMkLst>
        <pc:spChg chg="mod">
          <ac:chgData name="Melanie Brunet" userId="256d135f1a89a179" providerId="LiveId" clId="{DC598D3C-D6D8-4825-BC68-A744BE36A21D}" dt="2021-09-27T13:37:30.622" v="6" actId="20577"/>
          <ac:spMkLst>
            <pc:docMk/>
            <pc:sldMk cId="0" sldId="273"/>
            <ac:spMk id="262" creationId="{00000000-0000-0000-0000-000000000000}"/>
          </ac:spMkLst>
        </pc:spChg>
      </pc:sldChg>
      <pc:sldChg chg="modNotesTx">
        <pc:chgData name="Melanie Brunet" userId="256d135f1a89a179" providerId="LiveId" clId="{DC598D3C-D6D8-4825-BC68-A744BE36A21D}" dt="2021-09-28T20:35:30.734" v="59" actId="6549"/>
        <pc:sldMkLst>
          <pc:docMk/>
          <pc:sldMk cId="0" sldId="274"/>
        </pc:sldMkLst>
      </pc:sldChg>
      <pc:sldChg chg="modNotesTx">
        <pc:chgData name="Melanie Brunet" userId="256d135f1a89a179" providerId="LiveId" clId="{DC598D3C-D6D8-4825-BC68-A744BE36A21D}" dt="2021-09-28T20:35:33.375" v="61" actId="6549"/>
        <pc:sldMkLst>
          <pc:docMk/>
          <pc:sldMk cId="0" sldId="275"/>
        </pc:sldMkLst>
      </pc:sldChg>
      <pc:sldChg chg="modNotesTx">
        <pc:chgData name="Melanie Brunet" userId="256d135f1a89a179" providerId="LiveId" clId="{DC598D3C-D6D8-4825-BC68-A744BE36A21D}" dt="2021-09-28T20:35:36.742" v="63" actId="6549"/>
        <pc:sldMkLst>
          <pc:docMk/>
          <pc:sldMk cId="0" sldId="276"/>
        </pc:sldMkLst>
      </pc:sldChg>
      <pc:sldChg chg="modNotesTx">
        <pc:chgData name="Melanie Brunet" userId="256d135f1a89a179" providerId="LiveId" clId="{DC598D3C-D6D8-4825-BC68-A744BE36A21D}" dt="2021-09-28T20:35:38.845" v="64" actId="6549"/>
        <pc:sldMkLst>
          <pc:docMk/>
          <pc:sldMk cId="0" sldId="277"/>
        </pc:sldMkLst>
      </pc:sldChg>
      <pc:sldChg chg="modNotesTx">
        <pc:chgData name="Melanie Brunet" userId="256d135f1a89a179" providerId="LiveId" clId="{DC598D3C-D6D8-4825-BC68-A744BE36A21D}" dt="2021-09-28T20:35:42.592" v="67" actId="20577"/>
        <pc:sldMkLst>
          <pc:docMk/>
          <pc:sldMk cId="0" sldId="278"/>
        </pc:sldMkLst>
      </pc:sldChg>
      <pc:sldChg chg="modNotesTx">
        <pc:chgData name="Melanie Brunet" userId="256d135f1a89a179" providerId="LiveId" clId="{DC598D3C-D6D8-4825-BC68-A744BE36A21D}" dt="2021-09-28T20:35:46.220" v="68" actId="20577"/>
        <pc:sldMkLst>
          <pc:docMk/>
          <pc:sldMk cId="0" sldId="2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trike="sngStrike" dirty="0"/>
              <a:t>Proposition:</a:t>
            </a:r>
            <a:endParaRPr strike="sngStrike" dirty="0"/>
          </a:p>
          <a:p>
            <a:pPr marL="0" lvl="0" indent="0" algn="l" rtl="0">
              <a:spcBef>
                <a:spcPts val="0"/>
              </a:spcBef>
              <a:spcAft>
                <a:spcPts val="0"/>
              </a:spcAft>
              <a:buNone/>
            </a:pPr>
            <a:endParaRPr strike="sngStrike" dirty="0"/>
          </a:p>
          <a:p>
            <a:pPr marL="0" lvl="0" indent="0" algn="l" rtl="0">
              <a:spcBef>
                <a:spcPts val="0"/>
              </a:spcBef>
              <a:spcAft>
                <a:spcPts val="0"/>
              </a:spcAft>
              <a:buNone/>
            </a:pPr>
            <a:r>
              <a:rPr lang="en" strike="noStrike" dirty="0">
                <a:solidFill>
                  <a:schemeClr val="dk1"/>
                </a:solidFill>
                <a:highlight>
                  <a:srgbClr val="FFFFFF"/>
                </a:highlight>
                <a:latin typeface="Calibri"/>
                <a:ea typeface="Calibri"/>
                <a:cs typeface="Calibri"/>
                <a:sym typeface="Calibri"/>
              </a:rPr>
              <a:t>Plus grande université bilingue (anglais-français) au monde, l'Université d’Ottawa s’est engagée dans son plan stratégique </a:t>
            </a:r>
            <a:r>
              <a:rPr lang="en" i="1" strike="noStrike" dirty="0">
                <a:solidFill>
                  <a:schemeClr val="dk1"/>
                </a:solidFill>
                <a:highlight>
                  <a:srgbClr val="FFFFFF"/>
                </a:highlight>
                <a:latin typeface="Calibri"/>
                <a:ea typeface="Calibri"/>
                <a:cs typeface="Calibri"/>
                <a:sym typeface="Calibri"/>
              </a:rPr>
              <a:t>Transformation 2030</a:t>
            </a:r>
            <a:r>
              <a:rPr lang="en" strike="noStrike" dirty="0">
                <a:solidFill>
                  <a:schemeClr val="dk1"/>
                </a:solidFill>
                <a:highlight>
                  <a:srgbClr val="FFFFFF"/>
                </a:highlight>
                <a:latin typeface="Calibri"/>
                <a:ea typeface="Calibri"/>
                <a:cs typeface="Calibri"/>
                <a:sym typeface="Calibri"/>
              </a:rPr>
              <a:t> à promouvoir et récompenser la création de ressources didactiques abordables et à développer des ressources éducatives libres en français. S’appuyant sur les initiatives existantes en matière de libre accès et d’apprentissage en ligne à uOttawa, le Groupe de travail sur le matériel didactique libre a proposé des recommandations pour guider les activités soutenant l’éducation ouverte et l’abordabilité des manuels scolaires. Dans un premier temps, nous offrirons une brève mise en contexte de l’Université pour ensuite présenter les quatre catégories de recommandations du groupe de travail. Enfin, nous terminerons avec des exemples concrets de projets en cours dirigés ou soutenus par la Bibliothèque.  </a:t>
            </a:r>
            <a:endParaRPr strike="noStrike" dirty="0">
              <a:solidFill>
                <a:schemeClr val="dk1"/>
              </a:solidFill>
              <a:highlight>
                <a:srgbClr val="FFFFFF"/>
              </a:highlight>
              <a:latin typeface="Calibri"/>
              <a:ea typeface="Calibri"/>
              <a:cs typeface="Calibri"/>
              <a:sym typeface="Calibri"/>
            </a:endParaRPr>
          </a:p>
          <a:p>
            <a:pPr marL="0" lvl="0" indent="0" algn="l" rtl="0">
              <a:spcBef>
                <a:spcPts val="0"/>
              </a:spcBef>
              <a:spcAft>
                <a:spcPts val="0"/>
              </a:spcAft>
              <a:buNone/>
            </a:pPr>
            <a:endParaRPr strike="noStrike" dirty="0">
              <a:solidFill>
                <a:schemeClr val="dk1"/>
              </a:solidFill>
              <a:highlight>
                <a:srgbClr val="FFFFFF"/>
              </a:highlight>
              <a:latin typeface="Calibri"/>
              <a:ea typeface="Calibri"/>
              <a:cs typeface="Calibri"/>
              <a:sym typeface="Calibri"/>
            </a:endParaRPr>
          </a:p>
          <a:p>
            <a:pPr marL="0" lvl="0" indent="0" algn="l" rtl="0">
              <a:spcBef>
                <a:spcPts val="0"/>
              </a:spcBef>
              <a:spcAft>
                <a:spcPts val="0"/>
              </a:spcAft>
              <a:buNone/>
            </a:pPr>
            <a:endParaRPr dirty="0">
              <a:solidFill>
                <a:schemeClr val="dk1"/>
              </a:solidFill>
              <a:highlight>
                <a:srgbClr val="FFFFFF"/>
              </a:highlight>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da48c3c5a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da48c3c5a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Le rapport présente quatre catégories de recommandations</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f2f2bc38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f2f2bc38d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Formation et ateliers: En collaboration avec le SAEA, mettre sur pied une formation sur l’éducation ouverte et soutenir les programmes personnalisés pour les différentes parties intéressées comme le service d’orientation des nouveaux membres du corps enseignant, le personnel enseignant, les auxiliaires à la recherche et à l’enseignement, les étudiantes et les étudiants diplômés et les bibliothécaires. À cette formation pourrait s’ajouter un certificat de formation sur l’éducation ouverte.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Campagne: Donner le coup d’envoi, dans toutes les facultés et tous les départements, d’une campagne promotionnelle mettant de l’avant les avantages des REL et de l’utilisation de contenu de cours libre et abordable.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CdP: Continuer à organiser des réunions en comité permanent et à favoriser une communauté de pratique de REL. </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edb2ef58a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edb2ef58a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Découverte et visibilité: Examiner les plateformes d’hébergement des REL constituées à l’Université d’Ottawa et les options de visibilité. Investir dans l’entretien de la plateforme sélectionnée.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Traduction et adaptation: Encourager la traduction et l’adaptation vers le français de REL accessibles en anglais pour répondre aux lacunes en français, surtout en contexte canadien.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Mise à jour et entretien: Financer l’entretien et la mise à jour des REL de l’Université d’Ottawa. Si les REL sont gratuites, il y a tout de même certains frais liés à leur entretien (vérification périodique des droits d’auteur, des liens Web, achat de plateformes d’hébergement, mise à jour de la technologie et des versions des REL)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Aide et formation ponctuelle: Soutenir les récipiendaires des subventions destinées à encourager le matériel de cours libre et abordable (les subventions CPL et REL de la Bibliothèque) avec une aide et une formation ponctuelles sur les droits d’auteur, les licences, l’accessibilité, l’hébergement et d’autres sujets pertinents pour aider à respecter les exigences du projet. </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edb2ef58a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edb2ef58a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Pressbooks et H5P: Développer une expertise et soutenir l’utilisation de Pressbooks et du Studio H5P, des plateformes de création de REL.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Subventions: Augmenter le financement des subventions REL de la Bibliothèque pour en soutenir la création par le corps enseignant, perfectionner le processus d’évaluation des propositions de subvention et encourager la création de REL bilingues ou en français.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Processus: Rédiger des procédures d’adoption et de production de REL adaptées au contexte unique de l’Université d’Ottawa.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Reconnaissance et incitatifs: Souligner le travail des membres du corps enseignant qui utilisent les REL dans leurs cours et qui en créent et Examiner les possibilités d’offrir au personnel enseignant des incitatifs permanents sous forme de reconnaissance, dans le processus menant à la permanence et à la promotion, de l’éducation ouverte et sous forme de libération d’une charge de cours pour créer ou adapter une REL ou revoir des cours afin qu’ils soient désormais sans frais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Nouveaux postes: Ouvrir de nouveaux postes à l’APUO ainsi que d’autres postes syndiqués qui sont consacrés au flux de travail de l’éducation ouverte (il peut s’agir de bibliothécaires, de personnel de la Bibliothèque, de personnel enseignant, de concepteurs et conceptrices de matériel pédagogique ou d’auxiliaires de recherche). </a:t>
            </a:r>
            <a:endParaRPr dirty="0"/>
          </a:p>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edb2ef58aa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edb2ef58aa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Réserve de cours: Augmenter de 10 % par année le nombre de cours utilisant le service de réserve de cours de la Bibliothèque pour le matériel numérique et imprimé, ce qui réduirait le recours à des manuels coûteux et tirerait parti des ressources de la Bibliothèque, auxquelles les étudiantes et les étudiants ont déjà accès.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Identifier cours: Travailler avec le registraire pour ajouter une note à l’horaire des cours pour ceux qui n’exigent pas l’achat de matériel (c’est-à-dire les cours sans frais).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Engagement: Adapter et faire valoir un engagement volontaire du corps enseignant en faveur du matériel de cours abordable pour continuer de le sensibiliser aux coûts des manuels</a:t>
            </a:r>
            <a:endParaRPr dirty="0"/>
          </a:p>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eda48c3c5a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eda48c3c5a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f2d2f28505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f2d2f28505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Lancée durant le mandat du Groupe de travail, la subvention REL de la bibliothèque vise à soutenir l’utilisation de manuel libres et autres REL dans les cours offerts à uOttawa et couvrent une partie des dépenses pour l’évaluation et l’adoption d’une REL existante, l’adaptation ou la traduction d’une REL existante ou la création d’une nouvelle REL. Deux concours depuis 2020 et jusqu’à maintenant, 35 000$ ont été attribués à 7 projets. En 2021, nous avons particulièrement encouragé les REL en français.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Trois exemples: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Translating for Canada, eh?: Manuel libre en anglais présentant les concepts de traduction et de localisation, les banques de termes, les concordanciers bilingues, les outils de comparaison des variétés linguistiques, les outils de traduction automatique et les portails linguistiques. La version française sera lancée en décembre.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Introduction à l’analyse juridique: Série de balados pour initier les étudiants de premier cycle du programme de common law en français à l’analyse juridique. En développement.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Traduction de Vector Spaces First: </a:t>
            </a:r>
            <a:r>
              <a:rPr lang="en" dirty="0">
                <a:solidFill>
                  <a:schemeClr val="dk1"/>
                </a:solidFill>
                <a:highlight>
                  <a:srgbClr val="FFFFFF"/>
                </a:highlight>
              </a:rPr>
              <a:t>traduire « Vector Spaces First », un manuel gratuit rédigé par trois professeurs de l’Université d’Ottawa et utilisé dans le cours MAT1341 - Introduction to Linear Algebra depuis 2015. De cette façon, les étudiants du cours MAT1741 - Introduction à l’algèbre linéaire pourront aussi bénéficier d’un manuel gratuit de qualité plutôt que de devoir acheter un manuel de $120. En développement.</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edb2ef58aa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edb2ef58aa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Guide REL par discipline - version 1 lancée le 1er juin - outil développement qui suggère des REL pour des cours spécifiques à uOttawa pour faciliter leur découverte et leur utilisation par les professeurs. Organisé par faculté et disciplines, le guide est aussi accompagné d’une introduction aux REL et d’une liste de ressources où trouver d’autres REL. La prochaine version prévue pour juin 2022. La version française contient peu de suggestions comparativement à la version anglaise du guide, une situation que nous cherchons à rectifier dans la mesure du possible pour la version 2.0.</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edb2ef58aa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edb2ef58aa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Représentation de la Biblio et SAEA présentement avec plusieurs professeurs et étudiants ayant démontré un intérêt</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f2d2f2850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f2d2f2850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Surtout depuis le début de la pandémie</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Fondée en 1848, l'Université d'Ottawa est située sur les terres ancestrales non cédées du peuple algonquin, au cœur de la capitale du Canada. La plus grande université bilingue (anglais-français) au monde, l'Université d'Ottawa est une université de recherche publique qui offre 550 programmes de premier cycle, de maîtrise, de doctorat et de formation professionnelle. Elle offre des cours, des ressources et des services en anglais et en français. Toutefois, ce n'est pas en proportion égale.</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edb2ef58aa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edb2ef58aa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Investissement de ressources</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f2d2f28505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f2d2f28505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f2d2f28505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f2d2f28505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f2e7b5ec2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f2e7b5ec2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trike="sngStrik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edb2ef58aa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edb2ef58aa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Il y a environ 42 000 étudiants à l'Université d'Ottawa, dont 70 % étudient en anglais et 30 % étudient en français.</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Cela représente un défi pour l'Université qui est officiellement bilingue et qui a pour mandat de promouvoir et de soutenir la langue française et la culture francophone aux niveaux provincial, national et international. Dans la mesure du possible, elle est tenue d'offrir les mêmes services et ressources dans les deux langues. Cependant, les ressources d'enseignement et de recherche en français, comme les manuels et les bases de données, sont souvent plus difficiles à trouver, plus coûteuses et, dans certaines disciplines, n’existent pas.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5ed75ccf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35ed75ccf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Depuis janvier 2018, la Bibliothèque de l’Université d’Ottawa a suivi les dépenses et les coûts associés au manuels scolaires.</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Avant la pandémie la Bibliothèque tenait des campagnes #MisèreDesManuels ("textbookbroke" en anglais) pour attirer l'attention sur les coûts et l'impact sur les étudiants. En effet, notre intérêt initial pour les REL étaient du point de vue de l’abordabilité.</a:t>
            </a:r>
            <a:endParaRPr dirty="0">
              <a:solidFill>
                <a:schemeClr val="dk1"/>
              </a:solidFill>
            </a:endParaRPr>
          </a:p>
          <a:p>
            <a:pPr marL="0" lvl="0" indent="0" algn="l" rtl="0">
              <a:lnSpc>
                <a:spcPct val="115000"/>
              </a:lnSpc>
              <a:spcBef>
                <a:spcPts val="0"/>
              </a:spcBef>
              <a:spcAft>
                <a:spcPts val="0"/>
              </a:spcAft>
              <a:buNone/>
            </a:pPr>
            <a:endParaRPr dirty="0">
              <a:solidFill>
                <a:schemeClr val="dk1"/>
              </a:solidFill>
            </a:endParaRPr>
          </a:p>
          <a:p>
            <a:pPr marL="0" lvl="0" indent="0" algn="l" rtl="0">
              <a:lnSpc>
                <a:spcPct val="115000"/>
              </a:lnSpc>
              <a:spcBef>
                <a:spcPts val="0"/>
              </a:spcBef>
              <a:spcAft>
                <a:spcPts val="0"/>
              </a:spcAft>
              <a:buNone/>
            </a:pPr>
            <a:r>
              <a:rPr lang="en" dirty="0">
                <a:solidFill>
                  <a:schemeClr val="dk1"/>
                </a:solidFill>
              </a:rPr>
              <a:t>La campagne a lieu la 3e semaine de janvier et de septembre:</a:t>
            </a:r>
            <a:endParaRPr dirty="0">
              <a:solidFill>
                <a:schemeClr val="dk1"/>
              </a:solidFill>
            </a:endParaRPr>
          </a:p>
          <a:p>
            <a:pPr marL="139700" lvl="0" indent="0" algn="l" rtl="0">
              <a:lnSpc>
                <a:spcPct val="115000"/>
              </a:lnSpc>
              <a:spcBef>
                <a:spcPts val="0"/>
              </a:spcBef>
              <a:spcAft>
                <a:spcPts val="0"/>
              </a:spcAft>
              <a:buNone/>
            </a:pPr>
            <a:r>
              <a:rPr lang="en" dirty="0">
                <a:solidFill>
                  <a:schemeClr val="dk1"/>
                </a:solidFill>
              </a:rPr>
              <a:t>-Affiches dans cinq bibliothèques</a:t>
            </a:r>
            <a:endParaRPr dirty="0">
              <a:solidFill>
                <a:schemeClr val="dk1"/>
              </a:solidFill>
            </a:endParaRPr>
          </a:p>
          <a:p>
            <a:pPr marL="139700" lvl="0" indent="0" algn="l" rtl="0">
              <a:lnSpc>
                <a:spcPct val="115000"/>
              </a:lnSpc>
              <a:spcBef>
                <a:spcPts val="0"/>
              </a:spcBef>
              <a:spcAft>
                <a:spcPts val="0"/>
              </a:spcAft>
              <a:buNone/>
            </a:pPr>
            <a:r>
              <a:rPr lang="en" dirty="0">
                <a:solidFill>
                  <a:schemeClr val="dk1"/>
                </a:solidFill>
              </a:rPr>
              <a:t>-Résultats organisés par domaines/facultés</a:t>
            </a:r>
            <a:endParaRPr dirty="0">
              <a:solidFill>
                <a:schemeClr val="dk1"/>
              </a:solidFill>
            </a:endParaRPr>
          </a:p>
          <a:p>
            <a:pPr marL="139700" lvl="0" indent="0" algn="l" rtl="0">
              <a:lnSpc>
                <a:spcPct val="115000"/>
              </a:lnSpc>
              <a:spcBef>
                <a:spcPts val="0"/>
              </a:spcBef>
              <a:spcAft>
                <a:spcPts val="0"/>
              </a:spcAft>
              <a:buNone/>
            </a:pPr>
            <a:r>
              <a:rPr lang="en" dirty="0">
                <a:solidFill>
                  <a:schemeClr val="dk1"/>
                </a:solidFill>
              </a:rPr>
              <a:t>-Focus : ce que les étudiants disent avoir dépensé en matériel de cours (montants et commentaires)</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En 2019-2020, la moyenne globale était d’un peu plus de 630 $ </a:t>
            </a:r>
            <a:r>
              <a:rPr lang="en" dirty="0"/>
              <a:t>par année, langue d’enseignement confondue. Le droit menait avec une moyenne de dépenses déclarées de presque 1 000 $ par année. </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Données supplémentaires :</a:t>
            </a:r>
            <a:endParaRPr dirty="0"/>
          </a:p>
          <a:p>
            <a:pPr marL="0" lvl="0" indent="0" algn="l" rtl="0">
              <a:spcBef>
                <a:spcPts val="0"/>
              </a:spcBef>
              <a:spcAft>
                <a:spcPts val="0"/>
              </a:spcAft>
              <a:buNone/>
            </a:pPr>
            <a:endParaRPr dirty="0"/>
          </a:p>
          <a:p>
            <a:pPr marL="0" lvl="0" indent="0" algn="l" rtl="0">
              <a:lnSpc>
                <a:spcPct val="115000"/>
              </a:lnSpc>
              <a:spcBef>
                <a:spcPts val="0"/>
              </a:spcBef>
              <a:spcAft>
                <a:spcPts val="0"/>
              </a:spcAft>
              <a:buClr>
                <a:schemeClr val="dk1"/>
              </a:buClr>
              <a:buSzPts val="1100"/>
              <a:buFont typeface="Arial"/>
              <a:buNone/>
            </a:pPr>
            <a:r>
              <a:rPr lang="en" dirty="0"/>
              <a:t>Moyenne globale: </a:t>
            </a:r>
            <a:r>
              <a:rPr lang="en" dirty="0">
                <a:solidFill>
                  <a:schemeClr val="dk1"/>
                </a:solidFill>
              </a:rPr>
              <a:t>634,97 $</a:t>
            </a:r>
            <a:endParaRPr dirty="0"/>
          </a:p>
          <a:p>
            <a:pPr marL="0" lvl="0" indent="0" algn="l" rtl="0">
              <a:lnSpc>
                <a:spcPct val="115000"/>
              </a:lnSpc>
              <a:spcBef>
                <a:spcPts val="0"/>
              </a:spcBef>
              <a:spcAft>
                <a:spcPts val="0"/>
              </a:spcAft>
              <a:buClr>
                <a:schemeClr val="dk1"/>
              </a:buClr>
              <a:buSzPts val="1100"/>
              <a:buFont typeface="Arial"/>
              <a:buNone/>
            </a:pPr>
            <a:r>
              <a:rPr lang="en" dirty="0"/>
              <a:t>Arts et sciences humaines : 484,72 $</a:t>
            </a:r>
            <a:endParaRPr dirty="0"/>
          </a:p>
          <a:p>
            <a:pPr marL="0" lvl="0" indent="0" algn="l" rtl="0">
              <a:lnSpc>
                <a:spcPct val="115000"/>
              </a:lnSpc>
              <a:spcBef>
                <a:spcPts val="0"/>
              </a:spcBef>
              <a:spcAft>
                <a:spcPts val="0"/>
              </a:spcAft>
              <a:buClr>
                <a:schemeClr val="dk1"/>
              </a:buClr>
              <a:buSzPts val="1100"/>
              <a:buFont typeface="Arial"/>
              <a:buNone/>
            </a:pPr>
            <a:r>
              <a:rPr lang="en" dirty="0"/>
              <a:t>Droit : 989,15 $ *</a:t>
            </a:r>
            <a:endParaRPr dirty="0"/>
          </a:p>
          <a:p>
            <a:pPr marL="0" lvl="0" indent="0" algn="l" rtl="0">
              <a:lnSpc>
                <a:spcPct val="115000"/>
              </a:lnSpc>
              <a:spcBef>
                <a:spcPts val="0"/>
              </a:spcBef>
              <a:spcAft>
                <a:spcPts val="0"/>
              </a:spcAft>
              <a:buClr>
                <a:schemeClr val="dk1"/>
              </a:buClr>
              <a:buSzPts val="1100"/>
              <a:buFont typeface="Arial"/>
              <a:buNone/>
            </a:pPr>
            <a:r>
              <a:rPr lang="en" dirty="0"/>
              <a:t>Éducation : 552,50 $</a:t>
            </a:r>
            <a:endParaRPr dirty="0"/>
          </a:p>
          <a:p>
            <a:pPr marL="0" lvl="0" indent="0" algn="l" rtl="0">
              <a:lnSpc>
                <a:spcPct val="115000"/>
              </a:lnSpc>
              <a:spcBef>
                <a:spcPts val="0"/>
              </a:spcBef>
              <a:spcAft>
                <a:spcPts val="0"/>
              </a:spcAft>
              <a:buClr>
                <a:schemeClr val="dk1"/>
              </a:buClr>
              <a:buSzPts val="1100"/>
              <a:buFont typeface="Arial"/>
              <a:buNone/>
            </a:pPr>
            <a:r>
              <a:rPr lang="en" dirty="0"/>
              <a:t>Gestion : 666,20 $</a:t>
            </a:r>
            <a:endParaRPr dirty="0"/>
          </a:p>
          <a:p>
            <a:pPr marL="0" lvl="0" indent="0" algn="l" rtl="0">
              <a:lnSpc>
                <a:spcPct val="115000"/>
              </a:lnSpc>
              <a:spcBef>
                <a:spcPts val="0"/>
              </a:spcBef>
              <a:spcAft>
                <a:spcPts val="0"/>
              </a:spcAft>
              <a:buClr>
                <a:schemeClr val="dk1"/>
              </a:buClr>
              <a:buSzPts val="1100"/>
              <a:buFont typeface="Arial"/>
              <a:buNone/>
            </a:pPr>
            <a:r>
              <a:rPr lang="en" dirty="0"/>
              <a:t>Sciences sociales : $583.62 $</a:t>
            </a:r>
            <a:endParaRPr dirty="0"/>
          </a:p>
          <a:p>
            <a:pPr marL="0" lvl="0" indent="0" algn="l" rtl="0">
              <a:lnSpc>
                <a:spcPct val="115000"/>
              </a:lnSpc>
              <a:spcBef>
                <a:spcPts val="0"/>
              </a:spcBef>
              <a:spcAft>
                <a:spcPts val="0"/>
              </a:spcAft>
              <a:buClr>
                <a:schemeClr val="dk1"/>
              </a:buClr>
              <a:buSzPts val="1100"/>
              <a:buFont typeface="Arial"/>
              <a:buNone/>
            </a:pPr>
            <a:r>
              <a:rPr lang="en" dirty="0"/>
              <a:t>STIM : 497,92 $</a:t>
            </a:r>
            <a:endParaRPr dirty="0"/>
          </a:p>
          <a:p>
            <a:pPr marL="0" lvl="0" indent="0" algn="l" rtl="0">
              <a:spcBef>
                <a:spcPts val="0"/>
              </a:spcBef>
              <a:spcAft>
                <a:spcPts val="0"/>
              </a:spcAft>
              <a:buNone/>
            </a:pPr>
            <a:r>
              <a:rPr lang="en" dirty="0"/>
              <a:t>Sciences de la santé et médecine : 714,34 $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f2e7b5ec26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f2e7b5ec26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200" dirty="0">
                <a:solidFill>
                  <a:schemeClr val="dk1"/>
                </a:solidFill>
              </a:rPr>
              <a:t>Vous allez remarquer qu’il y a une différence importante entre ce que les étudiants déclarent avoir dépensé et le coût réel des manuels requis selon les données que nous avons recueillies auprès de la BoutiqueCampus et des autres librairies locales utilisées par les professeurs.</a:t>
            </a:r>
            <a:endParaRPr sz="1200"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200"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200" dirty="0">
                <a:solidFill>
                  <a:schemeClr val="dk1"/>
                </a:solidFill>
              </a:rPr>
              <a:t>Les dépenses attendues sont beaucoup plus élevées. En droit (programme de common law en anglais), on parle de plus de 2000 $ par année durant la même période, 2019-2020 alors que pour le programme de droit civil (qui est seulement offert en français), on parle de presque 700 $. Il est clair que les étudiants n’achètent pas tout le matériel requis, ce qui n’est pas unique à l’Université d’Ottawa. Ils trouvent d’autres façons d’accéder au matériel, parfois de façon un peu douteuse, ou s’en passe, ce qui risque de compromettre leur réussite. </a:t>
            </a:r>
            <a:endParaRPr sz="1200"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200"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200" dirty="0">
                <a:solidFill>
                  <a:schemeClr val="dk1"/>
                </a:solidFill>
              </a:rPr>
              <a:t>Vous avez sûrement remarqué que pour tous les programmes examinés, il semble que d'étudier en anglais soit plus dispendieux qu’en français. Mais ce serait trop simplifier la situation. Le marché des manuels scolaires en français au Canada est beaucoup plus petit, même au Québec, que le marché anglophone. Les nouvelles éditions ne sont pas aussi fréquentes (par exemple, la manuel de biologie de Campbell est mis à jour en anglais tous les deux ans alors que la version française doit attendre 4 ans). Les professeurs à l’Université d’Ottawa qui enseignent des cours en français doivent se tourner vers d’autres options comme les notes de cours polycopiées, la réserve de cours numérique de la Bibliothèque ou le système de gestion des apprentissages pour rassembler diverses ressources au lieu d’assigner un manuel qui n’existe peut-être pas. Nous savons aussi qu’une partie de ces ressources assignées, même si les étudiants dans les cours en français n’ont pas à payer de frais supplémentaires pour y accéder, sont en anglais. </a:t>
            </a:r>
            <a:endParaRPr sz="1200"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Devant cette situation, dans son plan stratégique </a:t>
            </a:r>
            <a:r>
              <a:rPr lang="en" i="1" dirty="0"/>
              <a:t>Transformation 2030</a:t>
            </a:r>
            <a:r>
              <a:rPr lang="en" dirty="0"/>
              <a:t>, l’Université d’Ottawa s’est engagée, entre autres, à [voir diapo]</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edb2ef58aa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edb2ef58aa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L’appui que l’Université entend apporter aux REL s’insère dans le contexte de deux initiatives déjà en place à uOttawa:</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1) Le programme de libre accès qui depuis 2009, gère et maintient Recherche uO (le dépôt numérique de l’Université), offre une aide financière pour la publication en libre accès dans les revues scientifiques, apporte un soutien financier aux Presses de l’Université d’Ottawa pour sa collection de monographies en libre accès, gère une plateforme d’hébergement pour les revues en libre accès et décerne le Prix du savoir en libre accès pour reconnaître les membres du corps professoral et le personnel enseignant qui se sont engagés à rendre leurs publications, matériel d’enseignement ou données de recherche disponibles en libre accès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2) L’initiative d’apprentissage hybride du Service d’appui à l’enseignement et à l’apprentissage d’abord explorée en 2013 visait à combiner les meilleurs éléments de l’enseignement en ligne et en personne avec l’objectif de convertir 20% de l’offre de cours en format hybride par le biais de soutien financier et de formation. Cette initiative a grandement facilité la tâche au début de la pandémie pour les membres du corps enseignant et les programmes qui y ont participé.</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Et avec la pandémie, l’Université a lancé son initiative de collaboration pour des projets en ligne avec une autre université à Ottawa, l’Université Carleton, pour financer la création de plus de 60 cours en ligne ou hybrides à être enseignés aux deux universités et dont le matériel sera partagé sous une licence Creative Commons. </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edb2ef58aa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edb2ef58aa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800"/>
              </a:spcBef>
              <a:spcAft>
                <a:spcPts val="0"/>
              </a:spcAft>
              <a:buNone/>
            </a:pPr>
            <a:r>
              <a:rPr lang="en" sz="1200" dirty="0">
                <a:solidFill>
                  <a:srgbClr val="062133"/>
                </a:solidFill>
              </a:rPr>
              <a:t>Créé à la fin 2019</a:t>
            </a:r>
            <a:endParaRPr sz="1200" dirty="0">
              <a:solidFill>
                <a:srgbClr val="062133"/>
              </a:solidFill>
            </a:endParaRPr>
          </a:p>
          <a:p>
            <a:pPr marL="0" lvl="0" indent="0" algn="l" rtl="0">
              <a:lnSpc>
                <a:spcPct val="115000"/>
              </a:lnSpc>
              <a:spcBef>
                <a:spcPts val="800"/>
              </a:spcBef>
              <a:spcAft>
                <a:spcPts val="0"/>
              </a:spcAft>
              <a:buNone/>
            </a:pPr>
            <a:r>
              <a:rPr lang="en" sz="1200" dirty="0">
                <a:solidFill>
                  <a:srgbClr val="062133"/>
                </a:solidFill>
              </a:rPr>
              <a:t>Parrainé par : bibliothécaire en chef, vice-provost aux affaires académiques et vice-recteur associé aux affaires étudiantes</a:t>
            </a:r>
            <a:endParaRPr sz="1200" dirty="0">
              <a:solidFill>
                <a:srgbClr val="062133"/>
              </a:solidFill>
            </a:endParaRPr>
          </a:p>
          <a:p>
            <a:pPr marL="0" lvl="0" indent="0" algn="l" rtl="0">
              <a:lnSpc>
                <a:spcPct val="115000"/>
              </a:lnSpc>
              <a:spcBef>
                <a:spcPts val="800"/>
              </a:spcBef>
              <a:spcAft>
                <a:spcPts val="0"/>
              </a:spcAft>
              <a:buNone/>
            </a:pPr>
            <a:r>
              <a:rPr lang="en" sz="1200" dirty="0">
                <a:solidFill>
                  <a:srgbClr val="062133"/>
                </a:solidFill>
              </a:rPr>
              <a:t>Représentants de la bibliothèque, professeurs, étudiants, service d’appui à l’enseignement et à l’apprentissage</a:t>
            </a:r>
            <a:endParaRPr sz="1200" dirty="0">
              <a:solidFill>
                <a:srgbClr val="062133"/>
              </a:solidFill>
            </a:endParaRPr>
          </a:p>
          <a:p>
            <a:pPr marL="0" lvl="0" indent="0" algn="l" rtl="0">
              <a:lnSpc>
                <a:spcPct val="115000"/>
              </a:lnSpc>
              <a:spcBef>
                <a:spcPts val="800"/>
              </a:spcBef>
              <a:spcAft>
                <a:spcPts val="800"/>
              </a:spcAft>
              <a:buNone/>
            </a:pPr>
            <a:r>
              <a:rPr lang="en" sz="1200" dirty="0">
                <a:solidFill>
                  <a:srgbClr val="062133"/>
                </a:solidFill>
              </a:rPr>
              <a:t>Mandat [diapo]</a:t>
            </a:r>
            <a:endParaRPr sz="1200" dirty="0">
              <a:solidFill>
                <a:srgbClr val="062133"/>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edb2ef58aa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edb2ef58aa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Après un an de travail, le rapport a été déposé plus tôt cette année.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3"/>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550500" y="2435625"/>
            <a:ext cx="3638700" cy="22401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
        <p:nvSpPr>
          <p:cNvPr id="11" name="Google Shape;11;p2"/>
          <p:cNvSpPr/>
          <p:nvPr/>
        </p:nvSpPr>
        <p:spPr>
          <a:xfrm>
            <a:off x="7813106" y="0"/>
            <a:ext cx="892296" cy="322542"/>
          </a:xfrm>
          <a:custGeom>
            <a:avLst/>
            <a:gdLst/>
            <a:ahLst/>
            <a:cxnLst/>
            <a:rect l="l" t="t" r="r" b="b"/>
            <a:pathLst>
              <a:path w="21600" h="21600" extrusionOk="0">
                <a:moveTo>
                  <a:pt x="0" y="0"/>
                </a:moveTo>
                <a:lnTo>
                  <a:pt x="0" y="21600"/>
                </a:lnTo>
                <a:lnTo>
                  <a:pt x="21600" y="10795"/>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 name="Google Shape;12;p2"/>
          <p:cNvSpPr/>
          <p:nvPr/>
        </p:nvSpPr>
        <p:spPr>
          <a:xfrm>
            <a:off x="3650209" y="0"/>
            <a:ext cx="563814" cy="1699704"/>
          </a:xfrm>
          <a:custGeom>
            <a:avLst/>
            <a:gdLst/>
            <a:ahLst/>
            <a:cxnLst/>
            <a:rect l="l" t="t" r="r" b="b"/>
            <a:pathLst>
              <a:path w="21600" h="21600" extrusionOk="0">
                <a:moveTo>
                  <a:pt x="0" y="0"/>
                </a:moveTo>
                <a:lnTo>
                  <a:pt x="0" y="21600"/>
                </a:lnTo>
                <a:lnTo>
                  <a:pt x="21600" y="20304"/>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 name="Google Shape;13;p2"/>
          <p:cNvSpPr/>
          <p:nvPr/>
        </p:nvSpPr>
        <p:spPr>
          <a:xfrm>
            <a:off x="43594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 name="Google Shape;14;p2"/>
          <p:cNvSpPr/>
          <p:nvPr/>
        </p:nvSpPr>
        <p:spPr>
          <a:xfrm>
            <a:off x="5821031" y="991483"/>
            <a:ext cx="1845234" cy="4159458"/>
          </a:xfrm>
          <a:custGeom>
            <a:avLst/>
            <a:gdLst/>
            <a:ahLst/>
            <a:cxnLst/>
            <a:rect l="l" t="t" r="r" b="b"/>
            <a:pathLst>
              <a:path w="21600" h="21600" extrusionOk="0">
                <a:moveTo>
                  <a:pt x="0" y="21600"/>
                </a:moveTo>
                <a:lnTo>
                  <a:pt x="21600" y="21600"/>
                </a:lnTo>
                <a:lnTo>
                  <a:pt x="21600" y="0"/>
                </a:lnTo>
                <a:lnTo>
                  <a:pt x="0" y="1733"/>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5" name="Google Shape;15;p2"/>
          <p:cNvSpPr/>
          <p:nvPr/>
        </p:nvSpPr>
        <p:spPr>
          <a:xfrm>
            <a:off x="4359415" y="2643735"/>
            <a:ext cx="1314792" cy="2510136"/>
          </a:xfrm>
          <a:custGeom>
            <a:avLst/>
            <a:gdLst/>
            <a:ahLst/>
            <a:cxnLst/>
            <a:rect l="l" t="t" r="r" b="b"/>
            <a:pathLst>
              <a:path w="21600" h="21600" extrusionOk="0">
                <a:moveTo>
                  <a:pt x="0" y="21600"/>
                </a:moveTo>
                <a:lnTo>
                  <a:pt x="21600" y="21600"/>
                </a:lnTo>
                <a:lnTo>
                  <a:pt x="21600" y="0"/>
                </a:lnTo>
                <a:lnTo>
                  <a:pt x="0" y="2046"/>
                </a:lnTo>
                <a:lnTo>
                  <a:pt x="0" y="21600"/>
                </a:lnTo>
                <a:close/>
              </a:path>
            </a:pathLst>
          </a:custGeom>
          <a:solidFill>
            <a:srgbClr val="002035">
              <a:alpha val="1732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6" name="Google Shape;16;p2"/>
          <p:cNvSpPr/>
          <p:nvPr/>
        </p:nvSpPr>
        <p:spPr>
          <a:xfrm>
            <a:off x="78131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rgbClr val="002035">
              <a:alpha val="1732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7" name="Google Shape;17;p2"/>
          <p:cNvSpPr/>
          <p:nvPr/>
        </p:nvSpPr>
        <p:spPr>
          <a:xfrm>
            <a:off x="5821031" y="0"/>
            <a:ext cx="1845234" cy="1161054"/>
          </a:xfrm>
          <a:custGeom>
            <a:avLst/>
            <a:gdLst/>
            <a:ahLst/>
            <a:cxnLst/>
            <a:rect l="l" t="t" r="r" b="b"/>
            <a:pathLst>
              <a:path w="21600" h="21600" extrusionOk="0">
                <a:moveTo>
                  <a:pt x="0" y="21600"/>
                </a:moveTo>
                <a:lnTo>
                  <a:pt x="21600" y="15393"/>
                </a:lnTo>
                <a:lnTo>
                  <a:pt x="21600" y="0"/>
                </a:lnTo>
                <a:lnTo>
                  <a:pt x="0" y="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 name="Google Shape;18;p2"/>
          <p:cNvSpPr/>
          <p:nvPr/>
        </p:nvSpPr>
        <p:spPr>
          <a:xfrm>
            <a:off x="78131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4"/>
        <p:cNvGrpSpPr/>
        <p:nvPr/>
      </p:nvGrpSpPr>
      <p:grpSpPr>
        <a:xfrm>
          <a:off x="0" y="0"/>
          <a:ext cx="0" cy="0"/>
          <a:chOff x="0" y="0"/>
          <a:chExt cx="0" cy="0"/>
        </a:xfrm>
      </p:grpSpPr>
      <p:sp>
        <p:nvSpPr>
          <p:cNvPr id="115" name="Google Shape;115;p11"/>
          <p:cNvSpPr/>
          <p:nvPr/>
        </p:nvSpPr>
        <p:spPr>
          <a:xfrm flipH="1">
            <a:off x="8556137" y="3512673"/>
            <a:ext cx="359208" cy="1630800"/>
          </a:xfrm>
          <a:custGeom>
            <a:avLst/>
            <a:gdLst/>
            <a:ahLst/>
            <a:cxnLst/>
            <a:rect l="l" t="t" r="r" b="b"/>
            <a:pathLst>
              <a:path w="21600" h="21600" extrusionOk="0">
                <a:moveTo>
                  <a:pt x="21600" y="21600"/>
                </a:moveTo>
                <a:lnTo>
                  <a:pt x="21600" y="0"/>
                </a:lnTo>
                <a:lnTo>
                  <a:pt x="0" y="86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6" name="Google Shape;116;p11"/>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17" name="Google Shape;117;p11"/>
          <p:cNvSpPr/>
          <p:nvPr/>
        </p:nvSpPr>
        <p:spPr>
          <a:xfrm flipH="1">
            <a:off x="8556137" y="977835"/>
            <a:ext cx="359208" cy="963846"/>
          </a:xfrm>
          <a:custGeom>
            <a:avLst/>
            <a:gdLst/>
            <a:ahLst/>
            <a:cxnLst/>
            <a:rect l="l" t="t" r="r" b="b"/>
            <a:pathLst>
              <a:path w="21600" h="21600" extrusionOk="0">
                <a:moveTo>
                  <a:pt x="0" y="21600"/>
                </a:moveTo>
                <a:lnTo>
                  <a:pt x="21600" y="20140"/>
                </a:lnTo>
                <a:lnTo>
                  <a:pt x="21600" y="0"/>
                </a:lnTo>
                <a:lnTo>
                  <a:pt x="0" y="146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8" name="Google Shape;118;p11"/>
          <p:cNvSpPr/>
          <p:nvPr/>
        </p:nvSpPr>
        <p:spPr>
          <a:xfrm flipH="1">
            <a:off x="8556137" y="0"/>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9" name="Google Shape;119;p11"/>
          <p:cNvSpPr/>
          <p:nvPr/>
        </p:nvSpPr>
        <p:spPr>
          <a:xfrm flipH="1">
            <a:off x="7896852" y="456628"/>
            <a:ext cx="568512" cy="711612"/>
          </a:xfrm>
          <a:custGeom>
            <a:avLst/>
            <a:gdLst/>
            <a:ahLst/>
            <a:cxnLst/>
            <a:rect l="l" t="t" r="r" b="b"/>
            <a:pathLst>
              <a:path w="21600" h="21600" extrusionOk="0">
                <a:moveTo>
                  <a:pt x="0" y="21600"/>
                </a:moveTo>
                <a:lnTo>
                  <a:pt x="21600" y="18470"/>
                </a:lnTo>
                <a:lnTo>
                  <a:pt x="21600" y="0"/>
                </a:lnTo>
                <a:lnTo>
                  <a:pt x="0" y="3130"/>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0" name="Google Shape;120;p11"/>
          <p:cNvSpPr/>
          <p:nvPr/>
        </p:nvSpPr>
        <p:spPr>
          <a:xfrm flipH="1">
            <a:off x="7896852" y="4574472"/>
            <a:ext cx="568512" cy="569052"/>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1" name="Google Shape;121;p11"/>
          <p:cNvSpPr/>
          <p:nvPr/>
        </p:nvSpPr>
        <p:spPr>
          <a:xfrm flipH="1">
            <a:off x="7896852" y="1158238"/>
            <a:ext cx="568512" cy="3426246"/>
          </a:xfrm>
          <a:custGeom>
            <a:avLst/>
            <a:gdLst/>
            <a:ahLst/>
            <a:cxnLst/>
            <a:rect l="l" t="t" r="r" b="b"/>
            <a:pathLst>
              <a:path w="21600" h="21600" extrusionOk="0">
                <a:moveTo>
                  <a:pt x="21600" y="0"/>
                </a:moveTo>
                <a:lnTo>
                  <a:pt x="0" y="650"/>
                </a:lnTo>
                <a:lnTo>
                  <a:pt x="0" y="21600"/>
                </a:lnTo>
                <a:lnTo>
                  <a:pt x="21600" y="20950"/>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lt1"/>
        </a:solidFill>
        <a:effectLst/>
      </p:bgPr>
    </p:bg>
    <p:spTree>
      <p:nvGrpSpPr>
        <p:cNvPr id="1" name="Shape 19"/>
        <p:cNvGrpSpPr/>
        <p:nvPr/>
      </p:nvGrpSpPr>
      <p:grpSpPr>
        <a:xfrm>
          <a:off x="0" y="0"/>
          <a:ext cx="0" cy="0"/>
          <a:chOff x="0" y="0"/>
          <a:chExt cx="0" cy="0"/>
        </a:xfrm>
      </p:grpSpPr>
      <p:sp>
        <p:nvSpPr>
          <p:cNvPr id="20" name="Google Shape;20;p3"/>
          <p:cNvSpPr txBox="1">
            <a:spLocks noGrp="1"/>
          </p:cNvSpPr>
          <p:nvPr>
            <p:ph type="ctrTitle"/>
          </p:nvPr>
        </p:nvSpPr>
        <p:spPr>
          <a:xfrm>
            <a:off x="550500" y="3044025"/>
            <a:ext cx="3638700" cy="1159800"/>
          </a:xfrm>
          <a:prstGeom prst="rect">
            <a:avLst/>
          </a:prstGeom>
        </p:spPr>
        <p:txBody>
          <a:bodyPr spcFirstLastPara="1" wrap="square" lIns="0" tIns="0" rIns="0" bIns="0"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21" name="Google Shape;21;p3"/>
          <p:cNvSpPr txBox="1">
            <a:spLocks noGrp="1"/>
          </p:cNvSpPr>
          <p:nvPr>
            <p:ph type="subTitle" idx="1"/>
          </p:nvPr>
        </p:nvSpPr>
        <p:spPr>
          <a:xfrm>
            <a:off x="550500" y="4300725"/>
            <a:ext cx="3638700" cy="375000"/>
          </a:xfrm>
          <a:prstGeom prst="rect">
            <a:avLst/>
          </a:prstGeom>
        </p:spPr>
        <p:txBody>
          <a:bodyPr spcFirstLastPara="1" wrap="square" lIns="0" tIns="0" rIns="0" bIns="0" anchor="t" anchorCtr="0">
            <a:noAutofit/>
          </a:bodyPr>
          <a:lstStyle>
            <a:lvl1pPr lvl="0" rtl="0">
              <a:spcBef>
                <a:spcPts val="0"/>
              </a:spcBef>
              <a:spcAft>
                <a:spcPts val="0"/>
              </a:spcAft>
              <a:buSzPts val="2000"/>
              <a:buNone/>
              <a:defRPr sz="2000">
                <a:solidFill>
                  <a:schemeClr val="accent2"/>
                </a:solidFill>
              </a:defRPr>
            </a:lvl1pPr>
            <a:lvl2pPr lvl="1" rtl="0">
              <a:spcBef>
                <a:spcPts val="800"/>
              </a:spcBef>
              <a:spcAft>
                <a:spcPts val="0"/>
              </a:spcAft>
              <a:buSzPts val="2600"/>
              <a:buNone/>
              <a:defRPr sz="2600">
                <a:solidFill>
                  <a:schemeClr val="accent2"/>
                </a:solidFill>
              </a:defRPr>
            </a:lvl2pPr>
            <a:lvl3pPr lvl="2" rtl="0">
              <a:spcBef>
                <a:spcPts val="800"/>
              </a:spcBef>
              <a:spcAft>
                <a:spcPts val="0"/>
              </a:spcAft>
              <a:buSzPts val="2600"/>
              <a:buNone/>
              <a:defRPr sz="2600">
                <a:solidFill>
                  <a:schemeClr val="accent2"/>
                </a:solidFill>
              </a:defRPr>
            </a:lvl3pPr>
            <a:lvl4pPr lvl="3" rtl="0">
              <a:spcBef>
                <a:spcPts val="800"/>
              </a:spcBef>
              <a:spcAft>
                <a:spcPts val="0"/>
              </a:spcAft>
              <a:buClr>
                <a:schemeClr val="accent2"/>
              </a:buClr>
              <a:buSzPts val="2600"/>
              <a:buNone/>
              <a:defRPr sz="2600">
                <a:solidFill>
                  <a:schemeClr val="accent2"/>
                </a:solidFill>
              </a:defRPr>
            </a:lvl4pPr>
            <a:lvl5pPr lvl="4" rtl="0">
              <a:spcBef>
                <a:spcPts val="800"/>
              </a:spcBef>
              <a:spcAft>
                <a:spcPts val="0"/>
              </a:spcAft>
              <a:buClr>
                <a:schemeClr val="accent2"/>
              </a:buClr>
              <a:buSzPts val="2600"/>
              <a:buNone/>
              <a:defRPr sz="2600">
                <a:solidFill>
                  <a:schemeClr val="accent2"/>
                </a:solidFill>
              </a:defRPr>
            </a:lvl5pPr>
            <a:lvl6pPr lvl="5" rtl="0">
              <a:spcBef>
                <a:spcPts val="800"/>
              </a:spcBef>
              <a:spcAft>
                <a:spcPts val="0"/>
              </a:spcAft>
              <a:buClr>
                <a:schemeClr val="accent2"/>
              </a:buClr>
              <a:buSzPts val="2600"/>
              <a:buNone/>
              <a:defRPr sz="2600">
                <a:solidFill>
                  <a:schemeClr val="accent2"/>
                </a:solidFill>
              </a:defRPr>
            </a:lvl6pPr>
            <a:lvl7pPr lvl="6" rtl="0">
              <a:spcBef>
                <a:spcPts val="800"/>
              </a:spcBef>
              <a:spcAft>
                <a:spcPts val="0"/>
              </a:spcAft>
              <a:buClr>
                <a:schemeClr val="accent2"/>
              </a:buClr>
              <a:buSzPts val="2600"/>
              <a:buNone/>
              <a:defRPr sz="2600">
                <a:solidFill>
                  <a:schemeClr val="accent2"/>
                </a:solidFill>
              </a:defRPr>
            </a:lvl7pPr>
            <a:lvl8pPr lvl="7" rtl="0">
              <a:spcBef>
                <a:spcPts val="800"/>
              </a:spcBef>
              <a:spcAft>
                <a:spcPts val="0"/>
              </a:spcAft>
              <a:buClr>
                <a:schemeClr val="accent2"/>
              </a:buClr>
              <a:buSzPts val="2600"/>
              <a:buNone/>
              <a:defRPr sz="2600">
                <a:solidFill>
                  <a:schemeClr val="accent2"/>
                </a:solidFill>
              </a:defRPr>
            </a:lvl8pPr>
            <a:lvl9pPr lvl="8" rtl="0">
              <a:spcBef>
                <a:spcPts val="800"/>
              </a:spcBef>
              <a:spcAft>
                <a:spcPts val="800"/>
              </a:spcAft>
              <a:buClr>
                <a:schemeClr val="accent2"/>
              </a:buClr>
              <a:buSzPts val="2600"/>
              <a:buNone/>
              <a:defRPr sz="2600">
                <a:solidFill>
                  <a:schemeClr val="accent2"/>
                </a:solidFill>
              </a:defRPr>
            </a:lvl9pPr>
          </a:lstStyle>
          <a:p>
            <a:endParaRPr/>
          </a:p>
        </p:txBody>
      </p:sp>
      <p:sp>
        <p:nvSpPr>
          <p:cNvPr id="22" name="Google Shape;22;p3"/>
          <p:cNvSpPr/>
          <p:nvPr/>
        </p:nvSpPr>
        <p:spPr>
          <a:xfrm>
            <a:off x="7813106" y="0"/>
            <a:ext cx="892296" cy="322542"/>
          </a:xfrm>
          <a:custGeom>
            <a:avLst/>
            <a:gdLst/>
            <a:ahLst/>
            <a:cxnLst/>
            <a:rect l="l" t="t" r="r" b="b"/>
            <a:pathLst>
              <a:path w="21600" h="21600" extrusionOk="0">
                <a:moveTo>
                  <a:pt x="0" y="0"/>
                </a:moveTo>
                <a:lnTo>
                  <a:pt x="0" y="21600"/>
                </a:lnTo>
                <a:lnTo>
                  <a:pt x="21600" y="10795"/>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3" name="Google Shape;23;p3"/>
          <p:cNvSpPr/>
          <p:nvPr/>
        </p:nvSpPr>
        <p:spPr>
          <a:xfrm>
            <a:off x="3650209" y="0"/>
            <a:ext cx="563814" cy="1699704"/>
          </a:xfrm>
          <a:custGeom>
            <a:avLst/>
            <a:gdLst/>
            <a:ahLst/>
            <a:cxnLst/>
            <a:rect l="l" t="t" r="r" b="b"/>
            <a:pathLst>
              <a:path w="21600" h="21600" extrusionOk="0">
                <a:moveTo>
                  <a:pt x="0" y="0"/>
                </a:moveTo>
                <a:lnTo>
                  <a:pt x="0" y="21600"/>
                </a:lnTo>
                <a:lnTo>
                  <a:pt x="21600" y="20304"/>
                </a:lnTo>
                <a:lnTo>
                  <a:pt x="21600" y="0"/>
                </a:lnTo>
                <a:lnTo>
                  <a:pt x="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4" name="Google Shape;24;p3"/>
          <p:cNvSpPr/>
          <p:nvPr/>
        </p:nvSpPr>
        <p:spPr>
          <a:xfrm>
            <a:off x="43594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5" name="Google Shape;25;p3"/>
          <p:cNvSpPr/>
          <p:nvPr/>
        </p:nvSpPr>
        <p:spPr>
          <a:xfrm>
            <a:off x="5821031" y="991483"/>
            <a:ext cx="1845234" cy="4159458"/>
          </a:xfrm>
          <a:custGeom>
            <a:avLst/>
            <a:gdLst/>
            <a:ahLst/>
            <a:cxnLst/>
            <a:rect l="l" t="t" r="r" b="b"/>
            <a:pathLst>
              <a:path w="21600" h="21600" extrusionOk="0">
                <a:moveTo>
                  <a:pt x="0" y="21600"/>
                </a:moveTo>
                <a:lnTo>
                  <a:pt x="21600" y="21600"/>
                </a:lnTo>
                <a:lnTo>
                  <a:pt x="21600" y="0"/>
                </a:lnTo>
                <a:lnTo>
                  <a:pt x="0" y="1733"/>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 name="Google Shape;26;p3"/>
          <p:cNvSpPr/>
          <p:nvPr/>
        </p:nvSpPr>
        <p:spPr>
          <a:xfrm>
            <a:off x="4359415" y="2643735"/>
            <a:ext cx="1314792" cy="2510136"/>
          </a:xfrm>
          <a:custGeom>
            <a:avLst/>
            <a:gdLst/>
            <a:ahLst/>
            <a:cxnLst/>
            <a:rect l="l" t="t" r="r" b="b"/>
            <a:pathLst>
              <a:path w="21600" h="21600" extrusionOk="0">
                <a:moveTo>
                  <a:pt x="0" y="21600"/>
                </a:moveTo>
                <a:lnTo>
                  <a:pt x="21600" y="21600"/>
                </a:lnTo>
                <a:lnTo>
                  <a:pt x="21600" y="0"/>
                </a:lnTo>
                <a:lnTo>
                  <a:pt x="0" y="2046"/>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7" name="Google Shape;27;p3"/>
          <p:cNvSpPr/>
          <p:nvPr/>
        </p:nvSpPr>
        <p:spPr>
          <a:xfrm>
            <a:off x="78131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8" name="Google Shape;28;p3"/>
          <p:cNvSpPr/>
          <p:nvPr/>
        </p:nvSpPr>
        <p:spPr>
          <a:xfrm>
            <a:off x="5821031" y="0"/>
            <a:ext cx="1845234" cy="1161054"/>
          </a:xfrm>
          <a:custGeom>
            <a:avLst/>
            <a:gdLst/>
            <a:ahLst/>
            <a:cxnLst/>
            <a:rect l="l" t="t" r="r" b="b"/>
            <a:pathLst>
              <a:path w="21600" h="21600" extrusionOk="0">
                <a:moveTo>
                  <a:pt x="0" y="21600"/>
                </a:moveTo>
                <a:lnTo>
                  <a:pt x="21600" y="15393"/>
                </a:lnTo>
                <a:lnTo>
                  <a:pt x="21600" y="0"/>
                </a:lnTo>
                <a:lnTo>
                  <a:pt x="0" y="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9" name="Google Shape;29;p3"/>
          <p:cNvSpPr/>
          <p:nvPr/>
        </p:nvSpPr>
        <p:spPr>
          <a:xfrm>
            <a:off x="78131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1"/>
        </a:solidFill>
        <a:effectLst/>
      </p:bgPr>
    </p:bg>
    <p:spTree>
      <p:nvGrpSpPr>
        <p:cNvPr id="1" name="Shape 30"/>
        <p:cNvGrpSpPr/>
        <p:nvPr/>
      </p:nvGrpSpPr>
      <p:grpSpPr>
        <a:xfrm>
          <a:off x="0" y="0"/>
          <a:ext cx="0" cy="0"/>
          <a:chOff x="0" y="0"/>
          <a:chExt cx="0" cy="0"/>
        </a:xfrm>
      </p:grpSpPr>
      <p:sp>
        <p:nvSpPr>
          <p:cNvPr id="31" name="Google Shape;31;p4"/>
          <p:cNvSpPr/>
          <p:nvPr/>
        </p:nvSpPr>
        <p:spPr>
          <a:xfrm>
            <a:off x="228589" y="1362238"/>
            <a:ext cx="624618" cy="756540"/>
          </a:xfrm>
          <a:custGeom>
            <a:avLst/>
            <a:gdLst/>
            <a:ahLst/>
            <a:cxnLst/>
            <a:rect l="l" t="t" r="r" b="b"/>
            <a:pathLst>
              <a:path w="21600" h="21600" extrusionOk="0">
                <a:moveTo>
                  <a:pt x="21600" y="0"/>
                </a:moveTo>
                <a:lnTo>
                  <a:pt x="0" y="3233"/>
                </a:lnTo>
                <a:lnTo>
                  <a:pt x="0" y="21600"/>
                </a:lnTo>
                <a:lnTo>
                  <a:pt x="21600" y="18367"/>
                </a:lnTo>
                <a:lnTo>
                  <a:pt x="21600" y="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2" name="Google Shape;32;p4"/>
          <p:cNvSpPr/>
          <p:nvPr/>
        </p:nvSpPr>
        <p:spPr>
          <a:xfrm>
            <a:off x="228589" y="876"/>
            <a:ext cx="624618" cy="1372356"/>
          </a:xfrm>
          <a:custGeom>
            <a:avLst/>
            <a:gdLst/>
            <a:ahLst/>
            <a:cxnLst/>
            <a:rect l="l" t="t" r="r" b="b"/>
            <a:pathLst>
              <a:path w="21600" h="21600" extrusionOk="0">
                <a:moveTo>
                  <a:pt x="21600" y="0"/>
                </a:moveTo>
                <a:lnTo>
                  <a:pt x="0" y="0"/>
                </a:lnTo>
                <a:lnTo>
                  <a:pt x="0" y="21600"/>
                </a:lnTo>
                <a:lnTo>
                  <a:pt x="21600" y="19818"/>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chemeClr val="accent3"/>
              </a:solidFill>
              <a:latin typeface="Calibri"/>
              <a:ea typeface="Calibri"/>
              <a:cs typeface="Calibri"/>
              <a:sym typeface="Calibri"/>
            </a:endParaRPr>
          </a:p>
        </p:txBody>
      </p:sp>
      <p:sp>
        <p:nvSpPr>
          <p:cNvPr id="33" name="Google Shape;33;p4"/>
          <p:cNvSpPr/>
          <p:nvPr/>
        </p:nvSpPr>
        <p:spPr>
          <a:xfrm>
            <a:off x="8520705" y="4146351"/>
            <a:ext cx="394686" cy="998028"/>
          </a:xfrm>
          <a:custGeom>
            <a:avLst/>
            <a:gdLst/>
            <a:ahLst/>
            <a:cxnLst/>
            <a:rect l="l" t="t" r="r" b="b"/>
            <a:pathLst>
              <a:path w="21600" h="21600" extrusionOk="0">
                <a:moveTo>
                  <a:pt x="0" y="21600"/>
                </a:moveTo>
                <a:lnTo>
                  <a:pt x="21600" y="21600"/>
                </a:lnTo>
                <a:lnTo>
                  <a:pt x="21600" y="0"/>
                </a:lnTo>
                <a:lnTo>
                  <a:pt x="0" y="154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4" name="Google Shape;34;p4"/>
          <p:cNvSpPr txBox="1">
            <a:spLocks noGrp="1"/>
          </p:cNvSpPr>
          <p:nvPr>
            <p:ph type="body" idx="1"/>
          </p:nvPr>
        </p:nvSpPr>
        <p:spPr>
          <a:xfrm>
            <a:off x="1030663" y="1529125"/>
            <a:ext cx="4879500" cy="29598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lt1"/>
              </a:buClr>
              <a:buSzPts val="3200"/>
              <a:buChar char="▸"/>
              <a:defRPr sz="3200">
                <a:solidFill>
                  <a:schemeClr val="lt1"/>
                </a:solidFill>
              </a:defRPr>
            </a:lvl1pPr>
            <a:lvl2pPr marL="914400" lvl="1" indent="-431800" rtl="0">
              <a:spcBef>
                <a:spcPts val="800"/>
              </a:spcBef>
              <a:spcAft>
                <a:spcPts val="0"/>
              </a:spcAft>
              <a:buClr>
                <a:schemeClr val="lt1"/>
              </a:buClr>
              <a:buSzPts val="3200"/>
              <a:buChar char="▹"/>
              <a:defRPr sz="3200">
                <a:solidFill>
                  <a:schemeClr val="lt1"/>
                </a:solidFill>
              </a:defRPr>
            </a:lvl2pPr>
            <a:lvl3pPr marL="1371600" lvl="2" indent="-431800" rtl="0">
              <a:spcBef>
                <a:spcPts val="800"/>
              </a:spcBef>
              <a:spcAft>
                <a:spcPts val="0"/>
              </a:spcAft>
              <a:buClr>
                <a:schemeClr val="lt1"/>
              </a:buClr>
              <a:buSzPts val="3200"/>
              <a:buChar char="■"/>
              <a:defRPr sz="3200">
                <a:solidFill>
                  <a:schemeClr val="lt1"/>
                </a:solidFill>
              </a:defRPr>
            </a:lvl3pPr>
            <a:lvl4pPr marL="1828800" lvl="3" indent="-431800" rtl="0">
              <a:spcBef>
                <a:spcPts val="800"/>
              </a:spcBef>
              <a:spcAft>
                <a:spcPts val="0"/>
              </a:spcAft>
              <a:buClr>
                <a:schemeClr val="lt1"/>
              </a:buClr>
              <a:buSzPts val="3200"/>
              <a:buChar char="●"/>
              <a:defRPr sz="3200">
                <a:solidFill>
                  <a:schemeClr val="lt1"/>
                </a:solidFill>
              </a:defRPr>
            </a:lvl4pPr>
            <a:lvl5pPr marL="2286000" lvl="4" indent="-431800" rtl="0">
              <a:spcBef>
                <a:spcPts val="800"/>
              </a:spcBef>
              <a:spcAft>
                <a:spcPts val="0"/>
              </a:spcAft>
              <a:buClr>
                <a:schemeClr val="lt1"/>
              </a:buClr>
              <a:buSzPts val="3200"/>
              <a:buChar char="○"/>
              <a:defRPr sz="3200">
                <a:solidFill>
                  <a:schemeClr val="lt1"/>
                </a:solidFill>
              </a:defRPr>
            </a:lvl5pPr>
            <a:lvl6pPr marL="2743200" lvl="5" indent="-431800" rtl="0">
              <a:spcBef>
                <a:spcPts val="800"/>
              </a:spcBef>
              <a:spcAft>
                <a:spcPts val="0"/>
              </a:spcAft>
              <a:buClr>
                <a:schemeClr val="lt1"/>
              </a:buClr>
              <a:buSzPts val="3200"/>
              <a:buChar char="■"/>
              <a:defRPr sz="3200">
                <a:solidFill>
                  <a:schemeClr val="lt1"/>
                </a:solidFill>
              </a:defRPr>
            </a:lvl6pPr>
            <a:lvl7pPr marL="3200400" lvl="6" indent="-431800" rtl="0">
              <a:spcBef>
                <a:spcPts val="800"/>
              </a:spcBef>
              <a:spcAft>
                <a:spcPts val="0"/>
              </a:spcAft>
              <a:buClr>
                <a:schemeClr val="lt1"/>
              </a:buClr>
              <a:buSzPts val="3200"/>
              <a:buChar char="●"/>
              <a:defRPr sz="3200">
                <a:solidFill>
                  <a:schemeClr val="lt1"/>
                </a:solidFill>
              </a:defRPr>
            </a:lvl7pPr>
            <a:lvl8pPr marL="3657600" lvl="7" indent="-431800" rtl="0">
              <a:spcBef>
                <a:spcPts val="800"/>
              </a:spcBef>
              <a:spcAft>
                <a:spcPts val="0"/>
              </a:spcAft>
              <a:buClr>
                <a:schemeClr val="lt1"/>
              </a:buClr>
              <a:buSzPts val="3200"/>
              <a:buChar char="○"/>
              <a:defRPr sz="3200">
                <a:solidFill>
                  <a:schemeClr val="lt1"/>
                </a:solidFill>
              </a:defRPr>
            </a:lvl8pPr>
            <a:lvl9pPr marL="4114800" lvl="8" indent="-431800" rtl="0">
              <a:spcBef>
                <a:spcPts val="800"/>
              </a:spcBef>
              <a:spcAft>
                <a:spcPts val="800"/>
              </a:spcAft>
              <a:buClr>
                <a:schemeClr val="lt1"/>
              </a:buClr>
              <a:buSzPts val="3200"/>
              <a:buChar char="■"/>
              <a:defRPr sz="3200">
                <a:solidFill>
                  <a:schemeClr val="lt1"/>
                </a:solidFill>
              </a:defRPr>
            </a:lvl9pPr>
          </a:lstStyle>
          <a:p>
            <a:endParaRPr/>
          </a:p>
        </p:txBody>
      </p:sp>
      <p:sp>
        <p:nvSpPr>
          <p:cNvPr id="35" name="Google Shape;35;p4"/>
          <p:cNvSpPr txBox="1"/>
          <p:nvPr/>
        </p:nvSpPr>
        <p:spPr>
          <a:xfrm>
            <a:off x="346977" y="1296229"/>
            <a:ext cx="582000" cy="6693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10400">
                <a:solidFill>
                  <a:schemeClr val="lt1"/>
                </a:solidFill>
                <a:latin typeface="News Cycle"/>
                <a:ea typeface="News Cycle"/>
                <a:cs typeface="News Cycle"/>
                <a:sym typeface="News Cycle"/>
              </a:rPr>
              <a:t>“</a:t>
            </a:r>
            <a:endParaRPr sz="10400">
              <a:solidFill>
                <a:schemeClr val="lt1"/>
              </a:solidFill>
              <a:latin typeface="News Cycle"/>
              <a:ea typeface="News Cycle"/>
              <a:cs typeface="News Cycle"/>
              <a:sym typeface="News Cycle"/>
            </a:endParaRPr>
          </a:p>
        </p:txBody>
      </p:sp>
      <p:sp>
        <p:nvSpPr>
          <p:cNvPr id="36" name="Google Shape;36;p4"/>
          <p:cNvSpPr txBox="1">
            <a:spLocks noGrp="1"/>
          </p:cNvSpPr>
          <p:nvPr>
            <p:ph type="sldNum" idx="12"/>
          </p:nvPr>
        </p:nvSpPr>
        <p:spPr>
          <a:xfrm>
            <a:off x="8520650" y="4688650"/>
            <a:ext cx="394800" cy="454800"/>
          </a:xfrm>
          <a:prstGeom prst="rect">
            <a:avLst/>
          </a:prstGeom>
        </p:spPr>
        <p:txBody>
          <a:bodyPr spcFirstLastPara="1" wrap="square" lIns="0" tIns="0" rIns="0" bIns="0" anchor="ctr" anchorCtr="0">
            <a:noAutofit/>
          </a:bodyPr>
          <a:lstStyle>
            <a:lvl1pPr lvl="0" rtl="0">
              <a:buNone/>
              <a:defRPr>
                <a:solidFill>
                  <a:schemeClr val="accent3"/>
                </a:solidFill>
              </a:defRPr>
            </a:lvl1pPr>
            <a:lvl2pPr lvl="1" rtl="0">
              <a:buNone/>
              <a:defRPr>
                <a:solidFill>
                  <a:schemeClr val="accent3"/>
                </a:solidFill>
              </a:defRPr>
            </a:lvl2pPr>
            <a:lvl3pPr lvl="2" rtl="0">
              <a:buNone/>
              <a:defRPr>
                <a:solidFill>
                  <a:schemeClr val="accent3"/>
                </a:solidFill>
              </a:defRPr>
            </a:lvl3pPr>
            <a:lvl4pPr lvl="3" rtl="0">
              <a:buNone/>
              <a:defRPr>
                <a:solidFill>
                  <a:schemeClr val="accent3"/>
                </a:solidFill>
              </a:defRPr>
            </a:lvl4pPr>
            <a:lvl5pPr lvl="4" rtl="0">
              <a:buNone/>
              <a:defRPr>
                <a:solidFill>
                  <a:schemeClr val="accent3"/>
                </a:solidFill>
              </a:defRPr>
            </a:lvl5pPr>
            <a:lvl6pPr lvl="5" rtl="0">
              <a:buNone/>
              <a:defRPr>
                <a:solidFill>
                  <a:schemeClr val="accent3"/>
                </a:solidFill>
              </a:defRPr>
            </a:lvl6pPr>
            <a:lvl7pPr lvl="6" rtl="0">
              <a:buNone/>
              <a:defRPr>
                <a:solidFill>
                  <a:schemeClr val="accent3"/>
                </a:solidFill>
              </a:defRPr>
            </a:lvl7pPr>
            <a:lvl8pPr lvl="7" rtl="0">
              <a:buNone/>
              <a:defRPr>
                <a:solidFill>
                  <a:schemeClr val="accent3"/>
                </a:solidFill>
              </a:defRPr>
            </a:lvl8pPr>
            <a:lvl9pPr lvl="8" rtl="0">
              <a:buNone/>
              <a:defRPr>
                <a:solidFill>
                  <a:schemeClr val="accent3"/>
                </a:solidFill>
              </a:defRPr>
            </a:lvl9pPr>
          </a:lstStyle>
          <a:p>
            <a:pPr marL="0" lvl="0" indent="0" algn="ctr" rtl="0">
              <a:spcBef>
                <a:spcPts val="0"/>
              </a:spcBef>
              <a:spcAft>
                <a:spcPts val="0"/>
              </a:spcAft>
              <a:buNone/>
            </a:pPr>
            <a:fld id="{00000000-1234-1234-1234-123412341234}" type="slidenum">
              <a:rPr lang="en"/>
              <a:t>‹#›</a:t>
            </a:fld>
            <a:endParaRPr/>
          </a:p>
        </p:txBody>
      </p:sp>
      <p:sp>
        <p:nvSpPr>
          <p:cNvPr id="37" name="Google Shape;37;p4"/>
          <p:cNvSpPr/>
          <p:nvPr/>
        </p:nvSpPr>
        <p:spPr>
          <a:xfrm>
            <a:off x="7497540" y="3233808"/>
            <a:ext cx="920376" cy="1487592"/>
          </a:xfrm>
          <a:custGeom>
            <a:avLst/>
            <a:gdLst/>
            <a:ahLst/>
            <a:cxnLst/>
            <a:rect l="l" t="t" r="r" b="b"/>
            <a:pathLst>
              <a:path w="21600" h="21600" extrusionOk="0">
                <a:moveTo>
                  <a:pt x="21600" y="0"/>
                </a:moveTo>
                <a:lnTo>
                  <a:pt x="0" y="2423"/>
                </a:lnTo>
                <a:lnTo>
                  <a:pt x="0" y="21600"/>
                </a:lnTo>
                <a:lnTo>
                  <a:pt x="21600" y="19177"/>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8" name="Google Shape;38;p4"/>
          <p:cNvSpPr/>
          <p:nvPr/>
        </p:nvSpPr>
        <p:spPr>
          <a:xfrm>
            <a:off x="6103018" y="876"/>
            <a:ext cx="1291734" cy="2498796"/>
          </a:xfrm>
          <a:custGeom>
            <a:avLst/>
            <a:gdLst/>
            <a:ahLst/>
            <a:cxnLst/>
            <a:rect l="l" t="t" r="r" b="b"/>
            <a:pathLst>
              <a:path w="21600" h="21600" extrusionOk="0">
                <a:moveTo>
                  <a:pt x="21600" y="0"/>
                </a:moveTo>
                <a:lnTo>
                  <a:pt x="0" y="0"/>
                </a:lnTo>
                <a:lnTo>
                  <a:pt x="0" y="21600"/>
                </a:lnTo>
                <a:lnTo>
                  <a:pt x="21600" y="19575"/>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9" name="Google Shape;39;p4"/>
          <p:cNvSpPr/>
          <p:nvPr/>
        </p:nvSpPr>
        <p:spPr>
          <a:xfrm>
            <a:off x="7497540" y="875"/>
            <a:ext cx="920376" cy="3296322"/>
          </a:xfrm>
          <a:custGeom>
            <a:avLst/>
            <a:gdLst/>
            <a:ahLst/>
            <a:cxnLst/>
            <a:rect l="l" t="t" r="r" b="b"/>
            <a:pathLst>
              <a:path w="21600" h="21600" extrusionOk="0">
                <a:moveTo>
                  <a:pt x="0" y="21600"/>
                </a:moveTo>
                <a:lnTo>
                  <a:pt x="21600" y="20506"/>
                </a:lnTo>
                <a:lnTo>
                  <a:pt x="21600" y="0"/>
                </a:lnTo>
                <a:lnTo>
                  <a:pt x="0" y="0"/>
                </a:lnTo>
                <a:lnTo>
                  <a:pt x="0" y="2160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 name="Google Shape;40;p4"/>
          <p:cNvSpPr/>
          <p:nvPr/>
        </p:nvSpPr>
        <p:spPr>
          <a:xfrm>
            <a:off x="6103018" y="2373413"/>
            <a:ext cx="1291734" cy="2771010"/>
          </a:xfrm>
          <a:custGeom>
            <a:avLst/>
            <a:gdLst/>
            <a:ahLst/>
            <a:cxnLst/>
            <a:rect l="l" t="t" r="r" b="b"/>
            <a:pathLst>
              <a:path w="21600" h="21600" extrusionOk="0">
                <a:moveTo>
                  <a:pt x="21600" y="0"/>
                </a:moveTo>
                <a:lnTo>
                  <a:pt x="0" y="1826"/>
                </a:lnTo>
                <a:lnTo>
                  <a:pt x="0" y="21600"/>
                </a:lnTo>
                <a:lnTo>
                  <a:pt x="21600" y="21600"/>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3" name="Google Shape;43;p5"/>
          <p:cNvSpPr txBox="1">
            <a:spLocks noGrp="1"/>
          </p:cNvSpPr>
          <p:nvPr>
            <p:ph type="body" idx="1"/>
          </p:nvPr>
        </p:nvSpPr>
        <p:spPr>
          <a:xfrm>
            <a:off x="550500" y="1353948"/>
            <a:ext cx="61077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44" name="Google Shape;44;p5"/>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45" name="Google Shape;45;p5"/>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 name="Google Shape;46;p5"/>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 name="Google Shape;47;p5"/>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 name="Google Shape;48;p5"/>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 name="Google Shape;49;p5"/>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 name="Google Shape;50;p5"/>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 name="Google Shape;51;p5"/>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 name="Google Shape;52;p5"/>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53"/>
        <p:cNvGrpSpPr/>
        <p:nvPr/>
      </p:nvGrpSpPr>
      <p:grpSpPr>
        <a:xfrm>
          <a:off x="0" y="0"/>
          <a:ext cx="0" cy="0"/>
          <a:chOff x="0" y="0"/>
          <a:chExt cx="0" cy="0"/>
        </a:xfrm>
      </p:grpSpPr>
      <p:sp>
        <p:nvSpPr>
          <p:cNvPr id="54" name="Google Shape;54;p6"/>
          <p:cNvSpPr txBox="1">
            <a:spLocks noGrp="1"/>
          </p:cNvSpPr>
          <p:nvPr>
            <p:ph type="title"/>
          </p:nvPr>
        </p:nvSpPr>
        <p:spPr>
          <a:xfrm>
            <a:off x="550500" y="759800"/>
            <a:ext cx="36945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55" name="Google Shape;55;p6"/>
          <p:cNvSpPr txBox="1">
            <a:spLocks noGrp="1"/>
          </p:cNvSpPr>
          <p:nvPr>
            <p:ph type="body" idx="1"/>
          </p:nvPr>
        </p:nvSpPr>
        <p:spPr>
          <a:xfrm>
            <a:off x="550500" y="1353948"/>
            <a:ext cx="36945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56" name="Google Shape;56;p6"/>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57" name="Google Shape;57;p6"/>
          <p:cNvSpPr/>
          <p:nvPr/>
        </p:nvSpPr>
        <p:spPr>
          <a:xfrm>
            <a:off x="8099306" y="0"/>
            <a:ext cx="892296" cy="322542"/>
          </a:xfrm>
          <a:custGeom>
            <a:avLst/>
            <a:gdLst/>
            <a:ahLst/>
            <a:cxnLst/>
            <a:rect l="l" t="t" r="r" b="b"/>
            <a:pathLst>
              <a:path w="21600" h="21600" extrusionOk="0">
                <a:moveTo>
                  <a:pt x="0" y="0"/>
                </a:moveTo>
                <a:lnTo>
                  <a:pt x="0" y="21600"/>
                </a:lnTo>
                <a:lnTo>
                  <a:pt x="21600" y="10795"/>
                </a:lnTo>
                <a:lnTo>
                  <a:pt x="21600" y="0"/>
                </a:lnTo>
                <a:lnTo>
                  <a:pt x="0" y="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 name="Google Shape;58;p6"/>
          <p:cNvSpPr/>
          <p:nvPr/>
        </p:nvSpPr>
        <p:spPr>
          <a:xfrm>
            <a:off x="46456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 name="Google Shape;59;p6"/>
          <p:cNvSpPr/>
          <p:nvPr/>
        </p:nvSpPr>
        <p:spPr>
          <a:xfrm>
            <a:off x="6107231" y="991483"/>
            <a:ext cx="1845234" cy="4159458"/>
          </a:xfrm>
          <a:custGeom>
            <a:avLst/>
            <a:gdLst/>
            <a:ahLst/>
            <a:cxnLst/>
            <a:rect l="l" t="t" r="r" b="b"/>
            <a:pathLst>
              <a:path w="21600" h="21600" extrusionOk="0">
                <a:moveTo>
                  <a:pt x="0" y="21600"/>
                </a:moveTo>
                <a:lnTo>
                  <a:pt x="21600" y="21600"/>
                </a:lnTo>
                <a:lnTo>
                  <a:pt x="21600" y="0"/>
                </a:lnTo>
                <a:lnTo>
                  <a:pt x="0" y="1733"/>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 name="Google Shape;60;p6"/>
          <p:cNvSpPr/>
          <p:nvPr/>
        </p:nvSpPr>
        <p:spPr>
          <a:xfrm>
            <a:off x="4645615" y="2643735"/>
            <a:ext cx="1314792" cy="2510136"/>
          </a:xfrm>
          <a:custGeom>
            <a:avLst/>
            <a:gdLst/>
            <a:ahLst/>
            <a:cxnLst/>
            <a:rect l="l" t="t" r="r" b="b"/>
            <a:pathLst>
              <a:path w="21600" h="21600" extrusionOk="0">
                <a:moveTo>
                  <a:pt x="0" y="21600"/>
                </a:moveTo>
                <a:lnTo>
                  <a:pt x="21600" y="21600"/>
                </a:lnTo>
                <a:lnTo>
                  <a:pt x="21600" y="0"/>
                </a:lnTo>
                <a:lnTo>
                  <a:pt x="0" y="2046"/>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 name="Google Shape;61;p6"/>
          <p:cNvSpPr/>
          <p:nvPr/>
        </p:nvSpPr>
        <p:spPr>
          <a:xfrm>
            <a:off x="80993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 name="Google Shape;62;p6"/>
          <p:cNvSpPr/>
          <p:nvPr/>
        </p:nvSpPr>
        <p:spPr>
          <a:xfrm>
            <a:off x="6107231" y="0"/>
            <a:ext cx="1845234" cy="1161054"/>
          </a:xfrm>
          <a:custGeom>
            <a:avLst/>
            <a:gdLst/>
            <a:ahLst/>
            <a:cxnLst/>
            <a:rect l="l" t="t" r="r" b="b"/>
            <a:pathLst>
              <a:path w="21600" h="21600" extrusionOk="0">
                <a:moveTo>
                  <a:pt x="0" y="21600"/>
                </a:moveTo>
                <a:lnTo>
                  <a:pt x="21600" y="15393"/>
                </a:lnTo>
                <a:lnTo>
                  <a:pt x="21600" y="0"/>
                </a:lnTo>
                <a:lnTo>
                  <a:pt x="0" y="0"/>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 name="Google Shape;63;p6"/>
          <p:cNvSpPr/>
          <p:nvPr/>
        </p:nvSpPr>
        <p:spPr>
          <a:xfrm>
            <a:off x="80993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64"/>
        <p:cNvGrpSpPr/>
        <p:nvPr/>
      </p:nvGrpSpPr>
      <p:grpSpPr>
        <a:xfrm>
          <a:off x="0" y="0"/>
          <a:ext cx="0" cy="0"/>
          <a:chOff x="0" y="0"/>
          <a:chExt cx="0" cy="0"/>
        </a:xfrm>
      </p:grpSpPr>
      <p:sp>
        <p:nvSpPr>
          <p:cNvPr id="65" name="Google Shape;65;p7"/>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66" name="Google Shape;66;p7"/>
          <p:cNvSpPr txBox="1">
            <a:spLocks noGrp="1"/>
          </p:cNvSpPr>
          <p:nvPr>
            <p:ph type="body" idx="1"/>
          </p:nvPr>
        </p:nvSpPr>
        <p:spPr>
          <a:xfrm>
            <a:off x="550500" y="1353950"/>
            <a:ext cx="2853600" cy="34182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67" name="Google Shape;67;p7"/>
          <p:cNvSpPr txBox="1">
            <a:spLocks noGrp="1"/>
          </p:cNvSpPr>
          <p:nvPr>
            <p:ph type="body" idx="2"/>
          </p:nvPr>
        </p:nvSpPr>
        <p:spPr>
          <a:xfrm>
            <a:off x="3804472" y="1353950"/>
            <a:ext cx="2853600" cy="34182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68" name="Google Shape;68;p7"/>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69" name="Google Shape;69;p7"/>
          <p:cNvGrpSpPr/>
          <p:nvPr/>
        </p:nvGrpSpPr>
        <p:grpSpPr>
          <a:xfrm>
            <a:off x="6963076" y="0"/>
            <a:ext cx="1952316" cy="5143493"/>
            <a:chOff x="6963076" y="0"/>
            <a:chExt cx="1952316" cy="5143493"/>
          </a:xfrm>
        </p:grpSpPr>
        <p:sp>
          <p:nvSpPr>
            <p:cNvPr id="70" name="Google Shape;70;p7"/>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 name="Google Shape;71;p7"/>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 name="Google Shape;72;p7"/>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 name="Google Shape;73;p7"/>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 name="Google Shape;74;p7"/>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 name="Google Shape;75;p7"/>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6" name="Google Shape;76;p7"/>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 name="Google Shape;77;p7"/>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78"/>
        <p:cNvGrpSpPr/>
        <p:nvPr/>
      </p:nvGrpSpPr>
      <p:grpSpPr>
        <a:xfrm>
          <a:off x="0" y="0"/>
          <a:ext cx="0" cy="0"/>
          <a:chOff x="0" y="0"/>
          <a:chExt cx="0" cy="0"/>
        </a:xfrm>
      </p:grpSpPr>
      <p:sp>
        <p:nvSpPr>
          <p:cNvPr id="79" name="Google Shape;79;p8"/>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80" name="Google Shape;80;p8"/>
          <p:cNvSpPr txBox="1">
            <a:spLocks noGrp="1"/>
          </p:cNvSpPr>
          <p:nvPr>
            <p:ph type="body" idx="1"/>
          </p:nvPr>
        </p:nvSpPr>
        <p:spPr>
          <a:xfrm>
            <a:off x="550500" y="1353950"/>
            <a:ext cx="1902900" cy="34182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81" name="Google Shape;81;p8"/>
          <p:cNvSpPr txBox="1">
            <a:spLocks noGrp="1"/>
          </p:cNvSpPr>
          <p:nvPr>
            <p:ph type="body" idx="2"/>
          </p:nvPr>
        </p:nvSpPr>
        <p:spPr>
          <a:xfrm>
            <a:off x="2652968" y="1353950"/>
            <a:ext cx="1902900" cy="34182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82" name="Google Shape;82;p8"/>
          <p:cNvSpPr txBox="1">
            <a:spLocks noGrp="1"/>
          </p:cNvSpPr>
          <p:nvPr>
            <p:ph type="body" idx="3"/>
          </p:nvPr>
        </p:nvSpPr>
        <p:spPr>
          <a:xfrm>
            <a:off x="4755435" y="1353950"/>
            <a:ext cx="1902900" cy="34182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
        <p:nvSpPr>
          <p:cNvPr id="83" name="Google Shape;83;p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84" name="Google Shape;84;p8"/>
          <p:cNvGrpSpPr/>
          <p:nvPr/>
        </p:nvGrpSpPr>
        <p:grpSpPr>
          <a:xfrm>
            <a:off x="6963076" y="0"/>
            <a:ext cx="1952316" cy="5143493"/>
            <a:chOff x="6963076" y="0"/>
            <a:chExt cx="1952316" cy="5143493"/>
          </a:xfrm>
        </p:grpSpPr>
        <p:sp>
          <p:nvSpPr>
            <p:cNvPr id="85" name="Google Shape;85;p8"/>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 name="Google Shape;86;p8"/>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 name="Google Shape;87;p8"/>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8" name="Google Shape;88;p8"/>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 name="Google Shape;89;p8"/>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0" name="Google Shape;90;p8"/>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 name="Google Shape;91;p8"/>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2" name="Google Shape;92;p8"/>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3"/>
        <p:cNvGrpSpPr/>
        <p:nvPr/>
      </p:nvGrpSpPr>
      <p:grpSpPr>
        <a:xfrm>
          <a:off x="0" y="0"/>
          <a:ext cx="0" cy="0"/>
          <a:chOff x="0" y="0"/>
          <a:chExt cx="0" cy="0"/>
        </a:xfrm>
      </p:grpSpPr>
      <p:sp>
        <p:nvSpPr>
          <p:cNvPr id="94" name="Google Shape;94;p9"/>
          <p:cNvSpPr txBox="1">
            <a:spLocks noGrp="1"/>
          </p:cNvSpPr>
          <p:nvPr>
            <p:ph type="title"/>
          </p:nvPr>
        </p:nvSpPr>
        <p:spPr>
          <a:xfrm>
            <a:off x="550500" y="759800"/>
            <a:ext cx="61077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95" name="Google Shape;95;p9"/>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grpSp>
        <p:nvGrpSpPr>
          <p:cNvPr id="96" name="Google Shape;96;p9"/>
          <p:cNvGrpSpPr/>
          <p:nvPr/>
        </p:nvGrpSpPr>
        <p:grpSpPr>
          <a:xfrm>
            <a:off x="6963076" y="0"/>
            <a:ext cx="1952316" cy="5143493"/>
            <a:chOff x="6963076" y="0"/>
            <a:chExt cx="1952316" cy="5143493"/>
          </a:xfrm>
        </p:grpSpPr>
        <p:sp>
          <p:nvSpPr>
            <p:cNvPr id="97" name="Google Shape;97;p9"/>
            <p:cNvSpPr/>
            <p:nvPr/>
          </p:nvSpPr>
          <p:spPr>
            <a:xfrm>
              <a:off x="6963076" y="3274552"/>
              <a:ext cx="359208" cy="1868940"/>
            </a:xfrm>
            <a:custGeom>
              <a:avLst/>
              <a:gdLst/>
              <a:ahLst/>
              <a:cxnLst/>
              <a:rect l="l" t="t" r="r" b="b"/>
              <a:pathLst>
                <a:path w="21600" h="21600" extrusionOk="0">
                  <a:moveTo>
                    <a:pt x="21600" y="21600"/>
                  </a:moveTo>
                  <a:lnTo>
                    <a:pt x="21600" y="0"/>
                  </a:lnTo>
                  <a:lnTo>
                    <a:pt x="0" y="753"/>
                  </a:lnTo>
                  <a:lnTo>
                    <a:pt x="0" y="21600"/>
                  </a:lnTo>
                  <a:lnTo>
                    <a:pt x="2160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 name="Google Shape;98;p9"/>
            <p:cNvSpPr/>
            <p:nvPr/>
          </p:nvSpPr>
          <p:spPr>
            <a:xfrm>
              <a:off x="6963076" y="977835"/>
              <a:ext cx="359208" cy="439992"/>
            </a:xfrm>
            <a:custGeom>
              <a:avLst/>
              <a:gdLst/>
              <a:ahLst/>
              <a:cxnLst/>
              <a:rect l="l" t="t" r="r" b="b"/>
              <a:pathLst>
                <a:path w="21600" h="21600" extrusionOk="0">
                  <a:moveTo>
                    <a:pt x="0" y="21600"/>
                  </a:moveTo>
                  <a:lnTo>
                    <a:pt x="21600" y="18401"/>
                  </a:lnTo>
                  <a:lnTo>
                    <a:pt x="21600" y="0"/>
                  </a:lnTo>
                  <a:lnTo>
                    <a:pt x="0" y="3199"/>
                  </a:lnTo>
                  <a:lnTo>
                    <a:pt x="0" y="21600"/>
                  </a:lnTo>
                  <a:close/>
                </a:path>
              </a:pathLst>
            </a:custGeom>
            <a:solidFill>
              <a:schemeClr val="accent5"/>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 name="Google Shape;99;p9"/>
            <p:cNvSpPr/>
            <p:nvPr/>
          </p:nvSpPr>
          <p:spPr>
            <a:xfrm>
              <a:off x="6963076" y="1"/>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 name="Google Shape;100;p9"/>
            <p:cNvSpPr/>
            <p:nvPr/>
          </p:nvSpPr>
          <p:spPr>
            <a:xfrm>
              <a:off x="7415771" y="1034367"/>
              <a:ext cx="837702" cy="2962548"/>
            </a:xfrm>
            <a:custGeom>
              <a:avLst/>
              <a:gdLst/>
              <a:ahLst/>
              <a:cxnLst/>
              <a:rect l="l" t="t" r="r" b="b"/>
              <a:pathLst>
                <a:path w="21600" h="21600" extrusionOk="0">
                  <a:moveTo>
                    <a:pt x="21600" y="0"/>
                  </a:moveTo>
                  <a:lnTo>
                    <a:pt x="0" y="1107"/>
                  </a:lnTo>
                  <a:lnTo>
                    <a:pt x="0" y="21600"/>
                  </a:lnTo>
                  <a:lnTo>
                    <a:pt x="21600" y="20492"/>
                  </a:lnTo>
                  <a:lnTo>
                    <a:pt x="216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1" name="Google Shape;101;p9"/>
            <p:cNvSpPr/>
            <p:nvPr/>
          </p:nvSpPr>
          <p:spPr>
            <a:xfrm>
              <a:off x="7415771" y="0"/>
              <a:ext cx="837702" cy="1092042"/>
            </a:xfrm>
            <a:custGeom>
              <a:avLst/>
              <a:gdLst/>
              <a:ahLst/>
              <a:cxnLst/>
              <a:rect l="l" t="t" r="r" b="b"/>
              <a:pathLst>
                <a:path w="21600" h="21600" extrusionOk="0">
                  <a:moveTo>
                    <a:pt x="0" y="21600"/>
                  </a:moveTo>
                  <a:lnTo>
                    <a:pt x="21600" y="18596"/>
                  </a:lnTo>
                  <a:lnTo>
                    <a:pt x="21600" y="0"/>
                  </a:lnTo>
                  <a:lnTo>
                    <a:pt x="0" y="0"/>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 name="Google Shape;102;p9"/>
            <p:cNvSpPr/>
            <p:nvPr/>
          </p:nvSpPr>
          <p:spPr>
            <a:xfrm>
              <a:off x="8346880" y="1552004"/>
              <a:ext cx="568512" cy="1140210"/>
            </a:xfrm>
            <a:custGeom>
              <a:avLst/>
              <a:gdLst/>
              <a:ahLst/>
              <a:cxnLst/>
              <a:rect l="l" t="t" r="r" b="b"/>
              <a:pathLst>
                <a:path w="21600" h="21600" extrusionOk="0">
                  <a:moveTo>
                    <a:pt x="0" y="21600"/>
                  </a:moveTo>
                  <a:lnTo>
                    <a:pt x="21600" y="19647"/>
                  </a:lnTo>
                  <a:lnTo>
                    <a:pt x="21600" y="0"/>
                  </a:lnTo>
                  <a:lnTo>
                    <a:pt x="0" y="195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 name="Google Shape;103;p9"/>
            <p:cNvSpPr/>
            <p:nvPr/>
          </p:nvSpPr>
          <p:spPr>
            <a:xfrm>
              <a:off x="8346880" y="4574477"/>
              <a:ext cx="568512" cy="568998"/>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 name="Google Shape;104;p9"/>
            <p:cNvSpPr/>
            <p:nvPr/>
          </p:nvSpPr>
          <p:spPr>
            <a:xfrm>
              <a:off x="8346880" y="2682241"/>
              <a:ext cx="568512" cy="1902258"/>
            </a:xfrm>
            <a:custGeom>
              <a:avLst/>
              <a:gdLst/>
              <a:ahLst/>
              <a:cxnLst/>
              <a:rect l="l" t="t" r="r" b="b"/>
              <a:pathLst>
                <a:path w="21600" h="21600" extrusionOk="0">
                  <a:moveTo>
                    <a:pt x="21600" y="0"/>
                  </a:moveTo>
                  <a:lnTo>
                    <a:pt x="0" y="1170"/>
                  </a:lnTo>
                  <a:lnTo>
                    <a:pt x="0" y="21600"/>
                  </a:lnTo>
                  <a:lnTo>
                    <a:pt x="21600" y="20429"/>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5"/>
        <p:cNvGrpSpPr/>
        <p:nvPr/>
      </p:nvGrpSpPr>
      <p:grpSpPr>
        <a:xfrm>
          <a:off x="0" y="0"/>
          <a:ext cx="0" cy="0"/>
          <a:chOff x="0" y="0"/>
          <a:chExt cx="0" cy="0"/>
        </a:xfrm>
      </p:grpSpPr>
      <p:sp>
        <p:nvSpPr>
          <p:cNvPr id="106" name="Google Shape;106;p10"/>
          <p:cNvSpPr/>
          <p:nvPr/>
        </p:nvSpPr>
        <p:spPr>
          <a:xfrm flipH="1">
            <a:off x="8556137" y="3512673"/>
            <a:ext cx="359208" cy="1630800"/>
          </a:xfrm>
          <a:custGeom>
            <a:avLst/>
            <a:gdLst/>
            <a:ahLst/>
            <a:cxnLst/>
            <a:rect l="l" t="t" r="r" b="b"/>
            <a:pathLst>
              <a:path w="21600" h="21600" extrusionOk="0">
                <a:moveTo>
                  <a:pt x="21600" y="21600"/>
                </a:moveTo>
                <a:lnTo>
                  <a:pt x="21600" y="0"/>
                </a:lnTo>
                <a:lnTo>
                  <a:pt x="0" y="863"/>
                </a:lnTo>
                <a:lnTo>
                  <a:pt x="0" y="21600"/>
                </a:lnTo>
                <a:lnTo>
                  <a:pt x="2160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7" name="Google Shape;107;p10"/>
          <p:cNvSpPr/>
          <p:nvPr/>
        </p:nvSpPr>
        <p:spPr>
          <a:xfrm flipH="1">
            <a:off x="8556137" y="977835"/>
            <a:ext cx="359208" cy="963846"/>
          </a:xfrm>
          <a:custGeom>
            <a:avLst/>
            <a:gdLst/>
            <a:ahLst/>
            <a:cxnLst/>
            <a:rect l="l" t="t" r="r" b="b"/>
            <a:pathLst>
              <a:path w="21600" h="21600" extrusionOk="0">
                <a:moveTo>
                  <a:pt x="0" y="21600"/>
                </a:moveTo>
                <a:lnTo>
                  <a:pt x="21600" y="20140"/>
                </a:lnTo>
                <a:lnTo>
                  <a:pt x="21600" y="0"/>
                </a:lnTo>
                <a:lnTo>
                  <a:pt x="0" y="1460"/>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8" name="Google Shape;108;p10"/>
          <p:cNvSpPr/>
          <p:nvPr/>
        </p:nvSpPr>
        <p:spPr>
          <a:xfrm flipH="1">
            <a:off x="8556137" y="0"/>
            <a:ext cx="359208" cy="954126"/>
          </a:xfrm>
          <a:custGeom>
            <a:avLst/>
            <a:gdLst/>
            <a:ahLst/>
            <a:cxnLst/>
            <a:rect l="l" t="t" r="r" b="b"/>
            <a:pathLst>
              <a:path w="21600" h="21600" extrusionOk="0">
                <a:moveTo>
                  <a:pt x="21600" y="0"/>
                </a:moveTo>
                <a:lnTo>
                  <a:pt x="0" y="0"/>
                </a:lnTo>
                <a:lnTo>
                  <a:pt x="0" y="21600"/>
                </a:lnTo>
                <a:lnTo>
                  <a:pt x="21600" y="20125"/>
                </a:lnTo>
                <a:lnTo>
                  <a:pt x="21600" y="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9" name="Google Shape;109;p10"/>
          <p:cNvSpPr/>
          <p:nvPr/>
        </p:nvSpPr>
        <p:spPr>
          <a:xfrm flipH="1">
            <a:off x="7896852" y="456628"/>
            <a:ext cx="568512" cy="711612"/>
          </a:xfrm>
          <a:custGeom>
            <a:avLst/>
            <a:gdLst/>
            <a:ahLst/>
            <a:cxnLst/>
            <a:rect l="l" t="t" r="r" b="b"/>
            <a:pathLst>
              <a:path w="21600" h="21600" extrusionOk="0">
                <a:moveTo>
                  <a:pt x="0" y="21600"/>
                </a:moveTo>
                <a:lnTo>
                  <a:pt x="21600" y="18470"/>
                </a:lnTo>
                <a:lnTo>
                  <a:pt x="21600" y="0"/>
                </a:lnTo>
                <a:lnTo>
                  <a:pt x="0" y="3130"/>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0" name="Google Shape;110;p10"/>
          <p:cNvSpPr/>
          <p:nvPr/>
        </p:nvSpPr>
        <p:spPr>
          <a:xfrm flipH="1">
            <a:off x="7896852" y="4574472"/>
            <a:ext cx="568512" cy="569052"/>
          </a:xfrm>
          <a:custGeom>
            <a:avLst/>
            <a:gdLst/>
            <a:ahLst/>
            <a:cxnLst/>
            <a:rect l="l" t="t" r="r" b="b"/>
            <a:pathLst>
              <a:path w="21600" h="21600" extrusionOk="0">
                <a:moveTo>
                  <a:pt x="0" y="21600"/>
                </a:moveTo>
                <a:lnTo>
                  <a:pt x="21600" y="21600"/>
                </a:lnTo>
                <a:lnTo>
                  <a:pt x="21600" y="0"/>
                </a:lnTo>
                <a:lnTo>
                  <a:pt x="0" y="3912"/>
                </a:lnTo>
                <a:lnTo>
                  <a:pt x="0" y="2160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1" name="Google Shape;111;p10"/>
          <p:cNvSpPr/>
          <p:nvPr/>
        </p:nvSpPr>
        <p:spPr>
          <a:xfrm flipH="1">
            <a:off x="7896852" y="1158238"/>
            <a:ext cx="568512" cy="3426246"/>
          </a:xfrm>
          <a:custGeom>
            <a:avLst/>
            <a:gdLst/>
            <a:ahLst/>
            <a:cxnLst/>
            <a:rect l="l" t="t" r="r" b="b"/>
            <a:pathLst>
              <a:path w="21600" h="21600" extrusionOk="0">
                <a:moveTo>
                  <a:pt x="21600" y="0"/>
                </a:moveTo>
                <a:lnTo>
                  <a:pt x="0" y="650"/>
                </a:lnTo>
                <a:lnTo>
                  <a:pt x="0" y="21600"/>
                </a:lnTo>
                <a:lnTo>
                  <a:pt x="21600" y="20950"/>
                </a:lnTo>
                <a:lnTo>
                  <a:pt x="21600" y="0"/>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2" name="Google Shape;112;p10"/>
          <p:cNvSpPr txBox="1">
            <a:spLocks noGrp="1"/>
          </p:cNvSpPr>
          <p:nvPr>
            <p:ph type="body" idx="1"/>
          </p:nvPr>
        </p:nvSpPr>
        <p:spPr>
          <a:xfrm>
            <a:off x="550500" y="4406300"/>
            <a:ext cx="7083300" cy="519600"/>
          </a:xfrm>
          <a:prstGeom prst="rect">
            <a:avLst/>
          </a:prstGeom>
        </p:spPr>
        <p:txBody>
          <a:bodyPr spcFirstLastPara="1" wrap="square" lIns="0" tIns="0" rIns="0" bIns="0" anchor="t" anchorCtr="0">
            <a:noAutofit/>
          </a:bodyPr>
          <a:lstStyle>
            <a:lvl1pPr marL="457200" lvl="0" indent="-228600" rtl="0">
              <a:spcBef>
                <a:spcPts val="0"/>
              </a:spcBef>
              <a:spcAft>
                <a:spcPts val="800"/>
              </a:spcAft>
              <a:buSzPts val="1800"/>
              <a:buNone/>
              <a:defRPr sz="1800"/>
            </a:lvl1pPr>
          </a:lstStyle>
          <a:p>
            <a:endParaRPr/>
          </a:p>
        </p:txBody>
      </p:sp>
      <p:sp>
        <p:nvSpPr>
          <p:cNvPr id="113" name="Google Shape;113;p10"/>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lvl1pPr lvl="0" rtl="0">
              <a:buNone/>
              <a:defRPr>
                <a:solidFill>
                  <a:schemeClr val="accent3"/>
                </a:solidFill>
              </a:defRPr>
            </a:lvl1pPr>
            <a:lvl2pPr lvl="1" rtl="0">
              <a:buNone/>
              <a:defRPr>
                <a:solidFill>
                  <a:schemeClr val="accent3"/>
                </a:solidFill>
              </a:defRPr>
            </a:lvl2pPr>
            <a:lvl3pPr lvl="2" rtl="0">
              <a:buNone/>
              <a:defRPr>
                <a:solidFill>
                  <a:schemeClr val="accent3"/>
                </a:solidFill>
              </a:defRPr>
            </a:lvl3pPr>
            <a:lvl4pPr lvl="3" rtl="0">
              <a:buNone/>
              <a:defRPr>
                <a:solidFill>
                  <a:schemeClr val="accent3"/>
                </a:solidFill>
              </a:defRPr>
            </a:lvl4pPr>
            <a:lvl5pPr lvl="4" rtl="0">
              <a:buNone/>
              <a:defRPr>
                <a:solidFill>
                  <a:schemeClr val="accent3"/>
                </a:solidFill>
              </a:defRPr>
            </a:lvl5pPr>
            <a:lvl6pPr lvl="5" rtl="0">
              <a:buNone/>
              <a:defRPr>
                <a:solidFill>
                  <a:schemeClr val="accent3"/>
                </a:solidFill>
              </a:defRPr>
            </a:lvl6pPr>
            <a:lvl7pPr lvl="6" rtl="0">
              <a:buNone/>
              <a:defRPr>
                <a:solidFill>
                  <a:schemeClr val="accent3"/>
                </a:solidFill>
              </a:defRPr>
            </a:lvl7pPr>
            <a:lvl8pPr lvl="7" rtl="0">
              <a:buNone/>
              <a:defRPr>
                <a:solidFill>
                  <a:schemeClr val="accent3"/>
                </a:solidFill>
              </a:defRPr>
            </a:lvl8pPr>
            <a:lvl9pPr lvl="8" rtl="0">
              <a:buNone/>
              <a:defRPr>
                <a:solidFill>
                  <a:schemeClr val="accent3"/>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50500" y="759800"/>
            <a:ext cx="61077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1pPr>
            <a:lvl2pPr lvl="1"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2pPr>
            <a:lvl3pPr lvl="2"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3pPr>
            <a:lvl4pPr lvl="3"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4pPr>
            <a:lvl5pPr lvl="4"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5pPr>
            <a:lvl6pPr lvl="5"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6pPr>
            <a:lvl7pPr lvl="6"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7pPr>
            <a:lvl8pPr lvl="7"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8pPr>
            <a:lvl9pPr lvl="8" rtl="0">
              <a:lnSpc>
                <a:spcPct val="90000"/>
              </a:lnSpc>
              <a:spcBef>
                <a:spcPts val="0"/>
              </a:spcBef>
              <a:spcAft>
                <a:spcPts val="0"/>
              </a:spcAft>
              <a:buClr>
                <a:schemeClr val="accent1"/>
              </a:buClr>
              <a:buSzPts val="3200"/>
              <a:buFont typeface="Oswald"/>
              <a:buNone/>
              <a:defRPr sz="3200">
                <a:solidFill>
                  <a:schemeClr val="accent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550500" y="1353948"/>
            <a:ext cx="6107700" cy="30339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News Cycle"/>
              <a:buChar char="▸"/>
              <a:defRPr sz="2400">
                <a:solidFill>
                  <a:schemeClr val="dk1"/>
                </a:solidFill>
                <a:latin typeface="News Cycle"/>
                <a:ea typeface="News Cycle"/>
                <a:cs typeface="News Cycle"/>
                <a:sym typeface="News Cycle"/>
              </a:defRPr>
            </a:lvl1pPr>
            <a:lvl2pPr marL="914400" lvl="1" indent="-381000" rtl="0">
              <a:lnSpc>
                <a:spcPct val="115000"/>
              </a:lnSpc>
              <a:spcBef>
                <a:spcPts val="800"/>
              </a:spcBef>
              <a:spcAft>
                <a:spcPts val="0"/>
              </a:spcAft>
              <a:buClr>
                <a:schemeClr val="accent2"/>
              </a:buClr>
              <a:buSzPts val="2400"/>
              <a:buFont typeface="News Cycle"/>
              <a:buChar char="▹"/>
              <a:defRPr sz="2400">
                <a:solidFill>
                  <a:schemeClr val="dk1"/>
                </a:solidFill>
                <a:latin typeface="News Cycle"/>
                <a:ea typeface="News Cycle"/>
                <a:cs typeface="News Cycle"/>
                <a:sym typeface="News Cycle"/>
              </a:defRPr>
            </a:lvl2pPr>
            <a:lvl3pPr marL="1371600" lvl="2" indent="-381000" rtl="0">
              <a:lnSpc>
                <a:spcPct val="115000"/>
              </a:lnSpc>
              <a:spcBef>
                <a:spcPts val="800"/>
              </a:spcBef>
              <a:spcAft>
                <a:spcPts val="0"/>
              </a:spcAft>
              <a:buClr>
                <a:schemeClr val="accent2"/>
              </a:buClr>
              <a:buSzPts val="2400"/>
              <a:buFont typeface="News Cycle"/>
              <a:buChar char="■"/>
              <a:defRPr sz="2400">
                <a:solidFill>
                  <a:schemeClr val="dk1"/>
                </a:solidFill>
                <a:latin typeface="News Cycle"/>
                <a:ea typeface="News Cycle"/>
                <a:cs typeface="News Cycle"/>
                <a:sym typeface="News Cycle"/>
              </a:defRPr>
            </a:lvl3pPr>
            <a:lvl4pPr marL="1828800" lvl="3"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4pPr>
            <a:lvl5pPr marL="2286000" lvl="4"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5pPr>
            <a:lvl6pPr marL="2743200" lvl="5"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6pPr>
            <a:lvl7pPr marL="3200400" lvl="6"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7pPr>
            <a:lvl8pPr marL="3657600" lvl="7" indent="-381000" rtl="0">
              <a:lnSpc>
                <a:spcPct val="115000"/>
              </a:lnSpc>
              <a:spcBef>
                <a:spcPts val="800"/>
              </a:spcBef>
              <a:spcAft>
                <a:spcPts val="0"/>
              </a:spcAft>
              <a:buClr>
                <a:schemeClr val="dk1"/>
              </a:buClr>
              <a:buSzPts val="2400"/>
              <a:buFont typeface="News Cycle"/>
              <a:buChar char="○"/>
              <a:defRPr sz="2400">
                <a:solidFill>
                  <a:schemeClr val="dk1"/>
                </a:solidFill>
                <a:latin typeface="News Cycle"/>
                <a:ea typeface="News Cycle"/>
                <a:cs typeface="News Cycle"/>
                <a:sym typeface="News Cycle"/>
              </a:defRPr>
            </a:lvl8pPr>
            <a:lvl9pPr marL="4114800" lvl="8" indent="-381000" rtl="0">
              <a:lnSpc>
                <a:spcPct val="115000"/>
              </a:lnSpc>
              <a:spcBef>
                <a:spcPts val="800"/>
              </a:spcBef>
              <a:spcAft>
                <a:spcPts val="800"/>
              </a:spcAft>
              <a:buClr>
                <a:schemeClr val="dk1"/>
              </a:buClr>
              <a:buSzPts val="2400"/>
              <a:buFont typeface="News Cycle"/>
              <a:buChar char="■"/>
              <a:defRPr sz="2400">
                <a:solidFill>
                  <a:schemeClr val="dk1"/>
                </a:solidFill>
                <a:latin typeface="News Cycle"/>
                <a:ea typeface="News Cycle"/>
                <a:cs typeface="News Cycle"/>
                <a:sym typeface="News Cycle"/>
              </a:defRPr>
            </a:lvl9pPr>
          </a:lstStyle>
          <a:p>
            <a:endParaRPr/>
          </a:p>
        </p:txBody>
      </p:sp>
      <p:sp>
        <p:nvSpPr>
          <p:cNvPr id="8" name="Google Shape;8;p1"/>
          <p:cNvSpPr txBox="1">
            <a:spLocks noGrp="1"/>
          </p:cNvSpPr>
          <p:nvPr>
            <p:ph type="sldNum" idx="12"/>
          </p:nvPr>
        </p:nvSpPr>
        <p:spPr>
          <a:xfrm>
            <a:off x="8346250" y="4688650"/>
            <a:ext cx="569100" cy="454800"/>
          </a:xfrm>
          <a:prstGeom prst="rect">
            <a:avLst/>
          </a:prstGeom>
          <a:noFill/>
          <a:ln>
            <a:noFill/>
          </a:ln>
        </p:spPr>
        <p:txBody>
          <a:bodyPr spcFirstLastPara="1" wrap="square" lIns="0" tIns="0" rIns="0" bIns="0" anchor="ctr" anchorCtr="0">
            <a:noAutofit/>
          </a:bodyPr>
          <a:lstStyle>
            <a:lvl1pPr lvl="0" algn="ctr" rtl="0">
              <a:buNone/>
              <a:defRPr sz="1300">
                <a:solidFill>
                  <a:schemeClr val="lt1"/>
                </a:solidFill>
                <a:latin typeface="Oswald"/>
                <a:ea typeface="Oswald"/>
                <a:cs typeface="Oswald"/>
                <a:sym typeface="Oswald"/>
              </a:defRPr>
            </a:lvl1pPr>
            <a:lvl2pPr lvl="1" algn="ctr" rtl="0">
              <a:buNone/>
              <a:defRPr sz="1300">
                <a:solidFill>
                  <a:schemeClr val="lt1"/>
                </a:solidFill>
                <a:latin typeface="Oswald"/>
                <a:ea typeface="Oswald"/>
                <a:cs typeface="Oswald"/>
                <a:sym typeface="Oswald"/>
              </a:defRPr>
            </a:lvl2pPr>
            <a:lvl3pPr lvl="2" algn="ctr" rtl="0">
              <a:buNone/>
              <a:defRPr sz="1300">
                <a:solidFill>
                  <a:schemeClr val="lt1"/>
                </a:solidFill>
                <a:latin typeface="Oswald"/>
                <a:ea typeface="Oswald"/>
                <a:cs typeface="Oswald"/>
                <a:sym typeface="Oswald"/>
              </a:defRPr>
            </a:lvl3pPr>
            <a:lvl4pPr lvl="3" algn="ctr" rtl="0">
              <a:buNone/>
              <a:defRPr sz="1300">
                <a:solidFill>
                  <a:schemeClr val="lt1"/>
                </a:solidFill>
                <a:latin typeface="Oswald"/>
                <a:ea typeface="Oswald"/>
                <a:cs typeface="Oswald"/>
                <a:sym typeface="Oswald"/>
              </a:defRPr>
            </a:lvl4pPr>
            <a:lvl5pPr lvl="4" algn="ctr" rtl="0">
              <a:buNone/>
              <a:defRPr sz="1300">
                <a:solidFill>
                  <a:schemeClr val="lt1"/>
                </a:solidFill>
                <a:latin typeface="Oswald"/>
                <a:ea typeface="Oswald"/>
                <a:cs typeface="Oswald"/>
                <a:sym typeface="Oswald"/>
              </a:defRPr>
            </a:lvl5pPr>
            <a:lvl6pPr lvl="5" algn="ctr" rtl="0">
              <a:buNone/>
              <a:defRPr sz="1300">
                <a:solidFill>
                  <a:schemeClr val="lt1"/>
                </a:solidFill>
                <a:latin typeface="Oswald"/>
                <a:ea typeface="Oswald"/>
                <a:cs typeface="Oswald"/>
                <a:sym typeface="Oswald"/>
              </a:defRPr>
            </a:lvl6pPr>
            <a:lvl7pPr lvl="6" algn="ctr" rtl="0">
              <a:buNone/>
              <a:defRPr sz="1300">
                <a:solidFill>
                  <a:schemeClr val="lt1"/>
                </a:solidFill>
                <a:latin typeface="Oswald"/>
                <a:ea typeface="Oswald"/>
                <a:cs typeface="Oswald"/>
                <a:sym typeface="Oswald"/>
              </a:defRPr>
            </a:lvl7pPr>
            <a:lvl8pPr lvl="7" algn="ctr" rtl="0">
              <a:buNone/>
              <a:defRPr sz="1300">
                <a:solidFill>
                  <a:schemeClr val="lt1"/>
                </a:solidFill>
                <a:latin typeface="Oswald"/>
                <a:ea typeface="Oswald"/>
                <a:cs typeface="Oswald"/>
                <a:sym typeface="Oswald"/>
              </a:defRPr>
            </a:lvl8pPr>
            <a:lvl9pPr lvl="8" algn="ctr" rtl="0">
              <a:buNone/>
              <a:defRPr sz="1300">
                <a:solidFill>
                  <a:schemeClr val="lt1"/>
                </a:solidFill>
                <a:latin typeface="Oswald"/>
                <a:ea typeface="Oswald"/>
                <a:cs typeface="Oswald"/>
                <a:sym typeface="Oswald"/>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creativecommons.org/licenses/by/4.0/deed.fr" TargetMode="External"/><Relationship Id="rId5" Type="http://schemas.openxmlformats.org/officeDocument/2006/relationships/hyperlink" Target="https://creativecommons.org/licenses/by-nc/2.0/deed.fr" TargetMode="External"/><Relationship Id="rId4" Type="http://schemas.openxmlformats.org/officeDocument/2006/relationships/hyperlink" Target="https://flic.kr/p/67Yb5i"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droit-auteur.uottawa.ca/programme-subvention-ressources-educatives-libres-rel-hiver-2021"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ecampusontario.pressbooks.pub/uottawareldiscipline/"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s://ecampusontario.pressbooks.pub/uottawaoerdiscipline/"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orgchem101.com/index_fr.php" TargetMode="External"/><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hyperlink" Target="https://ecosystem-project.com/fr/" TargetMode="External"/><Relationship Id="rId4" Type="http://schemas.openxmlformats.org/officeDocument/2006/relationships/hyperlink" Target="https://ecampusontario.pressbooks.pub/apprentissageparlejeu/"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ecampusontario.pressbooks.pub/genchempourlesgeegees/" TargetMode="External"/><Relationship Id="rId7"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ecampusontario.pressbooks.pub/translatingforcanada/" TargetMode="External"/><Relationship Id="rId4" Type="http://schemas.openxmlformats.org/officeDocument/2006/relationships/hyperlink" Target="https://uottawa.libguides.com/c.php?g=710437&amp;p=5061952"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8" Type="http://schemas.openxmlformats.org/officeDocument/2006/relationships/hyperlink" Target="https://www.slidescarnival.com/jessica-free-presentation-template/14605" TargetMode="External"/><Relationship Id="rId3" Type="http://schemas.openxmlformats.org/officeDocument/2006/relationships/hyperlink" Target="mailto:melanie.brunet@uottawa.ca" TargetMode="External"/><Relationship Id="rId7" Type="http://schemas.openxmlformats.org/officeDocument/2006/relationships/hyperlink" Target="https://creativecommons.org/licenses/by-sa/2.5/ca/deed.fr"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hyperlink" Target="https://commons.wikimedia.org/wiki/File:Desmarais_Building.JPG" TargetMode="External"/><Relationship Id="rId5" Type="http://schemas.openxmlformats.org/officeDocument/2006/relationships/image" Target="../media/image12.jpg"/><Relationship Id="rId4" Type="http://schemas.openxmlformats.org/officeDocument/2006/relationships/hyperlink" Target="mailto:daniel.godon@uottawa.ca" TargetMode="External"/><Relationship Id="rId9" Type="http://schemas.openxmlformats.org/officeDocument/2006/relationships/hyperlink" Target="https://creativecommons.org/licenses/by/4.0/deed.fr"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2.uottawa.ca/notre-universite/"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hyperlink" Target="https://www.uottawa.ca/recherche-institutionnelle-planification/ressources/faits-chiffres/faits-en-bre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hdl.handle.net/10393/40236" TargetMode="Externa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s://transformation2030.uottawa.ca/fr"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uottawa.ca/gazette/fr/nouvelles/democratiser-savoir-decennie-libre-acces-luniversite-dottawa"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https://tlss.uottawa.ca/site/files/docs/TLSS/research-unit/Bricks_and_Clicks_Web.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hdl.handle.net/10393/4258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2"/>
          <p:cNvSpPr txBox="1">
            <a:spLocks noGrp="1"/>
          </p:cNvSpPr>
          <p:nvPr>
            <p:ph type="ctrTitle"/>
          </p:nvPr>
        </p:nvSpPr>
        <p:spPr>
          <a:xfrm>
            <a:off x="374200" y="1058300"/>
            <a:ext cx="3721500" cy="24450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100"/>
              <a:t>Établir un environnement favorable aux REL dans une université canadienne bilingue</a:t>
            </a:r>
            <a:endParaRPr sz="3100"/>
          </a:p>
        </p:txBody>
      </p:sp>
      <p:pic>
        <p:nvPicPr>
          <p:cNvPr id="127" name="Google Shape;127;p12"/>
          <p:cNvPicPr preferRelativeResize="0"/>
          <p:nvPr/>
        </p:nvPicPr>
        <p:blipFill rotWithShape="1">
          <a:blip r:embed="rId3">
            <a:alphaModFix/>
          </a:blip>
          <a:srcRect l="30286" r="14446"/>
          <a:stretch/>
        </p:blipFill>
        <p:spPr>
          <a:xfrm>
            <a:off x="3650208" y="0"/>
            <a:ext cx="5053644" cy="5143500"/>
          </a:xfrm>
          <a:custGeom>
            <a:avLst/>
            <a:gdLst/>
            <a:ahLst/>
            <a:cxnLst/>
            <a:rect l="l" t="t" r="r" b="b"/>
            <a:pathLst>
              <a:path w="21600" h="21600" extrusionOk="0">
                <a:moveTo>
                  <a:pt x="0" y="0"/>
                </a:moveTo>
                <a:lnTo>
                  <a:pt x="0" y="7154"/>
                </a:lnTo>
                <a:lnTo>
                  <a:pt x="2410" y="6725"/>
                </a:lnTo>
                <a:lnTo>
                  <a:pt x="2410" y="0"/>
                </a:lnTo>
                <a:lnTo>
                  <a:pt x="0" y="0"/>
                </a:lnTo>
                <a:close/>
                <a:moveTo>
                  <a:pt x="9278" y="0"/>
                </a:moveTo>
                <a:lnTo>
                  <a:pt x="9278" y="4888"/>
                </a:lnTo>
                <a:lnTo>
                  <a:pt x="17160" y="3482"/>
                </a:lnTo>
                <a:lnTo>
                  <a:pt x="17160" y="0"/>
                </a:lnTo>
                <a:lnTo>
                  <a:pt x="9278" y="0"/>
                </a:lnTo>
                <a:close/>
                <a:moveTo>
                  <a:pt x="17788" y="0"/>
                </a:moveTo>
                <a:lnTo>
                  <a:pt x="17788" y="1358"/>
                </a:lnTo>
                <a:lnTo>
                  <a:pt x="21600" y="679"/>
                </a:lnTo>
                <a:lnTo>
                  <a:pt x="21600" y="0"/>
                </a:lnTo>
                <a:lnTo>
                  <a:pt x="17788" y="0"/>
                </a:lnTo>
                <a:close/>
                <a:moveTo>
                  <a:pt x="21600" y="1291"/>
                </a:moveTo>
                <a:lnTo>
                  <a:pt x="17790" y="1971"/>
                </a:lnTo>
                <a:lnTo>
                  <a:pt x="17788" y="13824"/>
                </a:lnTo>
                <a:lnTo>
                  <a:pt x="21600" y="13144"/>
                </a:lnTo>
                <a:lnTo>
                  <a:pt x="21600" y="1291"/>
                </a:lnTo>
                <a:close/>
                <a:moveTo>
                  <a:pt x="8652" y="2564"/>
                </a:moveTo>
                <a:lnTo>
                  <a:pt x="3036" y="3564"/>
                </a:lnTo>
                <a:lnTo>
                  <a:pt x="3036" y="11482"/>
                </a:lnTo>
                <a:lnTo>
                  <a:pt x="8652" y="10482"/>
                </a:lnTo>
                <a:lnTo>
                  <a:pt x="8652" y="2564"/>
                </a:lnTo>
                <a:close/>
                <a:moveTo>
                  <a:pt x="17160" y="4161"/>
                </a:moveTo>
                <a:lnTo>
                  <a:pt x="9278" y="5565"/>
                </a:lnTo>
                <a:lnTo>
                  <a:pt x="9278" y="21600"/>
                </a:lnTo>
                <a:lnTo>
                  <a:pt x="17160" y="21600"/>
                </a:lnTo>
                <a:lnTo>
                  <a:pt x="17160" y="4161"/>
                </a:lnTo>
                <a:close/>
                <a:moveTo>
                  <a:pt x="8651" y="11102"/>
                </a:moveTo>
                <a:lnTo>
                  <a:pt x="3036" y="12104"/>
                </a:lnTo>
                <a:lnTo>
                  <a:pt x="3036" y="21600"/>
                </a:lnTo>
                <a:lnTo>
                  <a:pt x="8651" y="21600"/>
                </a:lnTo>
                <a:lnTo>
                  <a:pt x="8651" y="11102"/>
                </a:lnTo>
                <a:close/>
                <a:moveTo>
                  <a:pt x="21600" y="13758"/>
                </a:moveTo>
                <a:lnTo>
                  <a:pt x="17788" y="14436"/>
                </a:lnTo>
                <a:lnTo>
                  <a:pt x="17788" y="18665"/>
                </a:lnTo>
                <a:lnTo>
                  <a:pt x="21600" y="17985"/>
                </a:lnTo>
                <a:lnTo>
                  <a:pt x="21600" y="13758"/>
                </a:lnTo>
                <a:close/>
              </a:path>
            </a:pathLst>
          </a:custGeom>
          <a:noFill/>
          <a:ln>
            <a:noFill/>
          </a:ln>
        </p:spPr>
      </p:pic>
      <p:sp>
        <p:nvSpPr>
          <p:cNvPr id="128" name="Google Shape;128;p12"/>
          <p:cNvSpPr/>
          <p:nvPr/>
        </p:nvSpPr>
        <p:spPr>
          <a:xfrm>
            <a:off x="3650209" y="0"/>
            <a:ext cx="563814" cy="1699704"/>
          </a:xfrm>
          <a:custGeom>
            <a:avLst/>
            <a:gdLst/>
            <a:ahLst/>
            <a:cxnLst/>
            <a:rect l="l" t="t" r="r" b="b"/>
            <a:pathLst>
              <a:path w="21600" h="21600" extrusionOk="0">
                <a:moveTo>
                  <a:pt x="0" y="0"/>
                </a:moveTo>
                <a:lnTo>
                  <a:pt x="0" y="21600"/>
                </a:lnTo>
                <a:lnTo>
                  <a:pt x="21600" y="20304"/>
                </a:lnTo>
                <a:lnTo>
                  <a:pt x="21600" y="0"/>
                </a:lnTo>
                <a:lnTo>
                  <a:pt x="0" y="0"/>
                </a:lnTo>
                <a:close/>
              </a:path>
            </a:pathLst>
          </a:custGeom>
          <a:solidFill>
            <a:srgbClr val="0DB8CC">
              <a:alpha val="435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9" name="Google Shape;129;p12"/>
          <p:cNvSpPr/>
          <p:nvPr/>
        </p:nvSpPr>
        <p:spPr>
          <a:xfrm>
            <a:off x="4359415" y="609095"/>
            <a:ext cx="1314792" cy="2119176"/>
          </a:xfrm>
          <a:custGeom>
            <a:avLst/>
            <a:gdLst/>
            <a:ahLst/>
            <a:cxnLst/>
            <a:rect l="l" t="t" r="r" b="b"/>
            <a:pathLst>
              <a:path w="21600" h="21600" extrusionOk="0">
                <a:moveTo>
                  <a:pt x="0" y="21600"/>
                </a:moveTo>
                <a:lnTo>
                  <a:pt x="21600" y="19177"/>
                </a:lnTo>
                <a:lnTo>
                  <a:pt x="21600" y="0"/>
                </a:lnTo>
                <a:lnTo>
                  <a:pt x="0" y="2423"/>
                </a:lnTo>
                <a:lnTo>
                  <a:pt x="0" y="21600"/>
                </a:lnTo>
                <a:close/>
              </a:path>
            </a:pathLst>
          </a:custGeom>
          <a:solidFill>
            <a:srgbClr val="FFA604">
              <a:alpha val="4581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0" name="Google Shape;130;p12"/>
          <p:cNvSpPr/>
          <p:nvPr/>
        </p:nvSpPr>
        <p:spPr>
          <a:xfrm>
            <a:off x="7813106" y="3277330"/>
            <a:ext cx="892296" cy="1165914"/>
          </a:xfrm>
          <a:custGeom>
            <a:avLst/>
            <a:gdLst/>
            <a:ahLst/>
            <a:cxnLst/>
            <a:rect l="l" t="t" r="r" b="b"/>
            <a:pathLst>
              <a:path w="21600" h="21600" extrusionOk="0">
                <a:moveTo>
                  <a:pt x="0" y="21600"/>
                </a:moveTo>
                <a:lnTo>
                  <a:pt x="21600" y="18611"/>
                </a:lnTo>
                <a:lnTo>
                  <a:pt x="21600" y="0"/>
                </a:lnTo>
                <a:lnTo>
                  <a:pt x="0" y="2989"/>
                </a:lnTo>
                <a:lnTo>
                  <a:pt x="0" y="21600"/>
                </a:lnTo>
                <a:close/>
              </a:path>
            </a:pathLst>
          </a:custGeom>
          <a:solidFill>
            <a:srgbClr val="FFD104">
              <a:alpha val="4860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1" name="Google Shape;131;p12"/>
          <p:cNvSpPr/>
          <p:nvPr/>
        </p:nvSpPr>
        <p:spPr>
          <a:xfrm>
            <a:off x="7813106" y="306930"/>
            <a:ext cx="892296" cy="2977290"/>
          </a:xfrm>
          <a:custGeom>
            <a:avLst/>
            <a:gdLst/>
            <a:ahLst/>
            <a:cxnLst/>
            <a:rect l="l" t="t" r="r" b="b"/>
            <a:pathLst>
              <a:path w="21600" h="21600" extrusionOk="0">
                <a:moveTo>
                  <a:pt x="0" y="21600"/>
                </a:moveTo>
                <a:lnTo>
                  <a:pt x="21600" y="20429"/>
                </a:lnTo>
                <a:lnTo>
                  <a:pt x="21600" y="0"/>
                </a:lnTo>
                <a:lnTo>
                  <a:pt x="0" y="1171"/>
                </a:lnTo>
                <a:lnTo>
                  <a:pt x="0" y="21600"/>
                </a:lnTo>
                <a:close/>
              </a:path>
            </a:pathLst>
          </a:custGeom>
          <a:solidFill>
            <a:srgbClr val="0DB8CC">
              <a:alpha val="435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2" name="Google Shape;132;p12"/>
          <p:cNvSpPr txBox="1"/>
          <p:nvPr/>
        </p:nvSpPr>
        <p:spPr>
          <a:xfrm>
            <a:off x="7523588" y="4866600"/>
            <a:ext cx="1739100" cy="276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600" u="sng">
                <a:solidFill>
                  <a:schemeClr val="lt1"/>
                </a:solidFill>
                <a:latin typeface="News Cycle"/>
                <a:ea typeface="News Cycle"/>
                <a:cs typeface="News Cycle"/>
                <a:sym typeface="News Cycle"/>
                <a:hlinkClick r:id="rId4">
                  <a:extLst>
                    <a:ext uri="{A12FA001-AC4F-418D-AE19-62706E023703}">
                      <ahyp:hlinkClr xmlns:ahyp="http://schemas.microsoft.com/office/drawing/2018/hyperlinkcolor" val="tx"/>
                    </a:ext>
                  </a:extLst>
                </a:hlinkClick>
              </a:rPr>
              <a:t>Pavillon Tabaret</a:t>
            </a:r>
            <a:r>
              <a:rPr lang="en" sz="600">
                <a:solidFill>
                  <a:schemeClr val="lt1"/>
                </a:solidFill>
                <a:latin typeface="News Cycle"/>
                <a:ea typeface="News Cycle"/>
                <a:cs typeface="News Cycle"/>
                <a:sym typeface="News Cycle"/>
              </a:rPr>
              <a:t>, Bytown Museum, </a:t>
            </a:r>
            <a:r>
              <a:rPr lang="en" sz="600" u="sng">
                <a:solidFill>
                  <a:schemeClr val="lt1"/>
                </a:solidFill>
                <a:latin typeface="News Cycle"/>
                <a:ea typeface="News Cycle"/>
                <a:cs typeface="News Cycle"/>
                <a:sym typeface="News Cycle"/>
                <a:hlinkClick r:id="rId5">
                  <a:extLst>
                    <a:ext uri="{A12FA001-AC4F-418D-AE19-62706E023703}">
                      <ahyp:hlinkClr xmlns:ahyp="http://schemas.microsoft.com/office/drawing/2018/hyperlinkcolor" val="tx"/>
                    </a:ext>
                  </a:extLst>
                </a:hlinkClick>
              </a:rPr>
              <a:t>CC BY-NC 2.0</a:t>
            </a:r>
            <a:endParaRPr sz="600">
              <a:solidFill>
                <a:schemeClr val="lt1"/>
              </a:solidFill>
              <a:latin typeface="News Cycle"/>
              <a:ea typeface="News Cycle"/>
              <a:cs typeface="News Cycle"/>
              <a:sym typeface="News Cycle"/>
            </a:endParaRPr>
          </a:p>
        </p:txBody>
      </p:sp>
      <p:sp>
        <p:nvSpPr>
          <p:cNvPr id="133" name="Google Shape;133;p12"/>
          <p:cNvSpPr txBox="1"/>
          <p:nvPr/>
        </p:nvSpPr>
        <p:spPr>
          <a:xfrm>
            <a:off x="329800" y="421850"/>
            <a:ext cx="35682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i="1">
                <a:solidFill>
                  <a:schemeClr val="lt1"/>
                </a:solidFill>
                <a:latin typeface="News Cycle"/>
                <a:ea typeface="News Cycle"/>
                <a:cs typeface="News Cycle"/>
                <a:sym typeface="News Cycle"/>
              </a:rPr>
              <a:t>OE Global Conference 2021 - Webinar 10</a:t>
            </a:r>
            <a:endParaRPr sz="1500" i="1">
              <a:solidFill>
                <a:schemeClr val="lt1"/>
              </a:solidFill>
              <a:latin typeface="News Cycle"/>
              <a:ea typeface="News Cycle"/>
              <a:cs typeface="News Cycle"/>
              <a:sym typeface="News Cycle"/>
            </a:endParaRPr>
          </a:p>
        </p:txBody>
      </p:sp>
      <p:sp>
        <p:nvSpPr>
          <p:cNvPr id="134" name="Google Shape;134;p12"/>
          <p:cNvSpPr txBox="1"/>
          <p:nvPr/>
        </p:nvSpPr>
        <p:spPr>
          <a:xfrm>
            <a:off x="329799" y="3593200"/>
            <a:ext cx="3568199"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dirty="0">
                <a:solidFill>
                  <a:schemeClr val="lt1"/>
                </a:solidFill>
                <a:latin typeface="News Cycle"/>
                <a:ea typeface="News Cycle"/>
                <a:cs typeface="News Cycle"/>
                <a:sym typeface="News Cycle"/>
              </a:rPr>
              <a:t>Mélanie Brunet et Daniel Godon</a:t>
            </a:r>
            <a:endParaRPr sz="1800" dirty="0">
              <a:solidFill>
                <a:schemeClr val="lt1"/>
              </a:solidFill>
              <a:latin typeface="News Cycle"/>
              <a:ea typeface="News Cycle"/>
              <a:cs typeface="News Cycle"/>
              <a:sym typeface="News Cycle"/>
            </a:endParaRPr>
          </a:p>
          <a:p>
            <a:pPr marL="0" lvl="0" indent="0" algn="l" rtl="0">
              <a:spcBef>
                <a:spcPts val="0"/>
              </a:spcBef>
              <a:spcAft>
                <a:spcPts val="0"/>
              </a:spcAft>
              <a:buNone/>
            </a:pPr>
            <a:r>
              <a:rPr lang="en" sz="1800" dirty="0">
                <a:solidFill>
                  <a:schemeClr val="lt1"/>
                </a:solidFill>
                <a:latin typeface="News Cycle"/>
                <a:ea typeface="News Cycle"/>
                <a:cs typeface="News Cycle"/>
                <a:sym typeface="News Cycle"/>
              </a:rPr>
              <a:t>Bibliothèque de l’Université d’Ottawa </a:t>
            </a:r>
            <a:endParaRPr sz="1800" dirty="0">
              <a:solidFill>
                <a:schemeClr val="lt1"/>
              </a:solidFill>
              <a:latin typeface="News Cycle"/>
              <a:ea typeface="News Cycle"/>
              <a:cs typeface="News Cycle"/>
              <a:sym typeface="News Cycle"/>
            </a:endParaRPr>
          </a:p>
        </p:txBody>
      </p:sp>
      <p:sp>
        <p:nvSpPr>
          <p:cNvPr id="135" name="Google Shape;135;p12"/>
          <p:cNvSpPr txBox="1"/>
          <p:nvPr/>
        </p:nvSpPr>
        <p:spPr>
          <a:xfrm>
            <a:off x="1010700" y="4684625"/>
            <a:ext cx="3276000" cy="30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lt1"/>
                </a:solidFill>
                <a:latin typeface="News Cycle"/>
                <a:ea typeface="News Cycle"/>
                <a:cs typeface="News Cycle"/>
                <a:sym typeface="News Cycle"/>
              </a:rPr>
              <a:t>Sauf avis contraire, le contenu de cette présentation est mis à disposition selon les termes de la </a:t>
            </a:r>
            <a:r>
              <a:rPr lang="en" sz="800" u="sng">
                <a:solidFill>
                  <a:schemeClr val="lt1"/>
                </a:solidFill>
                <a:latin typeface="News Cycle"/>
                <a:ea typeface="News Cycle"/>
                <a:cs typeface="News Cycle"/>
                <a:sym typeface="News Cycle"/>
                <a:hlinkClick r:id="rId6">
                  <a:extLst>
                    <a:ext uri="{A12FA001-AC4F-418D-AE19-62706E023703}">
                      <ahyp:hlinkClr xmlns:ahyp="http://schemas.microsoft.com/office/drawing/2018/hyperlinkcolor" val="tx"/>
                    </a:ext>
                  </a:extLst>
                </a:hlinkClick>
              </a:rPr>
              <a:t>licence Creative Commons Attribution 4.0 International</a:t>
            </a:r>
            <a:r>
              <a:rPr lang="en" sz="800">
                <a:solidFill>
                  <a:schemeClr val="lt1"/>
                </a:solidFill>
                <a:latin typeface="News Cycle"/>
                <a:ea typeface="News Cycle"/>
                <a:cs typeface="News Cycle"/>
                <a:sym typeface="News Cycle"/>
              </a:rPr>
              <a:t>.</a:t>
            </a:r>
            <a:endParaRPr sz="800">
              <a:solidFill>
                <a:schemeClr val="lt1"/>
              </a:solidFill>
              <a:latin typeface="News Cycle"/>
              <a:ea typeface="News Cycle"/>
              <a:cs typeface="News Cycle"/>
              <a:sym typeface="News Cycle"/>
            </a:endParaRPr>
          </a:p>
        </p:txBody>
      </p:sp>
      <p:pic>
        <p:nvPicPr>
          <p:cNvPr id="136" name="Google Shape;136;p12"/>
          <p:cNvPicPr preferRelativeResize="0"/>
          <p:nvPr/>
        </p:nvPicPr>
        <p:blipFill>
          <a:blip r:embed="rId7">
            <a:alphaModFix/>
          </a:blip>
          <a:stretch>
            <a:fillRect/>
          </a:stretch>
        </p:blipFill>
        <p:spPr>
          <a:xfrm>
            <a:off x="219275" y="4754600"/>
            <a:ext cx="791420" cy="276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1"/>
          <p:cNvSpPr txBox="1">
            <a:spLocks noGrp="1"/>
          </p:cNvSpPr>
          <p:nvPr>
            <p:ph type="ctrTitle"/>
          </p:nvPr>
        </p:nvSpPr>
        <p:spPr>
          <a:xfrm>
            <a:off x="550500" y="2524325"/>
            <a:ext cx="3638700" cy="2136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000">
                <a:solidFill>
                  <a:schemeClr val="accent3"/>
                </a:solidFill>
              </a:rPr>
              <a:t>2.</a:t>
            </a:r>
            <a:endParaRPr sz="4000">
              <a:solidFill>
                <a:schemeClr val="accent3"/>
              </a:solidFill>
            </a:endParaRPr>
          </a:p>
          <a:p>
            <a:pPr marL="0" lvl="0" indent="0" algn="l" rtl="0">
              <a:spcBef>
                <a:spcPts val="0"/>
              </a:spcBef>
              <a:spcAft>
                <a:spcPts val="0"/>
              </a:spcAft>
              <a:buNone/>
            </a:pPr>
            <a:r>
              <a:rPr lang="en" sz="4000"/>
              <a:t>Recommandations du Groupe de travail sur le matériel didactique libre et abordable</a:t>
            </a:r>
            <a:endParaRPr sz="4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2"/>
          <p:cNvSpPr txBox="1">
            <a:spLocks noGrp="1"/>
          </p:cNvSpPr>
          <p:nvPr>
            <p:ph type="title"/>
          </p:nvPr>
        </p:nvSpPr>
        <p:spPr>
          <a:xfrm>
            <a:off x="474250" y="455425"/>
            <a:ext cx="6937500" cy="495600"/>
          </a:xfrm>
          <a:prstGeom prst="rect">
            <a:avLst/>
          </a:prstGeom>
          <a:solidFill>
            <a:schemeClr val="lt1"/>
          </a:solidFill>
        </p:spPr>
        <p:txBody>
          <a:bodyPr spcFirstLastPara="1" wrap="square" lIns="0" tIns="0" rIns="0" bIns="0" anchor="b" anchorCtr="0">
            <a:noAutofit/>
          </a:bodyPr>
          <a:lstStyle/>
          <a:p>
            <a:pPr marL="457200" lvl="0" indent="-425450" algn="l" rtl="0">
              <a:spcBef>
                <a:spcPts val="0"/>
              </a:spcBef>
              <a:spcAft>
                <a:spcPts val="0"/>
              </a:spcAft>
              <a:buSzPts val="3100"/>
              <a:buAutoNum type="arabicPeriod"/>
            </a:pPr>
            <a:r>
              <a:rPr lang="en" sz="3100">
                <a:highlight>
                  <a:schemeClr val="lt1"/>
                </a:highlight>
              </a:rPr>
              <a:t>Faire connaître les REL et l’éducation ouverte</a:t>
            </a:r>
            <a:endParaRPr sz="3100">
              <a:highlight>
                <a:schemeClr val="lt1"/>
              </a:highlight>
            </a:endParaRPr>
          </a:p>
        </p:txBody>
      </p:sp>
      <p:sp>
        <p:nvSpPr>
          <p:cNvPr id="211" name="Google Shape;211;p22"/>
          <p:cNvSpPr txBox="1">
            <a:spLocks noGrp="1"/>
          </p:cNvSpPr>
          <p:nvPr>
            <p:ph type="body" idx="1"/>
          </p:nvPr>
        </p:nvSpPr>
        <p:spPr>
          <a:xfrm>
            <a:off x="961275" y="1439275"/>
            <a:ext cx="4932300" cy="2354700"/>
          </a:xfrm>
          <a:prstGeom prst="rect">
            <a:avLst/>
          </a:prstGeom>
        </p:spPr>
        <p:txBody>
          <a:bodyPr spcFirstLastPara="1" wrap="square" lIns="0" tIns="0" rIns="0" bIns="0" anchor="t" anchorCtr="0">
            <a:noAutofit/>
          </a:bodyPr>
          <a:lstStyle/>
          <a:p>
            <a:pPr marL="457200" lvl="0" indent="-425450" algn="l" rtl="0">
              <a:spcBef>
                <a:spcPts val="0"/>
              </a:spcBef>
              <a:spcAft>
                <a:spcPts val="0"/>
              </a:spcAft>
              <a:buSzPts val="3100"/>
              <a:buChar char="▸"/>
            </a:pPr>
            <a:r>
              <a:rPr lang="en" sz="3100"/>
              <a:t>Formation et ateliers </a:t>
            </a:r>
            <a:endParaRPr sz="3100"/>
          </a:p>
          <a:p>
            <a:pPr marL="457200" lvl="0" indent="-425450" algn="l" rtl="0">
              <a:spcBef>
                <a:spcPts val="1000"/>
              </a:spcBef>
              <a:spcAft>
                <a:spcPts val="0"/>
              </a:spcAft>
              <a:buSzPts val="3100"/>
              <a:buChar char="▸"/>
            </a:pPr>
            <a:r>
              <a:rPr lang="en" sz="3100"/>
              <a:t>Campagne promotionnelle</a:t>
            </a:r>
            <a:endParaRPr sz="3100"/>
          </a:p>
          <a:p>
            <a:pPr marL="457200" lvl="0" indent="-425450" algn="l" rtl="0">
              <a:spcBef>
                <a:spcPts val="1000"/>
              </a:spcBef>
              <a:spcAft>
                <a:spcPts val="0"/>
              </a:spcAft>
              <a:buSzPts val="3100"/>
              <a:buChar char="▸"/>
            </a:pPr>
            <a:r>
              <a:rPr lang="en" sz="3100"/>
              <a:t>Communauté de pratique </a:t>
            </a:r>
            <a:endParaRPr sz="3100"/>
          </a:p>
          <a:p>
            <a:pPr marL="0" lvl="0" indent="0" algn="l" rtl="0">
              <a:spcBef>
                <a:spcPts val="1000"/>
              </a:spcBef>
              <a:spcAft>
                <a:spcPts val="1000"/>
              </a:spcAft>
              <a:buNone/>
            </a:pPr>
            <a:endParaRPr sz="3100"/>
          </a:p>
        </p:txBody>
      </p:sp>
      <p:sp>
        <p:nvSpPr>
          <p:cNvPr id="212" name="Google Shape;212;p22"/>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title"/>
          </p:nvPr>
        </p:nvSpPr>
        <p:spPr>
          <a:xfrm>
            <a:off x="484675" y="441925"/>
            <a:ext cx="8278800" cy="5040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100">
                <a:highlight>
                  <a:schemeClr val="lt1"/>
                </a:highlight>
              </a:rPr>
              <a:t>2.  Encourager l’utilisation de REL existantes</a:t>
            </a:r>
            <a:endParaRPr sz="3100">
              <a:highlight>
                <a:schemeClr val="lt1"/>
              </a:highlight>
            </a:endParaRPr>
          </a:p>
        </p:txBody>
      </p:sp>
      <p:sp>
        <p:nvSpPr>
          <p:cNvPr id="218" name="Google Shape;218;p23"/>
          <p:cNvSpPr txBox="1">
            <a:spLocks noGrp="1"/>
          </p:cNvSpPr>
          <p:nvPr>
            <p:ph type="body" idx="1"/>
          </p:nvPr>
        </p:nvSpPr>
        <p:spPr>
          <a:xfrm>
            <a:off x="854125" y="1394400"/>
            <a:ext cx="5057400" cy="2354700"/>
          </a:xfrm>
          <a:prstGeom prst="rect">
            <a:avLst/>
          </a:prstGeom>
        </p:spPr>
        <p:txBody>
          <a:bodyPr spcFirstLastPara="1" wrap="square" lIns="0" tIns="0" rIns="0" bIns="0" anchor="t" anchorCtr="0">
            <a:noAutofit/>
          </a:bodyPr>
          <a:lstStyle/>
          <a:p>
            <a:pPr marL="457200" lvl="0" indent="-425450" algn="l" rtl="0">
              <a:spcBef>
                <a:spcPts val="0"/>
              </a:spcBef>
              <a:spcAft>
                <a:spcPts val="0"/>
              </a:spcAft>
              <a:buSzPts val="3100"/>
              <a:buChar char="▸"/>
            </a:pPr>
            <a:r>
              <a:rPr lang="en" sz="3100"/>
              <a:t>Découverte et visibilité</a:t>
            </a:r>
            <a:endParaRPr sz="3100"/>
          </a:p>
          <a:p>
            <a:pPr marL="457200" lvl="0" indent="-425450" algn="l" rtl="0">
              <a:spcBef>
                <a:spcPts val="1000"/>
              </a:spcBef>
              <a:spcAft>
                <a:spcPts val="0"/>
              </a:spcAft>
              <a:buSzPts val="3100"/>
              <a:buChar char="▸"/>
            </a:pPr>
            <a:r>
              <a:rPr lang="en" sz="3100"/>
              <a:t>Traduction et adaptation</a:t>
            </a:r>
            <a:endParaRPr sz="3100"/>
          </a:p>
          <a:p>
            <a:pPr marL="457200" lvl="0" indent="-425450" algn="l" rtl="0">
              <a:spcBef>
                <a:spcPts val="1000"/>
              </a:spcBef>
              <a:spcAft>
                <a:spcPts val="0"/>
              </a:spcAft>
              <a:buSzPts val="3100"/>
              <a:buChar char="▸"/>
            </a:pPr>
            <a:r>
              <a:rPr lang="en" sz="3100"/>
              <a:t>Mise à jour et entretien </a:t>
            </a:r>
            <a:endParaRPr sz="3100"/>
          </a:p>
          <a:p>
            <a:pPr marL="457200" lvl="0" indent="-425450" algn="l" rtl="0">
              <a:spcBef>
                <a:spcPts val="1000"/>
              </a:spcBef>
              <a:spcAft>
                <a:spcPts val="1000"/>
              </a:spcAft>
              <a:buSzPts val="3100"/>
              <a:buChar char="▸"/>
            </a:pPr>
            <a:r>
              <a:rPr lang="en" sz="3100"/>
              <a:t>Aide et formation ponctuelles</a:t>
            </a:r>
            <a:endParaRPr sz="3100"/>
          </a:p>
        </p:txBody>
      </p:sp>
      <p:sp>
        <p:nvSpPr>
          <p:cNvPr id="219" name="Google Shape;219;p23"/>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4"/>
          <p:cNvSpPr txBox="1">
            <a:spLocks noGrp="1"/>
          </p:cNvSpPr>
          <p:nvPr>
            <p:ph type="title"/>
          </p:nvPr>
        </p:nvSpPr>
        <p:spPr>
          <a:xfrm>
            <a:off x="495000" y="316950"/>
            <a:ext cx="6372000" cy="454800"/>
          </a:xfrm>
          <a:prstGeom prst="rect">
            <a:avLst/>
          </a:prstGeom>
          <a:solidFill>
            <a:schemeClr val="lt1"/>
          </a:solidFill>
        </p:spPr>
        <p:txBody>
          <a:bodyPr spcFirstLastPara="1" wrap="square" lIns="0" tIns="0" rIns="0" bIns="0" anchor="b" anchorCtr="0">
            <a:noAutofit/>
          </a:bodyPr>
          <a:lstStyle/>
          <a:p>
            <a:pPr marL="0" lvl="0" indent="0" algn="l" rtl="0">
              <a:spcBef>
                <a:spcPts val="0"/>
              </a:spcBef>
              <a:spcAft>
                <a:spcPts val="0"/>
              </a:spcAft>
              <a:buNone/>
            </a:pPr>
            <a:r>
              <a:rPr lang="en" sz="3100">
                <a:highlight>
                  <a:schemeClr val="lt1"/>
                </a:highlight>
              </a:rPr>
              <a:t>3.  Favoriser la création de nouvelles REL</a:t>
            </a:r>
            <a:endParaRPr sz="3100">
              <a:highlight>
                <a:schemeClr val="lt1"/>
              </a:highlight>
            </a:endParaRPr>
          </a:p>
        </p:txBody>
      </p:sp>
      <p:sp>
        <p:nvSpPr>
          <p:cNvPr id="225" name="Google Shape;225;p24"/>
          <p:cNvSpPr txBox="1">
            <a:spLocks noGrp="1"/>
          </p:cNvSpPr>
          <p:nvPr>
            <p:ph type="body" idx="1"/>
          </p:nvPr>
        </p:nvSpPr>
        <p:spPr>
          <a:xfrm>
            <a:off x="907700" y="1216050"/>
            <a:ext cx="5905500" cy="3186300"/>
          </a:xfrm>
          <a:prstGeom prst="rect">
            <a:avLst/>
          </a:prstGeom>
        </p:spPr>
        <p:txBody>
          <a:bodyPr spcFirstLastPara="1" wrap="square" lIns="0" tIns="0" rIns="0" bIns="0" anchor="t" anchorCtr="0">
            <a:noAutofit/>
          </a:bodyPr>
          <a:lstStyle/>
          <a:p>
            <a:pPr marL="457200" lvl="0" indent="-406400" algn="l" rtl="0">
              <a:lnSpc>
                <a:spcPct val="100000"/>
              </a:lnSpc>
              <a:spcBef>
                <a:spcPts val="0"/>
              </a:spcBef>
              <a:spcAft>
                <a:spcPts val="0"/>
              </a:spcAft>
              <a:buSzPts val="2800"/>
              <a:buChar char="▸"/>
            </a:pPr>
            <a:r>
              <a:rPr lang="en" sz="2800"/>
              <a:t>Expertise et soutien Pressbooks et Studio H5P</a:t>
            </a:r>
            <a:endParaRPr sz="2800"/>
          </a:p>
          <a:p>
            <a:pPr marL="457200" lvl="0" indent="-406400" algn="l" rtl="0">
              <a:lnSpc>
                <a:spcPct val="100000"/>
              </a:lnSpc>
              <a:spcBef>
                <a:spcPts val="0"/>
              </a:spcBef>
              <a:spcAft>
                <a:spcPts val="0"/>
              </a:spcAft>
              <a:buSzPts val="2800"/>
              <a:buChar char="▸"/>
            </a:pPr>
            <a:r>
              <a:rPr lang="en" sz="2800"/>
              <a:t>Subventions pour REL bilingues ou en français</a:t>
            </a:r>
            <a:endParaRPr sz="2800"/>
          </a:p>
          <a:p>
            <a:pPr marL="457200" lvl="0" indent="-406400" algn="l" rtl="0">
              <a:lnSpc>
                <a:spcPct val="100000"/>
              </a:lnSpc>
              <a:spcBef>
                <a:spcPts val="0"/>
              </a:spcBef>
              <a:spcAft>
                <a:spcPts val="0"/>
              </a:spcAft>
              <a:buSzPts val="2800"/>
              <a:buChar char="▸"/>
            </a:pPr>
            <a:r>
              <a:rPr lang="en" sz="2800"/>
              <a:t>Processus d’adoption et de création</a:t>
            </a:r>
            <a:endParaRPr sz="2800"/>
          </a:p>
          <a:p>
            <a:pPr marL="457200" lvl="0" indent="-406400" algn="l" rtl="0">
              <a:lnSpc>
                <a:spcPct val="100000"/>
              </a:lnSpc>
              <a:spcBef>
                <a:spcPts val="0"/>
              </a:spcBef>
              <a:spcAft>
                <a:spcPts val="0"/>
              </a:spcAft>
              <a:buSzPts val="2800"/>
              <a:buChar char="▸"/>
            </a:pPr>
            <a:r>
              <a:rPr lang="en" sz="2800"/>
              <a:t>Reconnaissance et incitatifs</a:t>
            </a:r>
            <a:endParaRPr sz="2800"/>
          </a:p>
          <a:p>
            <a:pPr marL="457200" lvl="0" indent="-406400" algn="l" rtl="0">
              <a:lnSpc>
                <a:spcPct val="100000"/>
              </a:lnSpc>
              <a:spcBef>
                <a:spcPts val="0"/>
              </a:spcBef>
              <a:spcAft>
                <a:spcPts val="0"/>
              </a:spcAft>
              <a:buSzPts val="2800"/>
              <a:buChar char="▸"/>
            </a:pPr>
            <a:r>
              <a:rPr lang="en" sz="2800"/>
              <a:t>Nouveaux postes</a:t>
            </a:r>
            <a:endParaRPr sz="2800"/>
          </a:p>
          <a:p>
            <a:pPr marL="0" lvl="0" indent="0" algn="l" rtl="0">
              <a:lnSpc>
                <a:spcPct val="100000"/>
              </a:lnSpc>
              <a:spcBef>
                <a:spcPts val="0"/>
              </a:spcBef>
              <a:spcAft>
                <a:spcPts val="0"/>
              </a:spcAft>
              <a:buNone/>
            </a:pPr>
            <a:endParaRPr sz="2800"/>
          </a:p>
        </p:txBody>
      </p:sp>
      <p:sp>
        <p:nvSpPr>
          <p:cNvPr id="226" name="Google Shape;226;p24"/>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5"/>
          <p:cNvSpPr txBox="1">
            <a:spLocks noGrp="1"/>
          </p:cNvSpPr>
          <p:nvPr>
            <p:ph type="title"/>
          </p:nvPr>
        </p:nvSpPr>
        <p:spPr>
          <a:xfrm>
            <a:off x="465000" y="498200"/>
            <a:ext cx="8679000" cy="454800"/>
          </a:xfrm>
          <a:prstGeom prst="rect">
            <a:avLst/>
          </a:prstGeom>
          <a:solidFill>
            <a:schemeClr val="lt1"/>
          </a:solidFill>
        </p:spPr>
        <p:txBody>
          <a:bodyPr spcFirstLastPara="1" wrap="square" lIns="0" tIns="0" rIns="0" bIns="0" anchor="b" anchorCtr="0">
            <a:noAutofit/>
          </a:bodyPr>
          <a:lstStyle/>
          <a:p>
            <a:pPr marL="0" lvl="0" indent="0" algn="l" rtl="0">
              <a:spcBef>
                <a:spcPts val="0"/>
              </a:spcBef>
              <a:spcAft>
                <a:spcPts val="0"/>
              </a:spcAft>
              <a:buNone/>
            </a:pPr>
            <a:r>
              <a:rPr lang="en" sz="2900" dirty="0">
                <a:highlight>
                  <a:schemeClr val="lt1"/>
                </a:highlight>
              </a:rPr>
              <a:t>4.  Encourager l’utilisation d’autres alternatives abordables</a:t>
            </a:r>
            <a:endParaRPr sz="2900" dirty="0">
              <a:highlight>
                <a:schemeClr val="lt1"/>
              </a:highlight>
            </a:endParaRPr>
          </a:p>
        </p:txBody>
      </p:sp>
      <p:sp>
        <p:nvSpPr>
          <p:cNvPr id="232" name="Google Shape;232;p25"/>
          <p:cNvSpPr txBox="1">
            <a:spLocks noGrp="1"/>
          </p:cNvSpPr>
          <p:nvPr>
            <p:ph type="body" idx="1"/>
          </p:nvPr>
        </p:nvSpPr>
        <p:spPr>
          <a:xfrm>
            <a:off x="854125" y="1537475"/>
            <a:ext cx="5985000" cy="2354700"/>
          </a:xfrm>
          <a:prstGeom prst="rect">
            <a:avLst/>
          </a:prstGeom>
        </p:spPr>
        <p:txBody>
          <a:bodyPr spcFirstLastPara="1" wrap="square" lIns="0" tIns="0" rIns="0" bIns="0" anchor="t" anchorCtr="0">
            <a:noAutofit/>
          </a:bodyPr>
          <a:lstStyle/>
          <a:p>
            <a:pPr marL="457200" lvl="0" indent="-412750" algn="l" rtl="0">
              <a:lnSpc>
                <a:spcPct val="100000"/>
              </a:lnSpc>
              <a:spcBef>
                <a:spcPts val="1000"/>
              </a:spcBef>
              <a:spcAft>
                <a:spcPts val="0"/>
              </a:spcAft>
              <a:buSzPts val="2900"/>
              <a:buChar char="▸"/>
            </a:pPr>
            <a:r>
              <a:rPr lang="en" sz="2900" dirty="0"/>
              <a:t>Service de réserve de cours</a:t>
            </a:r>
            <a:endParaRPr sz="2900" dirty="0"/>
          </a:p>
          <a:p>
            <a:pPr marL="457200" lvl="0" indent="-412750" algn="l" rtl="0">
              <a:lnSpc>
                <a:spcPct val="100000"/>
              </a:lnSpc>
              <a:spcBef>
                <a:spcPts val="1000"/>
              </a:spcBef>
              <a:spcAft>
                <a:spcPts val="0"/>
              </a:spcAft>
              <a:buSzPts val="2900"/>
              <a:buChar char="▸"/>
            </a:pPr>
            <a:r>
              <a:rPr lang="en" sz="2900" dirty="0"/>
              <a:t>Identifier cours sans coûts supplémentaires dans l’horaire</a:t>
            </a:r>
            <a:endParaRPr sz="2900" dirty="0"/>
          </a:p>
          <a:p>
            <a:pPr marL="457200" lvl="0" indent="-412750" algn="l" rtl="0">
              <a:lnSpc>
                <a:spcPct val="100000"/>
              </a:lnSpc>
              <a:spcBef>
                <a:spcPts val="1000"/>
              </a:spcBef>
              <a:spcAft>
                <a:spcPts val="0"/>
              </a:spcAft>
              <a:buSzPts val="2900"/>
              <a:buChar char="▸"/>
            </a:pPr>
            <a:r>
              <a:rPr lang="en" sz="2900" dirty="0"/>
              <a:t>Engagement volontaire</a:t>
            </a:r>
            <a:endParaRPr sz="2900" dirty="0"/>
          </a:p>
          <a:p>
            <a:pPr marL="0" lvl="0" indent="0" algn="l" rtl="0">
              <a:lnSpc>
                <a:spcPct val="100000"/>
              </a:lnSpc>
              <a:spcBef>
                <a:spcPts val="1000"/>
              </a:spcBef>
              <a:spcAft>
                <a:spcPts val="1000"/>
              </a:spcAft>
              <a:buNone/>
            </a:pPr>
            <a:endParaRPr sz="2900" dirty="0"/>
          </a:p>
        </p:txBody>
      </p:sp>
      <p:sp>
        <p:nvSpPr>
          <p:cNvPr id="233" name="Google Shape;233;p25"/>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26"/>
          <p:cNvSpPr txBox="1">
            <a:spLocks noGrp="1"/>
          </p:cNvSpPr>
          <p:nvPr>
            <p:ph type="ctrTitle"/>
          </p:nvPr>
        </p:nvSpPr>
        <p:spPr>
          <a:xfrm>
            <a:off x="550500" y="3348825"/>
            <a:ext cx="36387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000">
                <a:solidFill>
                  <a:schemeClr val="accent3"/>
                </a:solidFill>
              </a:rPr>
              <a:t>3.</a:t>
            </a:r>
            <a:endParaRPr sz="4000">
              <a:solidFill>
                <a:schemeClr val="accent3"/>
              </a:solidFill>
            </a:endParaRPr>
          </a:p>
          <a:p>
            <a:pPr marL="0" lvl="0" indent="0" algn="l" rtl="0">
              <a:spcBef>
                <a:spcPts val="0"/>
              </a:spcBef>
              <a:spcAft>
                <a:spcPts val="0"/>
              </a:spcAft>
              <a:buNone/>
            </a:pPr>
            <a:r>
              <a:rPr lang="en" sz="4000"/>
              <a:t>Projets dirigés ou soutenus par la Bibliothèque</a:t>
            </a:r>
            <a:endParaRPr sz="4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7"/>
          <p:cNvSpPr txBox="1">
            <a:spLocks noGrp="1"/>
          </p:cNvSpPr>
          <p:nvPr>
            <p:ph type="title"/>
          </p:nvPr>
        </p:nvSpPr>
        <p:spPr>
          <a:xfrm>
            <a:off x="550500" y="396100"/>
            <a:ext cx="6107700" cy="533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Subvention REL de la Bibliothèque</a:t>
            </a:r>
            <a:endParaRPr/>
          </a:p>
        </p:txBody>
      </p:sp>
      <p:sp>
        <p:nvSpPr>
          <p:cNvPr id="244" name="Google Shape;244;p27"/>
          <p:cNvSpPr txBox="1">
            <a:spLocks noGrp="1"/>
          </p:cNvSpPr>
          <p:nvPr>
            <p:ph type="body" idx="1"/>
          </p:nvPr>
        </p:nvSpPr>
        <p:spPr>
          <a:xfrm>
            <a:off x="550500" y="1305324"/>
            <a:ext cx="6107700" cy="2354700"/>
          </a:xfrm>
          <a:prstGeom prst="rect">
            <a:avLst/>
          </a:prstGeom>
        </p:spPr>
        <p:txBody>
          <a:bodyPr spcFirstLastPara="1" wrap="square" lIns="0" tIns="0" rIns="0" bIns="0" anchor="t" anchorCtr="0">
            <a:noAutofit/>
          </a:bodyPr>
          <a:lstStyle/>
          <a:p>
            <a:pPr marL="457200" lvl="0" indent="-412750" algn="l" rtl="0">
              <a:spcBef>
                <a:spcPts val="0"/>
              </a:spcBef>
              <a:spcAft>
                <a:spcPts val="0"/>
              </a:spcAft>
              <a:buSzPts val="2900"/>
              <a:buChar char="▸"/>
            </a:pPr>
            <a:r>
              <a:rPr lang="en" sz="2900"/>
              <a:t>35,000 $ depuis 2020 pour 7 projets</a:t>
            </a:r>
            <a:endParaRPr sz="2900"/>
          </a:p>
          <a:p>
            <a:pPr marL="0" lvl="0" indent="0" algn="l" rtl="0">
              <a:spcBef>
                <a:spcPts val="1000"/>
              </a:spcBef>
              <a:spcAft>
                <a:spcPts val="0"/>
              </a:spcAft>
              <a:buNone/>
            </a:pPr>
            <a:endParaRPr sz="1100"/>
          </a:p>
          <a:p>
            <a:pPr marL="914400" lvl="1" indent="-400050" algn="l" rtl="0">
              <a:spcBef>
                <a:spcPts val="1000"/>
              </a:spcBef>
              <a:spcAft>
                <a:spcPts val="0"/>
              </a:spcAft>
              <a:buSzPts val="2700"/>
              <a:buChar char="▹"/>
            </a:pPr>
            <a:r>
              <a:rPr lang="en" sz="2700"/>
              <a:t>Translating for Canada, eh?</a:t>
            </a:r>
            <a:endParaRPr sz="2700"/>
          </a:p>
          <a:p>
            <a:pPr marL="914400" lvl="1" indent="-400050" algn="l" rtl="0">
              <a:spcBef>
                <a:spcPts val="0"/>
              </a:spcBef>
              <a:spcAft>
                <a:spcPts val="0"/>
              </a:spcAft>
              <a:buSzPts val="2700"/>
              <a:buChar char="▹"/>
            </a:pPr>
            <a:r>
              <a:rPr lang="en" sz="2700"/>
              <a:t>Introduction à l’analyse juridique</a:t>
            </a:r>
            <a:endParaRPr sz="2700"/>
          </a:p>
          <a:p>
            <a:pPr marL="914400" lvl="1" indent="-400050" algn="l" rtl="0">
              <a:spcBef>
                <a:spcPts val="0"/>
              </a:spcBef>
              <a:spcAft>
                <a:spcPts val="0"/>
              </a:spcAft>
              <a:buSzPts val="2700"/>
              <a:buChar char="▹"/>
            </a:pPr>
            <a:r>
              <a:rPr lang="en" sz="2700"/>
              <a:t>Traduction de “Vector Spaces First”</a:t>
            </a:r>
            <a:endParaRPr sz="2700"/>
          </a:p>
        </p:txBody>
      </p:sp>
      <p:sp>
        <p:nvSpPr>
          <p:cNvPr id="245" name="Google Shape;245;p27"/>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16</a:t>
            </a:fld>
            <a:endParaRPr/>
          </a:p>
        </p:txBody>
      </p:sp>
      <p:sp>
        <p:nvSpPr>
          <p:cNvPr id="246" name="Google Shape;246;p27"/>
          <p:cNvSpPr txBox="1"/>
          <p:nvPr/>
        </p:nvSpPr>
        <p:spPr>
          <a:xfrm>
            <a:off x="596550" y="4223950"/>
            <a:ext cx="60156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latin typeface="News Cycle"/>
                <a:ea typeface="News Cycle"/>
                <a:cs typeface="News Cycle"/>
                <a:sym typeface="News Cycle"/>
              </a:rPr>
              <a:t>Programme de subvention REL : </a:t>
            </a:r>
            <a:r>
              <a:rPr lang="en" sz="1200" u="sng">
                <a:solidFill>
                  <a:schemeClr val="hlink"/>
                </a:solidFill>
                <a:latin typeface="News Cycle"/>
                <a:ea typeface="News Cycle"/>
                <a:cs typeface="News Cycle"/>
                <a:sym typeface="News Cycle"/>
                <a:hlinkClick r:id="rId3"/>
              </a:rPr>
              <a:t>https://droit-auteur.uottawa.ca/programme-subvention-ressources-educatives-libres-rel-hiver-2021</a:t>
            </a:r>
            <a:r>
              <a:rPr lang="en" sz="1200">
                <a:latin typeface="News Cycle"/>
                <a:ea typeface="News Cycle"/>
                <a:cs typeface="News Cycle"/>
                <a:sym typeface="News Cycle"/>
              </a:rPr>
              <a:t> </a:t>
            </a:r>
            <a:endParaRPr sz="1200">
              <a:latin typeface="News Cycle"/>
              <a:ea typeface="News Cycle"/>
              <a:cs typeface="News Cycle"/>
              <a:sym typeface="News Cycle"/>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8"/>
          <p:cNvSpPr txBox="1">
            <a:spLocks noGrp="1"/>
          </p:cNvSpPr>
          <p:nvPr>
            <p:ph type="title"/>
          </p:nvPr>
        </p:nvSpPr>
        <p:spPr>
          <a:xfrm>
            <a:off x="550500" y="444125"/>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Guide REL par discipline</a:t>
            </a:r>
            <a:endParaRPr/>
          </a:p>
        </p:txBody>
      </p:sp>
      <p:sp>
        <p:nvSpPr>
          <p:cNvPr id="252" name="Google Shape;252;p28"/>
          <p:cNvSpPr txBox="1">
            <a:spLocks noGrp="1"/>
          </p:cNvSpPr>
          <p:nvPr>
            <p:ph type="body" idx="1"/>
          </p:nvPr>
        </p:nvSpPr>
        <p:spPr>
          <a:xfrm>
            <a:off x="550500" y="1334225"/>
            <a:ext cx="5629500" cy="3033900"/>
          </a:xfrm>
          <a:prstGeom prst="rect">
            <a:avLst/>
          </a:prstGeom>
        </p:spPr>
        <p:txBody>
          <a:bodyPr spcFirstLastPara="1" wrap="square" lIns="0" tIns="0" rIns="0" bIns="0" anchor="t" anchorCtr="0">
            <a:noAutofit/>
          </a:bodyPr>
          <a:lstStyle/>
          <a:p>
            <a:pPr marL="457200" lvl="0" indent="-393700" algn="l" rtl="0">
              <a:spcBef>
                <a:spcPts val="0"/>
              </a:spcBef>
              <a:spcAft>
                <a:spcPts val="0"/>
              </a:spcAft>
              <a:buSzPts val="2600"/>
              <a:buChar char="▸"/>
            </a:pPr>
            <a:r>
              <a:rPr lang="en" sz="2600"/>
              <a:t>Version 1.0 lancée en juin 2021</a:t>
            </a:r>
            <a:endParaRPr sz="2600"/>
          </a:p>
          <a:p>
            <a:pPr marL="457200" lvl="0" indent="-393700" algn="l" rtl="0">
              <a:spcBef>
                <a:spcPts val="0"/>
              </a:spcBef>
              <a:spcAft>
                <a:spcPts val="0"/>
              </a:spcAft>
              <a:buSzPts val="2600"/>
              <a:buChar char="▸"/>
            </a:pPr>
            <a:r>
              <a:rPr lang="en" sz="2600"/>
              <a:t>Liste en développement de REL suggérées pour les cours à uOttawa</a:t>
            </a:r>
            <a:endParaRPr sz="2600"/>
          </a:p>
          <a:p>
            <a:pPr marL="457200" lvl="0" indent="0" algn="l" rtl="0">
              <a:spcBef>
                <a:spcPts val="800"/>
              </a:spcBef>
              <a:spcAft>
                <a:spcPts val="800"/>
              </a:spcAft>
              <a:buNone/>
            </a:pPr>
            <a:endParaRPr sz="2600"/>
          </a:p>
        </p:txBody>
      </p:sp>
      <p:sp>
        <p:nvSpPr>
          <p:cNvPr id="253" name="Google Shape;253;p2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17</a:t>
            </a:fld>
            <a:endParaRPr/>
          </a:p>
        </p:txBody>
      </p:sp>
      <p:sp>
        <p:nvSpPr>
          <p:cNvPr id="254" name="Google Shape;254;p28"/>
          <p:cNvSpPr txBox="1"/>
          <p:nvPr/>
        </p:nvSpPr>
        <p:spPr>
          <a:xfrm>
            <a:off x="617100" y="3153925"/>
            <a:ext cx="5468400" cy="149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a:latin typeface="News Cycle"/>
                <a:ea typeface="News Cycle"/>
                <a:cs typeface="News Cycle"/>
                <a:sym typeface="News Cycle"/>
              </a:rPr>
              <a:t>Français : </a:t>
            </a:r>
            <a:r>
              <a:rPr lang="en" sz="1700" u="sng">
                <a:solidFill>
                  <a:schemeClr val="hlink"/>
                </a:solidFill>
                <a:latin typeface="News Cycle"/>
                <a:ea typeface="News Cycle"/>
                <a:cs typeface="News Cycle"/>
                <a:sym typeface="News Cycle"/>
                <a:hlinkClick r:id="rId3"/>
              </a:rPr>
              <a:t>https://ecampusontario.pressbooks.pub/uottawareldiscipline/</a:t>
            </a:r>
            <a:r>
              <a:rPr lang="en" sz="1700">
                <a:latin typeface="News Cycle"/>
                <a:ea typeface="News Cycle"/>
                <a:cs typeface="News Cycle"/>
                <a:sym typeface="News Cycle"/>
              </a:rPr>
              <a:t> </a:t>
            </a:r>
            <a:endParaRPr sz="1700">
              <a:latin typeface="News Cycle"/>
              <a:ea typeface="News Cycle"/>
              <a:cs typeface="News Cycle"/>
              <a:sym typeface="News Cycle"/>
            </a:endParaRPr>
          </a:p>
          <a:p>
            <a:pPr marL="0" lvl="0" indent="0" algn="l" rtl="0">
              <a:spcBef>
                <a:spcPts val="0"/>
              </a:spcBef>
              <a:spcAft>
                <a:spcPts val="0"/>
              </a:spcAft>
              <a:buNone/>
            </a:pPr>
            <a:endParaRPr sz="1700">
              <a:latin typeface="News Cycle"/>
              <a:ea typeface="News Cycle"/>
              <a:cs typeface="News Cycle"/>
              <a:sym typeface="News Cycle"/>
            </a:endParaRPr>
          </a:p>
          <a:p>
            <a:pPr marL="0" lvl="0" indent="0" algn="l" rtl="0">
              <a:spcBef>
                <a:spcPts val="0"/>
              </a:spcBef>
              <a:spcAft>
                <a:spcPts val="0"/>
              </a:spcAft>
              <a:buNone/>
            </a:pPr>
            <a:r>
              <a:rPr lang="en" sz="1700">
                <a:latin typeface="News Cycle"/>
                <a:ea typeface="News Cycle"/>
                <a:cs typeface="News Cycle"/>
                <a:sym typeface="News Cycle"/>
              </a:rPr>
              <a:t>Anglais : </a:t>
            </a:r>
            <a:r>
              <a:rPr lang="en" sz="1700" u="sng">
                <a:solidFill>
                  <a:schemeClr val="hlink"/>
                </a:solidFill>
                <a:latin typeface="News Cycle"/>
                <a:ea typeface="News Cycle"/>
                <a:cs typeface="News Cycle"/>
                <a:sym typeface="News Cycle"/>
                <a:hlinkClick r:id="rId4"/>
              </a:rPr>
              <a:t>https://ecampusontario.pressbooks.pub/uottawaoerdiscipline/</a:t>
            </a:r>
            <a:r>
              <a:rPr lang="en" sz="1700">
                <a:latin typeface="News Cycle"/>
                <a:ea typeface="News Cycle"/>
                <a:cs typeface="News Cycle"/>
                <a:sym typeface="News Cycle"/>
              </a:rPr>
              <a:t> </a:t>
            </a:r>
            <a:endParaRPr sz="1700">
              <a:latin typeface="News Cycle"/>
              <a:ea typeface="News Cycle"/>
              <a:cs typeface="News Cycle"/>
              <a:sym typeface="News Cycle"/>
            </a:endParaRPr>
          </a:p>
        </p:txBody>
      </p:sp>
      <p:sp>
        <p:nvSpPr>
          <p:cNvPr id="255" name="Google Shape;255;p28"/>
          <p:cNvSpPr/>
          <p:nvPr/>
        </p:nvSpPr>
        <p:spPr>
          <a:xfrm>
            <a:off x="6792175" y="0"/>
            <a:ext cx="22311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6" name="Google Shape;256;p28"/>
          <p:cNvPicPr preferRelativeResize="0"/>
          <p:nvPr/>
        </p:nvPicPr>
        <p:blipFill>
          <a:blip r:embed="rId5">
            <a:alphaModFix/>
          </a:blip>
          <a:stretch>
            <a:fillRect/>
          </a:stretch>
        </p:blipFill>
        <p:spPr>
          <a:xfrm>
            <a:off x="6232925" y="574576"/>
            <a:ext cx="2343574" cy="3738051"/>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29"/>
          <p:cNvSpPr txBox="1">
            <a:spLocks noGrp="1"/>
          </p:cNvSpPr>
          <p:nvPr>
            <p:ph type="title"/>
          </p:nvPr>
        </p:nvSpPr>
        <p:spPr>
          <a:xfrm>
            <a:off x="550500" y="385750"/>
            <a:ext cx="6107700" cy="503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Communauté de pratique sur les REL</a:t>
            </a:r>
            <a:endParaRPr/>
          </a:p>
        </p:txBody>
      </p:sp>
      <p:sp>
        <p:nvSpPr>
          <p:cNvPr id="262" name="Google Shape;262;p29"/>
          <p:cNvSpPr txBox="1">
            <a:spLocks noGrp="1"/>
          </p:cNvSpPr>
          <p:nvPr>
            <p:ph type="body" idx="1"/>
          </p:nvPr>
        </p:nvSpPr>
        <p:spPr>
          <a:xfrm>
            <a:off x="550500" y="1353948"/>
            <a:ext cx="6107700" cy="30339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 dirty="0"/>
              <a:t>Prend la relève du groupe de travail</a:t>
            </a:r>
            <a:endParaRPr dirty="0"/>
          </a:p>
          <a:p>
            <a:pPr marL="457200" lvl="0" indent="-381000" algn="l" rtl="0">
              <a:spcBef>
                <a:spcPts val="0"/>
              </a:spcBef>
              <a:spcAft>
                <a:spcPts val="0"/>
              </a:spcAft>
              <a:buSzPts val="2400"/>
              <a:buChar char="▸"/>
            </a:pPr>
            <a:r>
              <a:rPr lang="en" dirty="0"/>
              <a:t>Ambitions numériques </a:t>
            </a:r>
            <a:endParaRPr dirty="0"/>
          </a:p>
          <a:p>
            <a:pPr marL="457200" lvl="0" indent="-381000" algn="l" rtl="0">
              <a:spcBef>
                <a:spcPts val="0"/>
              </a:spcBef>
              <a:spcAft>
                <a:spcPts val="0"/>
              </a:spcAft>
              <a:buSzPts val="2400"/>
              <a:buChar char="▸"/>
            </a:pPr>
            <a:r>
              <a:rPr lang="en" dirty="0"/>
              <a:t>Première rencontre 20 octobre 2021</a:t>
            </a:r>
            <a:endParaRPr dirty="0"/>
          </a:p>
          <a:p>
            <a:pPr marL="457200" lvl="0" indent="-381000" algn="l" rtl="0">
              <a:spcBef>
                <a:spcPts val="0"/>
              </a:spcBef>
              <a:spcAft>
                <a:spcPts val="0"/>
              </a:spcAft>
              <a:buSzPts val="2400"/>
              <a:buChar char="▸"/>
            </a:pPr>
            <a:r>
              <a:rPr lang="en" dirty="0"/>
              <a:t>Ouverte à tous à uOttawa</a:t>
            </a:r>
            <a:endParaRPr dirty="0"/>
          </a:p>
          <a:p>
            <a:pPr marL="457200" lvl="0" indent="-381000" algn="l" rtl="0">
              <a:spcBef>
                <a:spcPts val="0"/>
              </a:spcBef>
              <a:spcAft>
                <a:spcPts val="0"/>
              </a:spcAft>
              <a:buSzPts val="2400"/>
              <a:buChar char="▸"/>
            </a:pPr>
            <a:r>
              <a:rPr lang="en" dirty="0"/>
              <a:t>Partager expérience, poser questions, guider et alimenter activités et soutien des REL </a:t>
            </a:r>
            <a:endParaRPr dirty="0"/>
          </a:p>
          <a:p>
            <a:pPr marL="457200" lvl="0" indent="-381000" algn="l" rtl="0">
              <a:spcBef>
                <a:spcPts val="0"/>
              </a:spcBef>
              <a:spcAft>
                <a:spcPts val="0"/>
              </a:spcAft>
              <a:buSzPts val="2400"/>
              <a:buChar char="▸"/>
            </a:pPr>
            <a:r>
              <a:rPr lang="en" dirty="0"/>
              <a:t>Réseautage et promotion</a:t>
            </a:r>
            <a:endParaRPr dirty="0"/>
          </a:p>
        </p:txBody>
      </p:sp>
      <p:sp>
        <p:nvSpPr>
          <p:cNvPr id="263" name="Google Shape;263;p29"/>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30"/>
          <p:cNvSpPr txBox="1">
            <a:spLocks noGrp="1"/>
          </p:cNvSpPr>
          <p:nvPr>
            <p:ph type="title"/>
          </p:nvPr>
        </p:nvSpPr>
        <p:spPr>
          <a:xfrm>
            <a:off x="550500" y="385750"/>
            <a:ext cx="6107700" cy="5034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Soutien REL de la Bibliothèque</a:t>
            </a:r>
            <a:endParaRPr/>
          </a:p>
        </p:txBody>
      </p:sp>
      <p:sp>
        <p:nvSpPr>
          <p:cNvPr id="269" name="Google Shape;269;p30"/>
          <p:cNvSpPr txBox="1">
            <a:spLocks noGrp="1"/>
          </p:cNvSpPr>
          <p:nvPr>
            <p:ph type="body" idx="1"/>
          </p:nvPr>
        </p:nvSpPr>
        <p:spPr>
          <a:xfrm>
            <a:off x="550500" y="1139850"/>
            <a:ext cx="6062700" cy="349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
              <a:t>Droit d’auteur et licences</a:t>
            </a:r>
            <a:endParaRPr/>
          </a:p>
          <a:p>
            <a:pPr marL="457200" lvl="0" indent="-381000" algn="l" rtl="0">
              <a:spcBef>
                <a:spcPts val="0"/>
              </a:spcBef>
              <a:spcAft>
                <a:spcPts val="0"/>
              </a:spcAft>
              <a:buSzPts val="2400"/>
              <a:buChar char="▸"/>
            </a:pPr>
            <a:r>
              <a:rPr lang="en"/>
              <a:t>Hébergement, dépôt et catalogage</a:t>
            </a:r>
            <a:endParaRPr/>
          </a:p>
          <a:p>
            <a:pPr marL="457200" lvl="0" indent="-381000" algn="l" rtl="0">
              <a:spcBef>
                <a:spcPts val="0"/>
              </a:spcBef>
              <a:spcAft>
                <a:spcPts val="0"/>
              </a:spcAft>
              <a:buSzPts val="2400"/>
              <a:buChar char="▸"/>
            </a:pPr>
            <a:r>
              <a:rPr lang="en"/>
              <a:t>Recherche de REL</a:t>
            </a:r>
            <a:endParaRPr/>
          </a:p>
          <a:p>
            <a:pPr marL="457200" lvl="0" indent="-381000" algn="l" rtl="0">
              <a:spcBef>
                <a:spcPts val="0"/>
              </a:spcBef>
              <a:spcAft>
                <a:spcPts val="0"/>
              </a:spcAft>
              <a:buSzPts val="2400"/>
              <a:buChar char="▸"/>
            </a:pPr>
            <a:r>
              <a:rPr lang="en"/>
              <a:t>Accès et soutien Pressbooks et H5P</a:t>
            </a:r>
            <a:endParaRPr/>
          </a:p>
          <a:p>
            <a:pPr marL="457200" lvl="0" indent="-381000" algn="l" rtl="0">
              <a:spcBef>
                <a:spcPts val="0"/>
              </a:spcBef>
              <a:spcAft>
                <a:spcPts val="0"/>
              </a:spcAft>
              <a:buSzPts val="2400"/>
              <a:buChar char="▸"/>
            </a:pPr>
            <a:r>
              <a:rPr lang="en"/>
              <a:t>Formations et ateliers</a:t>
            </a:r>
            <a:endParaRPr/>
          </a:p>
          <a:p>
            <a:pPr marL="914400" lvl="1" indent="-349250" algn="l" rtl="0">
              <a:spcBef>
                <a:spcPts val="0"/>
              </a:spcBef>
              <a:spcAft>
                <a:spcPts val="0"/>
              </a:spcAft>
              <a:buSzPts val="1900"/>
              <a:buChar char="▹"/>
            </a:pPr>
            <a:r>
              <a:rPr lang="en" sz="1900"/>
              <a:t>REL : que sont-elles et comment les trouver</a:t>
            </a:r>
            <a:endParaRPr sz="1900"/>
          </a:p>
          <a:p>
            <a:pPr marL="914400" lvl="1" indent="-349250" algn="l" rtl="0">
              <a:spcBef>
                <a:spcPts val="0"/>
              </a:spcBef>
              <a:spcAft>
                <a:spcPts val="0"/>
              </a:spcAft>
              <a:buSzPts val="1900"/>
              <a:buChar char="▹"/>
            </a:pPr>
            <a:r>
              <a:rPr lang="en" sz="1900"/>
              <a:t>Pressbooks</a:t>
            </a:r>
            <a:endParaRPr sz="1900"/>
          </a:p>
          <a:p>
            <a:pPr marL="914400" lvl="1" indent="-349250" algn="l" rtl="0">
              <a:spcBef>
                <a:spcPts val="0"/>
              </a:spcBef>
              <a:spcAft>
                <a:spcPts val="0"/>
              </a:spcAft>
              <a:buSzPts val="1900"/>
              <a:buChar char="▹"/>
            </a:pPr>
            <a:r>
              <a:rPr lang="en" sz="1900"/>
              <a:t>Studio H5P</a:t>
            </a:r>
            <a:endParaRPr sz="1900"/>
          </a:p>
          <a:p>
            <a:pPr marL="914400" lvl="1" indent="-349250" algn="l" rtl="0">
              <a:spcBef>
                <a:spcPts val="0"/>
              </a:spcBef>
              <a:spcAft>
                <a:spcPts val="0"/>
              </a:spcAft>
              <a:buSzPts val="1900"/>
              <a:buChar char="▹"/>
            </a:pPr>
            <a:r>
              <a:rPr lang="en" sz="1900"/>
              <a:t>Droit d’auteur et licences pour les REL</a:t>
            </a:r>
            <a:endParaRPr sz="1900"/>
          </a:p>
        </p:txBody>
      </p:sp>
      <p:sp>
        <p:nvSpPr>
          <p:cNvPr id="270" name="Google Shape;270;p30"/>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3"/>
          <p:cNvSpPr txBox="1">
            <a:spLocks noGrp="1"/>
          </p:cNvSpPr>
          <p:nvPr>
            <p:ph type="ctrTitle"/>
          </p:nvPr>
        </p:nvSpPr>
        <p:spPr>
          <a:xfrm>
            <a:off x="562675" y="3430700"/>
            <a:ext cx="36387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500">
                <a:solidFill>
                  <a:schemeClr val="accent3"/>
                </a:solidFill>
              </a:rPr>
              <a:t>1.</a:t>
            </a:r>
            <a:endParaRPr sz="4500">
              <a:solidFill>
                <a:schemeClr val="accent3"/>
              </a:solidFill>
            </a:endParaRPr>
          </a:p>
          <a:p>
            <a:pPr marL="0" lvl="0" indent="0" algn="l" rtl="0">
              <a:spcBef>
                <a:spcPts val="0"/>
              </a:spcBef>
              <a:spcAft>
                <a:spcPts val="0"/>
              </a:spcAft>
              <a:buNone/>
            </a:pPr>
            <a:r>
              <a:rPr lang="en" sz="4500"/>
              <a:t>Université d’Ottawa : contexte</a:t>
            </a:r>
            <a:endParaRPr sz="45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1"/>
          <p:cNvSpPr txBox="1">
            <a:spLocks noGrp="1"/>
          </p:cNvSpPr>
          <p:nvPr>
            <p:ph type="title"/>
          </p:nvPr>
        </p:nvSpPr>
        <p:spPr>
          <a:xfrm>
            <a:off x="550500" y="444125"/>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t>Bibliothécaire de l’éducation ouverte</a:t>
            </a:r>
            <a:endParaRPr/>
          </a:p>
        </p:txBody>
      </p:sp>
      <p:sp>
        <p:nvSpPr>
          <p:cNvPr id="276" name="Google Shape;276;p31"/>
          <p:cNvSpPr txBox="1">
            <a:spLocks noGrp="1"/>
          </p:cNvSpPr>
          <p:nvPr>
            <p:ph type="body" idx="1"/>
          </p:nvPr>
        </p:nvSpPr>
        <p:spPr>
          <a:xfrm>
            <a:off x="550500" y="1353950"/>
            <a:ext cx="6107700" cy="33348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
              <a:t>Nouveau poste - nomination de 12 mois</a:t>
            </a:r>
            <a:endParaRPr/>
          </a:p>
          <a:p>
            <a:pPr marL="457200" lvl="0" indent="-381000" algn="l" rtl="0">
              <a:spcBef>
                <a:spcPts val="0"/>
              </a:spcBef>
              <a:spcAft>
                <a:spcPts val="0"/>
              </a:spcAft>
              <a:buSzPts val="2400"/>
              <a:buChar char="▸"/>
            </a:pPr>
            <a:r>
              <a:rPr lang="en"/>
              <a:t>Formaliser offre de services en collaboration avec autres unités</a:t>
            </a:r>
            <a:endParaRPr/>
          </a:p>
          <a:p>
            <a:pPr marL="457200" lvl="0" indent="-381000" algn="l" rtl="0">
              <a:spcBef>
                <a:spcPts val="0"/>
              </a:spcBef>
              <a:spcAft>
                <a:spcPts val="0"/>
              </a:spcAft>
              <a:buSzPts val="2400"/>
              <a:buChar char="▸"/>
            </a:pPr>
            <a:r>
              <a:rPr lang="en"/>
              <a:t>Formations et ateliers</a:t>
            </a:r>
            <a:endParaRPr/>
          </a:p>
          <a:p>
            <a:pPr marL="457200" lvl="0" indent="-381000" algn="l" rtl="0">
              <a:spcBef>
                <a:spcPts val="0"/>
              </a:spcBef>
              <a:spcAft>
                <a:spcPts val="0"/>
              </a:spcAft>
              <a:buSzPts val="2400"/>
              <a:buChar char="▸"/>
            </a:pPr>
            <a:r>
              <a:rPr lang="en"/>
              <a:t>Promotion et sensibilisation auprès de divers groupes</a:t>
            </a:r>
            <a:endParaRPr/>
          </a:p>
          <a:p>
            <a:pPr marL="457200" lvl="0" indent="-381000" algn="l" rtl="0">
              <a:spcBef>
                <a:spcPts val="0"/>
              </a:spcBef>
              <a:spcAft>
                <a:spcPts val="0"/>
              </a:spcAft>
              <a:buSzPts val="2400"/>
              <a:buChar char="▸"/>
            </a:pPr>
            <a:r>
              <a:rPr lang="en"/>
              <a:t>Élaboration d’un cadre pour soutenir la production de manuels libres</a:t>
            </a:r>
            <a:endParaRPr/>
          </a:p>
        </p:txBody>
      </p:sp>
      <p:sp>
        <p:nvSpPr>
          <p:cNvPr id="277" name="Google Shape;277;p31"/>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2"/>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21</a:t>
            </a:fld>
            <a:endParaRPr/>
          </a:p>
        </p:txBody>
      </p:sp>
      <p:sp>
        <p:nvSpPr>
          <p:cNvPr id="283" name="Google Shape;283;p32"/>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284" name="Google Shape;284;p32"/>
          <p:cNvSpPr txBox="1">
            <a:spLocks noGrp="1"/>
          </p:cNvSpPr>
          <p:nvPr>
            <p:ph type="body" idx="1"/>
          </p:nvPr>
        </p:nvSpPr>
        <p:spPr>
          <a:xfrm>
            <a:off x="438925" y="1055025"/>
            <a:ext cx="2571000" cy="3709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b="1">
                <a:solidFill>
                  <a:schemeClr val="accent3"/>
                </a:solidFill>
              </a:rPr>
              <a:t>ChimieOrg101</a:t>
            </a:r>
            <a:endParaRPr b="1">
              <a:solidFill>
                <a:schemeClr val="accent3"/>
              </a:solidFill>
            </a:endParaRPr>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800"/>
              </a:spcAft>
              <a:buNone/>
            </a:pPr>
            <a:r>
              <a:rPr lang="en" sz="1300" u="sng">
                <a:solidFill>
                  <a:schemeClr val="hlink"/>
                </a:solidFill>
                <a:hlinkClick r:id="rId3"/>
              </a:rPr>
              <a:t>https://orgchem101.com/index_fr.php</a:t>
            </a:r>
            <a:r>
              <a:rPr lang="en" sz="1300"/>
              <a:t> </a:t>
            </a:r>
            <a:endParaRPr sz="1300"/>
          </a:p>
        </p:txBody>
      </p:sp>
      <p:sp>
        <p:nvSpPr>
          <p:cNvPr id="285" name="Google Shape;285;p32"/>
          <p:cNvSpPr txBox="1">
            <a:spLocks noGrp="1"/>
          </p:cNvSpPr>
          <p:nvPr>
            <p:ph type="body" idx="1"/>
          </p:nvPr>
        </p:nvSpPr>
        <p:spPr>
          <a:xfrm>
            <a:off x="3162325" y="1055025"/>
            <a:ext cx="2721300" cy="3418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b="1">
                <a:solidFill>
                  <a:schemeClr val="accent3"/>
                </a:solidFill>
              </a:rPr>
              <a:t>Enseigner en ligne par le jeu : un livre de recettes </a:t>
            </a:r>
            <a:endParaRPr b="1">
              <a:solidFill>
                <a:schemeClr val="accent3"/>
              </a:solidFill>
            </a:endParaRPr>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lnSpc>
                <a:spcPct val="100000"/>
              </a:lnSpc>
              <a:spcBef>
                <a:spcPts val="800"/>
              </a:spcBef>
              <a:spcAft>
                <a:spcPts val="800"/>
              </a:spcAft>
              <a:buNone/>
            </a:pPr>
            <a:r>
              <a:rPr lang="en" sz="1500" u="sng">
                <a:solidFill>
                  <a:schemeClr val="hlink"/>
                </a:solidFill>
                <a:hlinkClick r:id="rId4"/>
              </a:rPr>
              <a:t>https://ecampusontario.pressbooks.pub/apprentissageparlejeu/</a:t>
            </a:r>
            <a:r>
              <a:rPr lang="en" sz="1500"/>
              <a:t> </a:t>
            </a:r>
            <a:endParaRPr sz="1500"/>
          </a:p>
        </p:txBody>
      </p:sp>
      <p:sp>
        <p:nvSpPr>
          <p:cNvPr id="286" name="Google Shape;286;p32"/>
          <p:cNvSpPr txBox="1">
            <a:spLocks noGrp="1"/>
          </p:cNvSpPr>
          <p:nvPr>
            <p:ph type="body" idx="1"/>
          </p:nvPr>
        </p:nvSpPr>
        <p:spPr>
          <a:xfrm>
            <a:off x="6073800" y="1055025"/>
            <a:ext cx="2721300" cy="3418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b="1">
                <a:solidFill>
                  <a:schemeClr val="accent3"/>
                </a:solidFill>
              </a:rPr>
              <a:t>Croissance des populations</a:t>
            </a:r>
            <a:endParaRPr b="1">
              <a:solidFill>
                <a:schemeClr val="accent3"/>
              </a:solidFill>
            </a:endParaRPr>
          </a:p>
          <a:p>
            <a:pPr marL="0" lvl="0" indent="0" algn="ctr" rtl="0">
              <a:spcBef>
                <a:spcPts val="800"/>
              </a:spcBef>
              <a:spcAft>
                <a:spcPts val="0"/>
              </a:spcAft>
              <a:buNone/>
            </a:pPr>
            <a:endParaRPr/>
          </a:p>
          <a:p>
            <a:pPr marL="0" lvl="0" indent="0" algn="ctr" rtl="0">
              <a:spcBef>
                <a:spcPts val="800"/>
              </a:spcBef>
              <a:spcAft>
                <a:spcPts val="0"/>
              </a:spcAft>
              <a:buNone/>
            </a:pPr>
            <a:endParaRPr/>
          </a:p>
          <a:p>
            <a:pPr marL="0" lvl="0" indent="0" algn="ctr" rtl="0">
              <a:spcBef>
                <a:spcPts val="800"/>
              </a:spcBef>
              <a:spcAft>
                <a:spcPts val="0"/>
              </a:spcAft>
              <a:buNone/>
            </a:pPr>
            <a:endParaRPr/>
          </a:p>
          <a:p>
            <a:pPr marL="0" lvl="0" indent="0" algn="ctr" rtl="0">
              <a:spcBef>
                <a:spcPts val="800"/>
              </a:spcBef>
              <a:spcAft>
                <a:spcPts val="0"/>
              </a:spcAft>
              <a:buNone/>
            </a:pPr>
            <a:endParaRPr/>
          </a:p>
          <a:p>
            <a:pPr marL="0" lvl="0" indent="0" algn="ctr" rtl="0">
              <a:spcBef>
                <a:spcPts val="800"/>
              </a:spcBef>
              <a:spcAft>
                <a:spcPts val="0"/>
              </a:spcAft>
              <a:buNone/>
            </a:pPr>
            <a:endParaRPr/>
          </a:p>
          <a:p>
            <a:pPr marL="0" lvl="0" indent="0" algn="ctr" rtl="0">
              <a:spcBef>
                <a:spcPts val="800"/>
              </a:spcBef>
              <a:spcAft>
                <a:spcPts val="0"/>
              </a:spcAft>
              <a:buNone/>
            </a:pPr>
            <a:endParaRPr/>
          </a:p>
          <a:p>
            <a:pPr marL="0" lvl="0" indent="0" algn="ctr" rtl="0">
              <a:spcBef>
                <a:spcPts val="800"/>
              </a:spcBef>
              <a:spcAft>
                <a:spcPts val="0"/>
              </a:spcAft>
              <a:buNone/>
            </a:pPr>
            <a:endParaRPr/>
          </a:p>
          <a:p>
            <a:pPr marL="0" lvl="0" indent="0" algn="ctr" rtl="0">
              <a:spcBef>
                <a:spcPts val="800"/>
              </a:spcBef>
              <a:spcAft>
                <a:spcPts val="0"/>
              </a:spcAft>
              <a:buNone/>
            </a:pPr>
            <a:endParaRPr/>
          </a:p>
          <a:p>
            <a:pPr marL="0" lvl="0" indent="0" algn="ctr" rtl="0">
              <a:lnSpc>
                <a:spcPct val="100000"/>
              </a:lnSpc>
              <a:spcBef>
                <a:spcPts val="800"/>
              </a:spcBef>
              <a:spcAft>
                <a:spcPts val="800"/>
              </a:spcAft>
              <a:buNone/>
            </a:pPr>
            <a:r>
              <a:rPr lang="en" sz="1300" u="sng">
                <a:solidFill>
                  <a:schemeClr val="hlink"/>
                </a:solidFill>
                <a:hlinkClick r:id="rId5"/>
              </a:rPr>
              <a:t>https://ecosystem-project.com/fr/</a:t>
            </a:r>
            <a:r>
              <a:rPr lang="en" sz="1300"/>
              <a:t> </a:t>
            </a:r>
            <a:endParaRPr sz="1300"/>
          </a:p>
        </p:txBody>
      </p:sp>
      <p:pic>
        <p:nvPicPr>
          <p:cNvPr id="287" name="Google Shape;287;p32"/>
          <p:cNvPicPr preferRelativeResize="0"/>
          <p:nvPr/>
        </p:nvPicPr>
        <p:blipFill>
          <a:blip r:embed="rId6">
            <a:alphaModFix/>
          </a:blip>
          <a:stretch>
            <a:fillRect/>
          </a:stretch>
        </p:blipFill>
        <p:spPr>
          <a:xfrm>
            <a:off x="705312" y="1493600"/>
            <a:ext cx="2038226" cy="3115325"/>
          </a:xfrm>
          <a:prstGeom prst="rect">
            <a:avLst/>
          </a:prstGeom>
          <a:noFill/>
          <a:ln>
            <a:noFill/>
          </a:ln>
          <a:effectLst>
            <a:outerShdw blurRad="57150" dist="19050" dir="5400000" algn="bl" rotWithShape="0">
              <a:srgbClr val="000000">
                <a:alpha val="50000"/>
              </a:srgbClr>
            </a:outerShdw>
          </a:effectLst>
        </p:spPr>
      </p:pic>
      <p:pic>
        <p:nvPicPr>
          <p:cNvPr id="288" name="Google Shape;288;p32"/>
          <p:cNvPicPr preferRelativeResize="0"/>
          <p:nvPr/>
        </p:nvPicPr>
        <p:blipFill>
          <a:blip r:embed="rId7">
            <a:alphaModFix/>
          </a:blip>
          <a:stretch>
            <a:fillRect/>
          </a:stretch>
        </p:blipFill>
        <p:spPr>
          <a:xfrm>
            <a:off x="3372372" y="1861100"/>
            <a:ext cx="2339001" cy="2261826"/>
          </a:xfrm>
          <a:prstGeom prst="rect">
            <a:avLst/>
          </a:prstGeom>
          <a:noFill/>
          <a:ln>
            <a:noFill/>
          </a:ln>
          <a:effectLst>
            <a:outerShdw blurRad="57150" dist="19050" dir="5400000" algn="bl" rotWithShape="0">
              <a:srgbClr val="000000">
                <a:alpha val="50000"/>
              </a:srgbClr>
            </a:outerShdw>
          </a:effectLst>
        </p:spPr>
      </p:pic>
      <p:pic>
        <p:nvPicPr>
          <p:cNvPr id="289" name="Google Shape;289;p32"/>
          <p:cNvPicPr preferRelativeResize="0"/>
          <p:nvPr/>
        </p:nvPicPr>
        <p:blipFill>
          <a:blip r:embed="rId8">
            <a:alphaModFix/>
          </a:blip>
          <a:stretch>
            <a:fillRect/>
          </a:stretch>
        </p:blipFill>
        <p:spPr>
          <a:xfrm>
            <a:off x="6338886" y="1434349"/>
            <a:ext cx="2191140" cy="3115324"/>
          </a:xfrm>
          <a:prstGeom prst="rect">
            <a:avLst/>
          </a:prstGeom>
          <a:noFill/>
          <a:ln>
            <a:noFill/>
          </a:ln>
          <a:effectLst>
            <a:outerShdw blurRad="57150" dist="19050" dir="5400000" algn="bl" rotWithShape="0">
              <a:srgbClr val="000000">
                <a:alpha val="50000"/>
              </a:srgbClr>
            </a:outerShdw>
          </a:effectLst>
        </p:spPr>
      </p:pic>
      <p:sp>
        <p:nvSpPr>
          <p:cNvPr id="290" name="Google Shape;290;p32"/>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Exemples de REL de l’Université d’Ottawa</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33"/>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22</a:t>
            </a:fld>
            <a:endParaRPr/>
          </a:p>
        </p:txBody>
      </p:sp>
      <p:sp>
        <p:nvSpPr>
          <p:cNvPr id="296" name="Google Shape;296;p33"/>
          <p:cNvSpPr/>
          <p:nvPr/>
        </p:nvSpPr>
        <p:spPr>
          <a:xfrm>
            <a:off x="6857875" y="0"/>
            <a:ext cx="22347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chemeClr val="lt1"/>
              </a:highlight>
            </a:endParaRPr>
          </a:p>
        </p:txBody>
      </p:sp>
      <p:sp>
        <p:nvSpPr>
          <p:cNvPr id="297" name="Google Shape;297;p33"/>
          <p:cNvSpPr txBox="1">
            <a:spLocks noGrp="1"/>
          </p:cNvSpPr>
          <p:nvPr>
            <p:ph type="body" idx="1"/>
          </p:nvPr>
        </p:nvSpPr>
        <p:spPr>
          <a:xfrm>
            <a:off x="438924" y="1055025"/>
            <a:ext cx="2631277" cy="4088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b="1" dirty="0">
                <a:solidFill>
                  <a:schemeClr val="accent3"/>
                </a:solidFill>
              </a:rPr>
              <a:t>La chimie générale pour les Gee-Gees</a:t>
            </a:r>
            <a:endParaRPr b="1" dirty="0">
              <a:solidFill>
                <a:schemeClr val="accent3"/>
              </a:solidFill>
            </a:endParaRPr>
          </a:p>
          <a:p>
            <a:pPr marL="0" lvl="0" indent="0" algn="ctr" rtl="0">
              <a:spcBef>
                <a:spcPts val="800"/>
              </a:spcBef>
              <a:spcAft>
                <a:spcPts val="0"/>
              </a:spcAft>
              <a:buNone/>
            </a:pPr>
            <a:endParaRPr b="1" dirty="0"/>
          </a:p>
          <a:p>
            <a:pPr marL="0" lvl="0" indent="0" algn="ctr" rtl="0">
              <a:spcBef>
                <a:spcPts val="800"/>
              </a:spcBef>
              <a:spcAft>
                <a:spcPts val="0"/>
              </a:spcAft>
              <a:buNone/>
            </a:pPr>
            <a:endParaRPr b="1" dirty="0"/>
          </a:p>
          <a:p>
            <a:pPr marL="0" lvl="0" indent="0" algn="ctr" rtl="0">
              <a:spcBef>
                <a:spcPts val="800"/>
              </a:spcBef>
              <a:spcAft>
                <a:spcPts val="0"/>
              </a:spcAft>
              <a:buNone/>
            </a:pPr>
            <a:endParaRPr b="1" dirty="0"/>
          </a:p>
          <a:p>
            <a:pPr marL="0" lvl="0" indent="0" algn="ctr" rtl="0">
              <a:spcBef>
                <a:spcPts val="800"/>
              </a:spcBef>
              <a:spcAft>
                <a:spcPts val="0"/>
              </a:spcAft>
              <a:buNone/>
            </a:pPr>
            <a:endParaRPr b="1" dirty="0"/>
          </a:p>
          <a:p>
            <a:pPr marL="0" lvl="0" indent="0" algn="ctr" rtl="0">
              <a:spcBef>
                <a:spcPts val="800"/>
              </a:spcBef>
              <a:spcAft>
                <a:spcPts val="0"/>
              </a:spcAft>
              <a:buNone/>
            </a:pPr>
            <a:endParaRPr b="1" dirty="0"/>
          </a:p>
          <a:p>
            <a:pPr marL="0" lvl="0" indent="0" algn="ctr" rtl="0">
              <a:spcBef>
                <a:spcPts val="800"/>
              </a:spcBef>
              <a:spcAft>
                <a:spcPts val="0"/>
              </a:spcAft>
              <a:buNone/>
            </a:pPr>
            <a:endParaRPr b="1" dirty="0"/>
          </a:p>
          <a:p>
            <a:pPr marL="0" lvl="0" indent="0" algn="ctr" rtl="0">
              <a:lnSpc>
                <a:spcPct val="100000"/>
              </a:lnSpc>
              <a:spcBef>
                <a:spcPts val="800"/>
              </a:spcBef>
              <a:spcAft>
                <a:spcPts val="0"/>
              </a:spcAft>
              <a:buNone/>
            </a:pPr>
            <a:endParaRPr b="1" dirty="0"/>
          </a:p>
          <a:p>
            <a:pPr marL="0" lvl="0" indent="0" algn="ctr" rtl="0">
              <a:lnSpc>
                <a:spcPct val="100000"/>
              </a:lnSpc>
              <a:spcBef>
                <a:spcPts val="800"/>
              </a:spcBef>
              <a:spcAft>
                <a:spcPts val="800"/>
              </a:spcAft>
              <a:buNone/>
            </a:pPr>
            <a:r>
              <a:rPr lang="en" sz="1300" u="sng" dirty="0">
                <a:solidFill>
                  <a:schemeClr val="hlink"/>
                </a:solidFill>
                <a:hlinkClick r:id="rId3"/>
              </a:rPr>
              <a:t>https://ecampusontario.pressbooks.pub/genchempourlesgeegees/</a:t>
            </a:r>
            <a:r>
              <a:rPr lang="en" sz="1300" dirty="0"/>
              <a:t>  </a:t>
            </a:r>
            <a:endParaRPr sz="1300" dirty="0"/>
          </a:p>
        </p:txBody>
      </p:sp>
      <p:sp>
        <p:nvSpPr>
          <p:cNvPr id="298" name="Google Shape;298;p33"/>
          <p:cNvSpPr txBox="1">
            <a:spLocks noGrp="1"/>
          </p:cNvSpPr>
          <p:nvPr>
            <p:ph type="body" idx="1"/>
          </p:nvPr>
        </p:nvSpPr>
        <p:spPr>
          <a:xfrm>
            <a:off x="3255750" y="1055038"/>
            <a:ext cx="2721300" cy="3418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b="1">
                <a:solidFill>
                  <a:schemeClr val="accent3"/>
                </a:solidFill>
              </a:rPr>
              <a:t>Comment utiliser Zotero</a:t>
            </a:r>
            <a:r>
              <a:rPr lang="en" b="1"/>
              <a:t> </a:t>
            </a: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spcBef>
                <a:spcPts val="800"/>
              </a:spcBef>
              <a:spcAft>
                <a:spcPts val="0"/>
              </a:spcAft>
              <a:buNone/>
            </a:pPr>
            <a:endParaRPr b="1"/>
          </a:p>
          <a:p>
            <a:pPr marL="0" lvl="0" indent="0" algn="ctr" rtl="0">
              <a:lnSpc>
                <a:spcPct val="100000"/>
              </a:lnSpc>
              <a:spcBef>
                <a:spcPts val="800"/>
              </a:spcBef>
              <a:spcAft>
                <a:spcPts val="800"/>
              </a:spcAft>
              <a:buNone/>
            </a:pPr>
            <a:r>
              <a:rPr lang="en" sz="1500" u="sng">
                <a:solidFill>
                  <a:schemeClr val="hlink"/>
                </a:solidFill>
                <a:hlinkClick r:id="rId4"/>
              </a:rPr>
              <a:t>https://uottawa.libguides.com/c.php?g=710437&amp;p=5061952</a:t>
            </a:r>
            <a:r>
              <a:rPr lang="en" sz="1500"/>
              <a:t> </a:t>
            </a:r>
            <a:endParaRPr sz="1500"/>
          </a:p>
        </p:txBody>
      </p:sp>
      <p:sp>
        <p:nvSpPr>
          <p:cNvPr id="299" name="Google Shape;299;p33"/>
          <p:cNvSpPr txBox="1">
            <a:spLocks noGrp="1"/>
          </p:cNvSpPr>
          <p:nvPr>
            <p:ph type="body" idx="1"/>
          </p:nvPr>
        </p:nvSpPr>
        <p:spPr>
          <a:xfrm>
            <a:off x="6073799" y="1055025"/>
            <a:ext cx="2798351" cy="3418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b="1" dirty="0">
                <a:solidFill>
                  <a:schemeClr val="accent3"/>
                </a:solidFill>
              </a:rPr>
              <a:t>Translating for Canada, eh?</a:t>
            </a:r>
            <a:endParaRPr b="1" dirty="0">
              <a:solidFill>
                <a:schemeClr val="accent3"/>
              </a:solidFill>
            </a:endParaRPr>
          </a:p>
          <a:p>
            <a:pPr marL="0" lvl="0" indent="0" algn="ctr" rtl="0">
              <a:spcBef>
                <a:spcPts val="800"/>
              </a:spcBef>
              <a:spcAft>
                <a:spcPts val="0"/>
              </a:spcAft>
              <a:buNone/>
            </a:pPr>
            <a:endParaRPr dirty="0"/>
          </a:p>
          <a:p>
            <a:pPr marL="0" lvl="0" indent="0" algn="ctr" rtl="0">
              <a:spcBef>
                <a:spcPts val="800"/>
              </a:spcBef>
              <a:spcAft>
                <a:spcPts val="0"/>
              </a:spcAft>
              <a:buNone/>
            </a:pPr>
            <a:endParaRPr dirty="0"/>
          </a:p>
          <a:p>
            <a:pPr marL="0" lvl="0" indent="0" algn="ctr" rtl="0">
              <a:spcBef>
                <a:spcPts val="800"/>
              </a:spcBef>
              <a:spcAft>
                <a:spcPts val="0"/>
              </a:spcAft>
              <a:buNone/>
            </a:pPr>
            <a:endParaRPr dirty="0"/>
          </a:p>
          <a:p>
            <a:pPr marL="0" lvl="0" indent="0" algn="ctr" rtl="0">
              <a:spcBef>
                <a:spcPts val="800"/>
              </a:spcBef>
              <a:spcAft>
                <a:spcPts val="0"/>
              </a:spcAft>
              <a:buNone/>
            </a:pPr>
            <a:endParaRPr dirty="0"/>
          </a:p>
          <a:p>
            <a:pPr marL="0" lvl="0" indent="0" algn="ctr" rtl="0">
              <a:spcBef>
                <a:spcPts val="800"/>
              </a:spcBef>
              <a:spcAft>
                <a:spcPts val="0"/>
              </a:spcAft>
              <a:buNone/>
            </a:pPr>
            <a:endParaRPr dirty="0"/>
          </a:p>
          <a:p>
            <a:pPr marL="0" lvl="0" indent="0" algn="ctr" rtl="0">
              <a:spcBef>
                <a:spcPts val="800"/>
              </a:spcBef>
              <a:spcAft>
                <a:spcPts val="0"/>
              </a:spcAft>
              <a:buNone/>
            </a:pPr>
            <a:endParaRPr dirty="0"/>
          </a:p>
          <a:p>
            <a:pPr marL="0" lvl="0" indent="0" algn="ctr" rtl="0">
              <a:lnSpc>
                <a:spcPct val="100000"/>
              </a:lnSpc>
              <a:spcBef>
                <a:spcPts val="800"/>
              </a:spcBef>
              <a:spcAft>
                <a:spcPts val="0"/>
              </a:spcAft>
              <a:buNone/>
            </a:pPr>
            <a:endParaRPr sz="1400" dirty="0"/>
          </a:p>
          <a:p>
            <a:pPr marL="0" lvl="0" indent="0" algn="ctr" rtl="0">
              <a:lnSpc>
                <a:spcPct val="100000"/>
              </a:lnSpc>
              <a:spcBef>
                <a:spcPts val="800"/>
              </a:spcBef>
              <a:spcAft>
                <a:spcPts val="0"/>
              </a:spcAft>
              <a:buNone/>
            </a:pPr>
            <a:endParaRPr sz="1400" dirty="0"/>
          </a:p>
          <a:p>
            <a:pPr marL="0" lvl="0" indent="0" algn="ctr" rtl="0">
              <a:lnSpc>
                <a:spcPct val="100000"/>
              </a:lnSpc>
              <a:spcBef>
                <a:spcPts val="800"/>
              </a:spcBef>
              <a:spcAft>
                <a:spcPts val="800"/>
              </a:spcAft>
              <a:buNone/>
            </a:pPr>
            <a:r>
              <a:rPr lang="en" sz="1400" u="sng" dirty="0">
                <a:solidFill>
                  <a:schemeClr val="hlink"/>
                </a:solidFill>
                <a:hlinkClick r:id="rId5"/>
              </a:rPr>
              <a:t>https://ecampusontario.pressbooks.pub/translatingforcanada/</a:t>
            </a:r>
            <a:r>
              <a:rPr lang="en" sz="1400" dirty="0"/>
              <a:t> </a:t>
            </a:r>
            <a:endParaRPr sz="1400" dirty="0"/>
          </a:p>
        </p:txBody>
      </p:sp>
      <p:pic>
        <p:nvPicPr>
          <p:cNvPr id="300" name="Google Shape;300;p33"/>
          <p:cNvPicPr preferRelativeResize="0"/>
          <p:nvPr/>
        </p:nvPicPr>
        <p:blipFill>
          <a:blip r:embed="rId6">
            <a:alphaModFix/>
          </a:blip>
          <a:stretch>
            <a:fillRect/>
          </a:stretch>
        </p:blipFill>
        <p:spPr>
          <a:xfrm>
            <a:off x="3255749" y="1694439"/>
            <a:ext cx="2721301" cy="2139375"/>
          </a:xfrm>
          <a:prstGeom prst="rect">
            <a:avLst/>
          </a:prstGeom>
          <a:noFill/>
          <a:ln>
            <a:noFill/>
          </a:ln>
          <a:effectLst>
            <a:outerShdw blurRad="57150" dist="19050" dir="5400000" algn="bl" rotWithShape="0">
              <a:srgbClr val="000000">
                <a:alpha val="50000"/>
              </a:srgbClr>
            </a:outerShdw>
          </a:effectLst>
        </p:spPr>
      </p:pic>
      <p:pic>
        <p:nvPicPr>
          <p:cNvPr id="301" name="Google Shape;301;p33"/>
          <p:cNvPicPr preferRelativeResize="0"/>
          <p:nvPr/>
        </p:nvPicPr>
        <p:blipFill>
          <a:blip r:embed="rId7">
            <a:alphaModFix/>
          </a:blip>
          <a:stretch>
            <a:fillRect/>
          </a:stretch>
        </p:blipFill>
        <p:spPr>
          <a:xfrm>
            <a:off x="642223" y="1694450"/>
            <a:ext cx="2164400" cy="2801350"/>
          </a:xfrm>
          <a:prstGeom prst="rect">
            <a:avLst/>
          </a:prstGeom>
          <a:noFill/>
          <a:ln>
            <a:noFill/>
          </a:ln>
          <a:effectLst>
            <a:outerShdw blurRad="57150" dist="19050" dir="5400000" algn="bl" rotWithShape="0">
              <a:srgbClr val="000000">
                <a:alpha val="50000"/>
              </a:srgbClr>
            </a:outerShdw>
          </a:effectLst>
        </p:spPr>
      </p:pic>
      <p:pic>
        <p:nvPicPr>
          <p:cNvPr id="302" name="Google Shape;302;p33"/>
          <p:cNvPicPr preferRelativeResize="0"/>
          <p:nvPr/>
        </p:nvPicPr>
        <p:blipFill>
          <a:blip r:embed="rId8">
            <a:alphaModFix/>
          </a:blip>
          <a:stretch>
            <a:fillRect/>
          </a:stretch>
        </p:blipFill>
        <p:spPr>
          <a:xfrm>
            <a:off x="6389320" y="1439350"/>
            <a:ext cx="2090275" cy="3133850"/>
          </a:xfrm>
          <a:prstGeom prst="rect">
            <a:avLst/>
          </a:prstGeom>
          <a:noFill/>
          <a:ln>
            <a:noFill/>
          </a:ln>
          <a:effectLst>
            <a:outerShdw blurRad="57150" dist="19050" dir="5400000" algn="bl" rotWithShape="0">
              <a:srgbClr val="000000">
                <a:alpha val="50000"/>
              </a:srgbClr>
            </a:outerShdw>
          </a:effectLst>
        </p:spPr>
      </p:pic>
      <p:sp>
        <p:nvSpPr>
          <p:cNvPr id="303" name="Google Shape;303;p33"/>
          <p:cNvSpPr txBox="1">
            <a:spLocks noGrp="1"/>
          </p:cNvSpPr>
          <p:nvPr>
            <p:ph type="title"/>
          </p:nvPr>
        </p:nvSpPr>
        <p:spPr>
          <a:xfrm>
            <a:off x="1518150" y="345075"/>
            <a:ext cx="6107700" cy="39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Exemples de REL de l’Université d’Ottawa</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34"/>
          <p:cNvSpPr txBox="1">
            <a:spLocks noGrp="1"/>
          </p:cNvSpPr>
          <p:nvPr>
            <p:ph type="body" idx="1"/>
          </p:nvPr>
        </p:nvSpPr>
        <p:spPr>
          <a:xfrm>
            <a:off x="550575" y="1236275"/>
            <a:ext cx="7137900" cy="2567700"/>
          </a:xfrm>
          <a:prstGeom prst="rect">
            <a:avLst/>
          </a:prstGeom>
        </p:spPr>
        <p:txBody>
          <a:bodyPr spcFirstLastPara="1" wrap="square" lIns="0" tIns="0" rIns="0" bIns="0" anchor="t" anchorCtr="0">
            <a:noAutofit/>
          </a:bodyPr>
          <a:lstStyle/>
          <a:p>
            <a:pPr marL="457200" lvl="0" indent="-393700" algn="l" rtl="0">
              <a:lnSpc>
                <a:spcPct val="100000"/>
              </a:lnSpc>
              <a:spcBef>
                <a:spcPts val="1000"/>
              </a:spcBef>
              <a:spcAft>
                <a:spcPts val="0"/>
              </a:spcAft>
              <a:buSzPts val="2600"/>
              <a:buChar char="●"/>
            </a:pPr>
            <a:r>
              <a:rPr lang="en" sz="2600"/>
              <a:t>Pourquoi si peu de REL en français ?</a:t>
            </a:r>
            <a:endParaRPr sz="2600"/>
          </a:p>
          <a:p>
            <a:pPr marL="457200" lvl="0" indent="-393700" algn="l" rtl="0">
              <a:spcBef>
                <a:spcPts val="1000"/>
              </a:spcBef>
              <a:spcAft>
                <a:spcPts val="0"/>
              </a:spcAft>
              <a:buSzPts val="2600"/>
              <a:buChar char="●"/>
            </a:pPr>
            <a:r>
              <a:rPr lang="en" sz="2600"/>
              <a:t>Question d’équité, surtout dans un contexte bilingue</a:t>
            </a:r>
            <a:endParaRPr sz="2600"/>
          </a:p>
          <a:p>
            <a:pPr marL="457200" lvl="0" indent="-393700" algn="l" rtl="0">
              <a:spcBef>
                <a:spcPts val="1000"/>
              </a:spcBef>
              <a:spcAft>
                <a:spcPts val="0"/>
              </a:spcAft>
              <a:buSzPts val="2600"/>
              <a:buChar char="●"/>
            </a:pPr>
            <a:r>
              <a:rPr lang="en" sz="2600"/>
              <a:t>Risque qu’il coûte plus cher d’étudier en français ?</a:t>
            </a:r>
            <a:endParaRPr sz="2600"/>
          </a:p>
          <a:p>
            <a:pPr marL="457200" lvl="0" indent="-393700" algn="l" rtl="0">
              <a:spcBef>
                <a:spcPts val="1000"/>
              </a:spcBef>
              <a:spcAft>
                <a:spcPts val="0"/>
              </a:spcAft>
              <a:buSzPts val="2600"/>
              <a:buChar char="●"/>
            </a:pPr>
            <a:r>
              <a:rPr lang="en" sz="2600"/>
              <a:t>Traduction vs localisation et création</a:t>
            </a:r>
            <a:endParaRPr sz="2600"/>
          </a:p>
          <a:p>
            <a:pPr marL="0" lvl="0" indent="0" algn="l" rtl="0">
              <a:spcBef>
                <a:spcPts val="1000"/>
              </a:spcBef>
              <a:spcAft>
                <a:spcPts val="1000"/>
              </a:spcAft>
              <a:buNone/>
            </a:pPr>
            <a:endParaRPr sz="2600"/>
          </a:p>
        </p:txBody>
      </p:sp>
      <p:sp>
        <p:nvSpPr>
          <p:cNvPr id="309" name="Google Shape;309;p34"/>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23</a:t>
            </a:fld>
            <a:endParaRPr/>
          </a:p>
        </p:txBody>
      </p:sp>
      <p:sp>
        <p:nvSpPr>
          <p:cNvPr id="310" name="Google Shape;310;p34"/>
          <p:cNvSpPr txBox="1">
            <a:spLocks noGrp="1"/>
          </p:cNvSpPr>
          <p:nvPr>
            <p:ph type="title" idx="4294967295"/>
          </p:nvPr>
        </p:nvSpPr>
        <p:spPr>
          <a:xfrm>
            <a:off x="550575" y="532600"/>
            <a:ext cx="61077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a:solidFill>
                  <a:schemeClr val="accent3"/>
                </a:solidFill>
              </a:rPr>
              <a:t>Interrogations</a:t>
            </a:r>
            <a:endParaRPr>
              <a:solidFill>
                <a:schemeClr val="accent3"/>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35"/>
          <p:cNvSpPr txBox="1">
            <a:spLocks noGrp="1"/>
          </p:cNvSpPr>
          <p:nvPr>
            <p:ph type="title"/>
          </p:nvPr>
        </p:nvSpPr>
        <p:spPr>
          <a:xfrm>
            <a:off x="550500" y="1081088"/>
            <a:ext cx="3694500" cy="886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6000"/>
              <a:t>Merci !</a:t>
            </a:r>
            <a:endParaRPr sz="6000"/>
          </a:p>
        </p:txBody>
      </p:sp>
      <p:sp>
        <p:nvSpPr>
          <p:cNvPr id="316" name="Google Shape;316;p35"/>
          <p:cNvSpPr txBox="1">
            <a:spLocks noGrp="1"/>
          </p:cNvSpPr>
          <p:nvPr>
            <p:ph type="body" idx="1"/>
          </p:nvPr>
        </p:nvSpPr>
        <p:spPr>
          <a:xfrm>
            <a:off x="550500" y="2165674"/>
            <a:ext cx="3694500" cy="1746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a:t>Questions ?</a:t>
            </a:r>
            <a:endParaRPr sz="2200"/>
          </a:p>
          <a:p>
            <a:pPr marL="457200" lvl="0" indent="-349250" algn="l" rtl="0">
              <a:spcBef>
                <a:spcPts val="800"/>
              </a:spcBef>
              <a:spcAft>
                <a:spcPts val="0"/>
              </a:spcAft>
              <a:buSzPts val="1900"/>
              <a:buChar char="▸"/>
            </a:pPr>
            <a:r>
              <a:rPr lang="en" sz="1900" u="sng">
                <a:solidFill>
                  <a:schemeClr val="hlink"/>
                </a:solidFill>
                <a:hlinkClick r:id="rId3"/>
              </a:rPr>
              <a:t>melanie.brunet@uottawa.ca</a:t>
            </a:r>
            <a:endParaRPr sz="1900"/>
          </a:p>
          <a:p>
            <a:pPr marL="457200" lvl="0" indent="0" algn="l" rtl="0">
              <a:spcBef>
                <a:spcPts val="0"/>
              </a:spcBef>
              <a:spcAft>
                <a:spcPts val="0"/>
              </a:spcAft>
              <a:buNone/>
            </a:pPr>
            <a:r>
              <a:rPr lang="en" sz="1900"/>
              <a:t>@MelanieBrunet </a:t>
            </a:r>
            <a:endParaRPr sz="1900"/>
          </a:p>
          <a:p>
            <a:pPr marL="457200" lvl="0" indent="-349250" algn="l" rtl="0">
              <a:spcBef>
                <a:spcPts val="800"/>
              </a:spcBef>
              <a:spcAft>
                <a:spcPts val="0"/>
              </a:spcAft>
              <a:buSzPts val="1900"/>
              <a:buChar char="▸"/>
            </a:pPr>
            <a:r>
              <a:rPr lang="en" sz="1900" u="sng">
                <a:solidFill>
                  <a:schemeClr val="hlink"/>
                </a:solidFill>
                <a:hlinkClick r:id="rId4"/>
              </a:rPr>
              <a:t>daniel.godon@uottawa.ca</a:t>
            </a:r>
            <a:r>
              <a:rPr lang="en" sz="1900"/>
              <a:t> </a:t>
            </a:r>
            <a:endParaRPr sz="1900"/>
          </a:p>
        </p:txBody>
      </p:sp>
      <p:sp>
        <p:nvSpPr>
          <p:cNvPr id="317" name="Google Shape;317;p35"/>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24</a:t>
            </a:fld>
            <a:endParaRPr/>
          </a:p>
        </p:txBody>
      </p:sp>
      <p:pic>
        <p:nvPicPr>
          <p:cNvPr id="318" name="Google Shape;318;p35"/>
          <p:cNvPicPr preferRelativeResize="0"/>
          <p:nvPr/>
        </p:nvPicPr>
        <p:blipFill rotWithShape="1">
          <a:blip r:embed="rId5">
            <a:alphaModFix/>
          </a:blip>
          <a:srcRect l="14074" r="26914"/>
          <a:stretch/>
        </p:blipFill>
        <p:spPr>
          <a:xfrm>
            <a:off x="4648220" y="-3176"/>
            <a:ext cx="4343382" cy="5157216"/>
          </a:xfrm>
          <a:custGeom>
            <a:avLst/>
            <a:gdLst/>
            <a:ahLst/>
            <a:cxnLst/>
            <a:rect l="l" t="t" r="r" b="b"/>
            <a:pathLst>
              <a:path w="21600" h="21600" extrusionOk="0">
                <a:moveTo>
                  <a:pt x="7264" y="0"/>
                </a:moveTo>
                <a:lnTo>
                  <a:pt x="7264" y="4855"/>
                </a:lnTo>
                <a:lnTo>
                  <a:pt x="16434" y="3451"/>
                </a:lnTo>
                <a:lnTo>
                  <a:pt x="16434" y="0"/>
                </a:lnTo>
                <a:lnTo>
                  <a:pt x="7264" y="0"/>
                </a:lnTo>
                <a:close/>
                <a:moveTo>
                  <a:pt x="17165" y="0"/>
                </a:moveTo>
                <a:lnTo>
                  <a:pt x="17165" y="1328"/>
                </a:lnTo>
                <a:lnTo>
                  <a:pt x="21600" y="649"/>
                </a:lnTo>
                <a:lnTo>
                  <a:pt x="21600" y="0"/>
                </a:lnTo>
                <a:lnTo>
                  <a:pt x="17165" y="0"/>
                </a:lnTo>
                <a:close/>
                <a:moveTo>
                  <a:pt x="21600" y="1261"/>
                </a:moveTo>
                <a:lnTo>
                  <a:pt x="17165" y="1940"/>
                </a:lnTo>
                <a:lnTo>
                  <a:pt x="17165" y="13789"/>
                </a:lnTo>
                <a:lnTo>
                  <a:pt x="21600" y="13110"/>
                </a:lnTo>
                <a:lnTo>
                  <a:pt x="21600" y="1261"/>
                </a:lnTo>
                <a:close/>
                <a:moveTo>
                  <a:pt x="6534" y="2532"/>
                </a:moveTo>
                <a:lnTo>
                  <a:pt x="0" y="3534"/>
                </a:lnTo>
                <a:lnTo>
                  <a:pt x="0" y="11449"/>
                </a:lnTo>
                <a:lnTo>
                  <a:pt x="6534" y="10449"/>
                </a:lnTo>
                <a:lnTo>
                  <a:pt x="6534" y="2532"/>
                </a:lnTo>
                <a:close/>
                <a:moveTo>
                  <a:pt x="16434" y="4110"/>
                </a:moveTo>
                <a:lnTo>
                  <a:pt x="7264" y="5514"/>
                </a:lnTo>
                <a:lnTo>
                  <a:pt x="7264" y="21600"/>
                </a:lnTo>
                <a:lnTo>
                  <a:pt x="16434" y="21600"/>
                </a:lnTo>
                <a:lnTo>
                  <a:pt x="16434" y="4110"/>
                </a:lnTo>
                <a:close/>
                <a:moveTo>
                  <a:pt x="6534" y="11069"/>
                </a:moveTo>
                <a:lnTo>
                  <a:pt x="0" y="12069"/>
                </a:lnTo>
                <a:lnTo>
                  <a:pt x="0" y="21600"/>
                </a:lnTo>
                <a:lnTo>
                  <a:pt x="6534" y="21600"/>
                </a:lnTo>
                <a:lnTo>
                  <a:pt x="6534" y="11069"/>
                </a:lnTo>
                <a:close/>
                <a:moveTo>
                  <a:pt x="21600" y="13722"/>
                </a:moveTo>
                <a:lnTo>
                  <a:pt x="17165" y="14401"/>
                </a:lnTo>
                <a:lnTo>
                  <a:pt x="17165" y="18629"/>
                </a:lnTo>
                <a:lnTo>
                  <a:pt x="21600" y="17950"/>
                </a:lnTo>
                <a:lnTo>
                  <a:pt x="21600" y="13722"/>
                </a:lnTo>
                <a:close/>
              </a:path>
            </a:pathLst>
          </a:custGeom>
          <a:noFill/>
          <a:ln>
            <a:noFill/>
          </a:ln>
        </p:spPr>
      </p:pic>
      <p:sp>
        <p:nvSpPr>
          <p:cNvPr id="319" name="Google Shape;319;p35"/>
          <p:cNvSpPr txBox="1"/>
          <p:nvPr/>
        </p:nvSpPr>
        <p:spPr>
          <a:xfrm>
            <a:off x="3386725" y="93850"/>
            <a:ext cx="25821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900" u="sng">
                <a:solidFill>
                  <a:schemeClr val="hlink"/>
                </a:solidFill>
                <a:latin typeface="News Cycle"/>
                <a:ea typeface="News Cycle"/>
                <a:cs typeface="News Cycle"/>
                <a:sym typeface="News Cycle"/>
                <a:hlinkClick r:id="rId6"/>
              </a:rPr>
              <a:t>Pavillon Desmarais</a:t>
            </a:r>
            <a:r>
              <a:rPr lang="en" sz="900">
                <a:solidFill>
                  <a:schemeClr val="dk1"/>
                </a:solidFill>
                <a:latin typeface="News Cycle"/>
                <a:ea typeface="News Cycle"/>
                <a:cs typeface="News Cycle"/>
                <a:sym typeface="News Cycle"/>
              </a:rPr>
              <a:t>, Padraic Ryan, </a:t>
            </a:r>
            <a:r>
              <a:rPr lang="en" sz="900" u="sng">
                <a:solidFill>
                  <a:schemeClr val="hlink"/>
                </a:solidFill>
                <a:latin typeface="News Cycle"/>
                <a:ea typeface="News Cycle"/>
                <a:cs typeface="News Cycle"/>
                <a:sym typeface="News Cycle"/>
                <a:hlinkClick r:id="rId7"/>
              </a:rPr>
              <a:t>CC BY-SA 2.5</a:t>
            </a:r>
            <a:endParaRPr sz="900">
              <a:solidFill>
                <a:schemeClr val="dk1"/>
              </a:solidFill>
              <a:latin typeface="News Cycle"/>
              <a:ea typeface="News Cycle"/>
              <a:cs typeface="News Cycle"/>
              <a:sym typeface="News Cycle"/>
            </a:endParaRPr>
          </a:p>
        </p:txBody>
      </p:sp>
      <p:sp>
        <p:nvSpPr>
          <p:cNvPr id="320" name="Google Shape;320;p35"/>
          <p:cNvSpPr txBox="1"/>
          <p:nvPr/>
        </p:nvSpPr>
        <p:spPr>
          <a:xfrm>
            <a:off x="550500" y="4496700"/>
            <a:ext cx="3449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latin typeface="News Cycle"/>
                <a:ea typeface="News Cycle"/>
                <a:cs typeface="News Cycle"/>
                <a:sym typeface="News Cycle"/>
                <a:hlinkClick r:id="rId8"/>
              </a:rPr>
              <a:t>Gabarit Jessica</a:t>
            </a:r>
            <a:r>
              <a:rPr lang="en">
                <a:latin typeface="News Cycle"/>
                <a:ea typeface="News Cycle"/>
                <a:cs typeface="News Cycle"/>
                <a:sym typeface="News Cycle"/>
              </a:rPr>
              <a:t> de SlidesCarnival, </a:t>
            </a:r>
            <a:r>
              <a:rPr lang="en" u="sng">
                <a:solidFill>
                  <a:schemeClr val="hlink"/>
                </a:solidFill>
                <a:latin typeface="News Cycle"/>
                <a:ea typeface="News Cycle"/>
                <a:cs typeface="News Cycle"/>
                <a:sym typeface="News Cycle"/>
                <a:hlinkClick r:id="rId9"/>
              </a:rPr>
              <a:t>CC BY 4.0</a:t>
            </a:r>
            <a:endParaRPr>
              <a:latin typeface="News Cycle"/>
              <a:ea typeface="News Cycle"/>
              <a:cs typeface="News Cycle"/>
              <a:sym typeface="News Cycl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4"/>
          <p:cNvSpPr txBox="1">
            <a:spLocks noGrp="1"/>
          </p:cNvSpPr>
          <p:nvPr>
            <p:ph type="ctrTitle" idx="4294967295"/>
          </p:nvPr>
        </p:nvSpPr>
        <p:spPr>
          <a:xfrm>
            <a:off x="550500" y="571800"/>
            <a:ext cx="7738200" cy="894900"/>
          </a:xfrm>
          <a:prstGeom prst="rect">
            <a:avLst/>
          </a:prstGeom>
        </p:spPr>
        <p:txBody>
          <a:bodyPr spcFirstLastPara="1" wrap="square" lIns="0" tIns="0" rIns="0" bIns="0" anchor="b" anchorCtr="0">
            <a:noAutofit/>
          </a:bodyPr>
          <a:lstStyle/>
          <a:p>
            <a:pPr marL="0" lvl="0" indent="0" algn="l" rtl="0">
              <a:lnSpc>
                <a:spcPct val="100000"/>
              </a:lnSpc>
              <a:spcBef>
                <a:spcPts val="0"/>
              </a:spcBef>
              <a:spcAft>
                <a:spcPts val="0"/>
              </a:spcAft>
              <a:buNone/>
            </a:pPr>
            <a:r>
              <a:rPr lang="en" sz="5600">
                <a:solidFill>
                  <a:schemeClr val="lt1"/>
                </a:solidFill>
                <a:highlight>
                  <a:schemeClr val="accent3"/>
                </a:highlight>
              </a:rPr>
              <a:t>42 000</a:t>
            </a:r>
            <a:endParaRPr sz="5600">
              <a:solidFill>
                <a:schemeClr val="lt1"/>
              </a:solidFill>
              <a:highlight>
                <a:schemeClr val="accent3"/>
              </a:highlight>
            </a:endParaRPr>
          </a:p>
        </p:txBody>
      </p:sp>
      <p:sp>
        <p:nvSpPr>
          <p:cNvPr id="147" name="Google Shape;147;p14"/>
          <p:cNvSpPr txBox="1">
            <a:spLocks noGrp="1"/>
          </p:cNvSpPr>
          <p:nvPr>
            <p:ph type="subTitle" idx="4294967295"/>
          </p:nvPr>
        </p:nvSpPr>
        <p:spPr>
          <a:xfrm>
            <a:off x="2736775" y="1003500"/>
            <a:ext cx="4909200" cy="463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3200"/>
              <a:t>étudiantes et étudiants</a:t>
            </a:r>
            <a:endParaRPr sz="3200"/>
          </a:p>
        </p:txBody>
      </p:sp>
      <p:sp>
        <p:nvSpPr>
          <p:cNvPr id="148" name="Google Shape;148;p14"/>
          <p:cNvSpPr txBox="1">
            <a:spLocks noGrp="1"/>
          </p:cNvSpPr>
          <p:nvPr>
            <p:ph type="ctrTitle" idx="4294967295"/>
          </p:nvPr>
        </p:nvSpPr>
        <p:spPr>
          <a:xfrm>
            <a:off x="550500" y="3200693"/>
            <a:ext cx="7738200" cy="894900"/>
          </a:xfrm>
          <a:prstGeom prst="rect">
            <a:avLst/>
          </a:prstGeom>
        </p:spPr>
        <p:txBody>
          <a:bodyPr spcFirstLastPara="1" wrap="square" lIns="0" tIns="0" rIns="0" bIns="0" anchor="b" anchorCtr="0">
            <a:noAutofit/>
          </a:bodyPr>
          <a:lstStyle/>
          <a:p>
            <a:pPr marL="0" lvl="0" indent="0" algn="l" rtl="0">
              <a:lnSpc>
                <a:spcPct val="100000"/>
              </a:lnSpc>
              <a:spcBef>
                <a:spcPts val="0"/>
              </a:spcBef>
              <a:spcAft>
                <a:spcPts val="0"/>
              </a:spcAft>
              <a:buNone/>
            </a:pPr>
            <a:r>
              <a:rPr lang="en" sz="5600">
                <a:solidFill>
                  <a:schemeClr val="accent3"/>
                </a:solidFill>
                <a:highlight>
                  <a:schemeClr val="accent4"/>
                </a:highlight>
              </a:rPr>
              <a:t>30%</a:t>
            </a:r>
            <a:endParaRPr sz="5600">
              <a:solidFill>
                <a:schemeClr val="accent3"/>
              </a:solidFill>
              <a:highlight>
                <a:schemeClr val="accent4"/>
              </a:highlight>
            </a:endParaRPr>
          </a:p>
        </p:txBody>
      </p:sp>
      <p:sp>
        <p:nvSpPr>
          <p:cNvPr id="149" name="Google Shape;149;p14"/>
          <p:cNvSpPr txBox="1">
            <a:spLocks noGrp="1"/>
          </p:cNvSpPr>
          <p:nvPr>
            <p:ph type="subTitle" idx="4294967295"/>
          </p:nvPr>
        </p:nvSpPr>
        <p:spPr>
          <a:xfrm>
            <a:off x="2064775" y="3632400"/>
            <a:ext cx="3954300" cy="463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3200"/>
              <a:t>étudient en français</a:t>
            </a:r>
            <a:endParaRPr sz="3200"/>
          </a:p>
        </p:txBody>
      </p:sp>
      <p:sp>
        <p:nvSpPr>
          <p:cNvPr id="150" name="Google Shape;150;p14"/>
          <p:cNvSpPr txBox="1">
            <a:spLocks noGrp="1"/>
          </p:cNvSpPr>
          <p:nvPr>
            <p:ph type="ctrTitle" idx="4294967295"/>
          </p:nvPr>
        </p:nvSpPr>
        <p:spPr>
          <a:xfrm>
            <a:off x="550500" y="1886246"/>
            <a:ext cx="7738200" cy="894900"/>
          </a:xfrm>
          <a:prstGeom prst="rect">
            <a:avLst/>
          </a:prstGeom>
        </p:spPr>
        <p:txBody>
          <a:bodyPr spcFirstLastPara="1" wrap="square" lIns="0" tIns="0" rIns="0" bIns="0" anchor="b" anchorCtr="0">
            <a:noAutofit/>
          </a:bodyPr>
          <a:lstStyle/>
          <a:p>
            <a:pPr marL="0" lvl="0" indent="0" algn="l" rtl="0">
              <a:lnSpc>
                <a:spcPct val="100000"/>
              </a:lnSpc>
              <a:spcBef>
                <a:spcPts val="0"/>
              </a:spcBef>
              <a:spcAft>
                <a:spcPts val="0"/>
              </a:spcAft>
              <a:buNone/>
            </a:pPr>
            <a:r>
              <a:rPr lang="en" sz="5600">
                <a:solidFill>
                  <a:schemeClr val="lt1"/>
                </a:solidFill>
                <a:highlight>
                  <a:schemeClr val="accent1"/>
                </a:highlight>
              </a:rPr>
              <a:t>70%</a:t>
            </a:r>
            <a:endParaRPr sz="5600">
              <a:solidFill>
                <a:schemeClr val="lt1"/>
              </a:solidFill>
              <a:highlight>
                <a:schemeClr val="accent1"/>
              </a:highlight>
            </a:endParaRPr>
          </a:p>
        </p:txBody>
      </p:sp>
      <p:sp>
        <p:nvSpPr>
          <p:cNvPr id="151" name="Google Shape;151;p14"/>
          <p:cNvSpPr txBox="1">
            <a:spLocks noGrp="1"/>
          </p:cNvSpPr>
          <p:nvPr>
            <p:ph type="subTitle" idx="4294967295"/>
          </p:nvPr>
        </p:nvSpPr>
        <p:spPr>
          <a:xfrm>
            <a:off x="2064775" y="2344100"/>
            <a:ext cx="3364800" cy="463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3200"/>
              <a:t>étudient en anglais</a:t>
            </a:r>
            <a:endParaRPr sz="3200"/>
          </a:p>
        </p:txBody>
      </p:sp>
      <p:sp>
        <p:nvSpPr>
          <p:cNvPr id="152" name="Google Shape;152;p14"/>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a:t>
            </a:fld>
            <a:endParaRPr/>
          </a:p>
        </p:txBody>
      </p:sp>
      <p:sp>
        <p:nvSpPr>
          <p:cNvPr id="153" name="Google Shape;153;p14"/>
          <p:cNvSpPr txBox="1"/>
          <p:nvPr/>
        </p:nvSpPr>
        <p:spPr>
          <a:xfrm>
            <a:off x="550500" y="4515150"/>
            <a:ext cx="67950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News Cycle"/>
                <a:ea typeface="News Cycle"/>
                <a:cs typeface="News Cycle"/>
                <a:sym typeface="News Cycle"/>
              </a:rPr>
              <a:t>Sources : Université d’Ottawa, “Notre université”, </a:t>
            </a:r>
            <a:r>
              <a:rPr lang="en" sz="1100" u="sng">
                <a:solidFill>
                  <a:schemeClr val="hlink"/>
                </a:solidFill>
                <a:latin typeface="News Cycle"/>
                <a:ea typeface="News Cycle"/>
                <a:cs typeface="News Cycle"/>
                <a:sym typeface="News Cycle"/>
                <a:hlinkClick r:id="rId3"/>
              </a:rPr>
              <a:t>https://www2.uottawa.ca/notre-universite/</a:t>
            </a:r>
            <a:r>
              <a:rPr lang="en" sz="1100">
                <a:latin typeface="News Cycle"/>
                <a:ea typeface="News Cycle"/>
                <a:cs typeface="News Cycle"/>
                <a:sym typeface="News Cycle"/>
              </a:rPr>
              <a:t> et ‘Faits en bref 2020”, </a:t>
            </a:r>
            <a:r>
              <a:rPr lang="en" sz="1100" u="sng">
                <a:solidFill>
                  <a:schemeClr val="hlink"/>
                </a:solidFill>
                <a:latin typeface="News Cycle"/>
                <a:ea typeface="News Cycle"/>
                <a:cs typeface="News Cycle"/>
                <a:sym typeface="News Cycle"/>
                <a:hlinkClick r:id="rId4"/>
              </a:rPr>
              <a:t>https://www.uottawa.ca/recherche-institutionnelle-planification/ressources/faits-chiffres/faits-en-bref</a:t>
            </a:r>
            <a:r>
              <a:rPr lang="en" sz="1100">
                <a:latin typeface="News Cycle"/>
                <a:ea typeface="News Cycle"/>
                <a:cs typeface="News Cycle"/>
                <a:sym typeface="News Cycle"/>
              </a:rPr>
              <a:t> </a:t>
            </a:r>
            <a:endParaRPr sz="1100">
              <a:latin typeface="News Cycle"/>
              <a:ea typeface="News Cycle"/>
              <a:cs typeface="News Cycle"/>
              <a:sym typeface="News Cycl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5"/>
          <p:cNvSpPr txBox="1">
            <a:spLocks noGrp="1"/>
          </p:cNvSpPr>
          <p:nvPr>
            <p:ph type="body" idx="1"/>
          </p:nvPr>
        </p:nvSpPr>
        <p:spPr>
          <a:xfrm>
            <a:off x="915000" y="4688650"/>
            <a:ext cx="7395600" cy="210300"/>
          </a:xfrm>
          <a:prstGeom prst="rect">
            <a:avLst/>
          </a:prstGeom>
          <a:solidFill>
            <a:schemeClr val="lt1"/>
          </a:solidFill>
        </p:spPr>
        <p:txBody>
          <a:bodyPr spcFirstLastPara="1" wrap="square" lIns="0" tIns="0" rIns="0" bIns="0" anchor="t" anchorCtr="0">
            <a:noAutofit/>
          </a:bodyPr>
          <a:lstStyle/>
          <a:p>
            <a:pPr marL="0" lvl="0" indent="0" algn="ctr" rtl="0">
              <a:spcBef>
                <a:spcPts val="0"/>
              </a:spcBef>
              <a:spcAft>
                <a:spcPts val="800"/>
              </a:spcAft>
              <a:buNone/>
            </a:pPr>
            <a:r>
              <a:rPr lang="en" sz="1300"/>
              <a:t>Source : Campagne #MisèreDesManuels de la Bibliothèque de l’Université d’Ottawa, automne 2019 et hiver 2020</a:t>
            </a:r>
            <a:endParaRPr sz="1300"/>
          </a:p>
        </p:txBody>
      </p:sp>
      <p:sp>
        <p:nvSpPr>
          <p:cNvPr id="159" name="Google Shape;159;p15"/>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pic>
        <p:nvPicPr>
          <p:cNvPr id="160" name="Google Shape;160;p15"/>
          <p:cNvPicPr preferRelativeResize="0"/>
          <p:nvPr/>
        </p:nvPicPr>
        <p:blipFill rotWithShape="1">
          <a:blip r:embed="rId3">
            <a:alphaModFix/>
          </a:blip>
          <a:srcRect t="2296"/>
          <a:stretch/>
        </p:blipFill>
        <p:spPr>
          <a:xfrm>
            <a:off x="152400" y="1061550"/>
            <a:ext cx="8839201" cy="3250900"/>
          </a:xfrm>
          <a:prstGeom prst="rect">
            <a:avLst/>
          </a:prstGeom>
          <a:noFill/>
          <a:ln>
            <a:noFill/>
          </a:ln>
        </p:spPr>
      </p:pic>
      <p:sp>
        <p:nvSpPr>
          <p:cNvPr id="161" name="Google Shape;161;p15"/>
          <p:cNvSpPr txBox="1">
            <a:spLocks noGrp="1"/>
          </p:cNvSpPr>
          <p:nvPr>
            <p:ph type="title" idx="4294967295"/>
          </p:nvPr>
        </p:nvSpPr>
        <p:spPr>
          <a:xfrm>
            <a:off x="720600" y="182250"/>
            <a:ext cx="7784400" cy="735300"/>
          </a:xfrm>
          <a:prstGeom prst="rect">
            <a:avLst/>
          </a:prstGeom>
          <a:solidFill>
            <a:schemeClr val="lt1"/>
          </a:solidFill>
        </p:spPr>
        <p:txBody>
          <a:bodyPr spcFirstLastPara="1" wrap="square" lIns="0" tIns="0" rIns="0" bIns="0" anchor="b" anchorCtr="0">
            <a:noAutofit/>
          </a:bodyPr>
          <a:lstStyle/>
          <a:p>
            <a:pPr marL="0" lvl="0" indent="0" algn="ctr" rtl="0">
              <a:spcBef>
                <a:spcPts val="0"/>
              </a:spcBef>
              <a:spcAft>
                <a:spcPts val="0"/>
              </a:spcAft>
              <a:buNone/>
            </a:pPr>
            <a:r>
              <a:rPr lang="en" sz="2600">
                <a:solidFill>
                  <a:schemeClr val="accent3"/>
                </a:solidFill>
              </a:rPr>
              <a:t>Dépenses moyennes déclarées pour le matériel de cours en 2019-2020 à uOttawa </a:t>
            </a:r>
            <a:r>
              <a:rPr lang="en" sz="2600">
                <a:solidFill>
                  <a:schemeClr val="accent3"/>
                </a:solidFill>
                <a:latin typeface="Oswald ExtraLight"/>
                <a:ea typeface="Oswald ExtraLight"/>
                <a:cs typeface="Oswald ExtraLight"/>
                <a:sym typeface="Oswald ExtraLight"/>
              </a:rPr>
              <a:t>(en $ CA)</a:t>
            </a:r>
            <a:endParaRPr sz="2600">
              <a:solidFill>
                <a:schemeClr val="accent3"/>
              </a:solidFill>
              <a:latin typeface="Oswald ExtraLight"/>
              <a:ea typeface="Oswald ExtraLight"/>
              <a:cs typeface="Oswald ExtraLight"/>
              <a:sym typeface="Oswald Extra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6"/>
          <p:cNvSpPr txBox="1">
            <a:spLocks noGrp="1"/>
          </p:cNvSpPr>
          <p:nvPr>
            <p:ph type="body" idx="1"/>
          </p:nvPr>
        </p:nvSpPr>
        <p:spPr>
          <a:xfrm>
            <a:off x="1171500" y="4775175"/>
            <a:ext cx="6626100" cy="210300"/>
          </a:xfrm>
          <a:prstGeom prst="rect">
            <a:avLst/>
          </a:prstGeom>
          <a:solidFill>
            <a:schemeClr val="lt1"/>
          </a:solidFill>
        </p:spPr>
        <p:txBody>
          <a:bodyPr spcFirstLastPara="1" wrap="square" lIns="0" tIns="0" rIns="0" bIns="0" anchor="t" anchorCtr="0">
            <a:noAutofit/>
          </a:bodyPr>
          <a:lstStyle/>
          <a:p>
            <a:pPr marL="0" lvl="0" indent="0" algn="ctr" rtl="0">
              <a:lnSpc>
                <a:spcPct val="100000"/>
              </a:lnSpc>
              <a:spcBef>
                <a:spcPts val="0"/>
              </a:spcBef>
              <a:spcAft>
                <a:spcPts val="0"/>
              </a:spcAft>
              <a:buNone/>
            </a:pPr>
            <a:r>
              <a:rPr lang="en" sz="1000"/>
              <a:t>Source : M. Brunet (</a:t>
            </a:r>
            <a:r>
              <a:rPr lang="en" sz="1000">
                <a:solidFill>
                  <a:srgbClr val="333333"/>
                </a:solidFill>
                <a:highlight>
                  <a:srgbClr val="FFFFFF"/>
                </a:highlight>
              </a:rPr>
              <a:t>2020). </a:t>
            </a:r>
            <a:r>
              <a:rPr lang="en" sz="1000" i="1">
                <a:solidFill>
                  <a:srgbClr val="333333"/>
                </a:solidFill>
                <a:highlight>
                  <a:srgbClr val="FFFFFF"/>
                </a:highlight>
              </a:rPr>
              <a:t>Le coût des manuels scolaires et les alternatives abordables à l'Université d'Ottawa</a:t>
            </a:r>
            <a:r>
              <a:rPr lang="en" sz="1000">
                <a:solidFill>
                  <a:srgbClr val="333333"/>
                </a:solidFill>
                <a:highlight>
                  <a:srgbClr val="FFFFFF"/>
                </a:highlight>
              </a:rPr>
              <a:t> [présentation]. </a:t>
            </a:r>
            <a:endParaRPr sz="1000">
              <a:solidFill>
                <a:srgbClr val="333333"/>
              </a:solidFill>
              <a:highlight>
                <a:srgbClr val="FFFFFF"/>
              </a:highlight>
            </a:endParaRPr>
          </a:p>
          <a:p>
            <a:pPr marL="0" lvl="0" indent="0" algn="ctr" rtl="0">
              <a:spcBef>
                <a:spcPts val="0"/>
              </a:spcBef>
              <a:spcAft>
                <a:spcPts val="0"/>
              </a:spcAft>
              <a:buNone/>
            </a:pPr>
            <a:r>
              <a:rPr lang="en" sz="1000">
                <a:solidFill>
                  <a:srgbClr val="333333"/>
                </a:solidFill>
                <a:highlight>
                  <a:srgbClr val="FFFFFF"/>
                </a:highlight>
              </a:rPr>
              <a:t>Semaine de l'éducation ouverte 2020, Ottawa, CC BY-SA 4.0, </a:t>
            </a:r>
            <a:r>
              <a:rPr lang="en" sz="1000" u="sng">
                <a:solidFill>
                  <a:schemeClr val="hlink"/>
                </a:solidFill>
                <a:highlight>
                  <a:srgbClr val="FFFFFF"/>
                </a:highlight>
                <a:hlinkClick r:id="rId3"/>
              </a:rPr>
              <a:t>http://hdl.handle.net/10393/40236</a:t>
            </a:r>
            <a:r>
              <a:rPr lang="en" sz="1000">
                <a:solidFill>
                  <a:srgbClr val="333333"/>
                </a:solidFill>
                <a:highlight>
                  <a:srgbClr val="FFFFFF"/>
                </a:highlight>
              </a:rPr>
              <a:t> </a:t>
            </a:r>
            <a:endParaRPr sz="1000"/>
          </a:p>
        </p:txBody>
      </p:sp>
      <p:sp>
        <p:nvSpPr>
          <p:cNvPr id="167" name="Google Shape;167;p16"/>
          <p:cNvSpPr txBox="1">
            <a:spLocks noGrp="1"/>
          </p:cNvSpPr>
          <p:nvPr>
            <p:ph type="sldNum" idx="12"/>
          </p:nvPr>
        </p:nvSpPr>
        <p:spPr>
          <a:xfrm>
            <a:off x="8556125" y="4688650"/>
            <a:ext cx="35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sp>
        <p:nvSpPr>
          <p:cNvPr id="168" name="Google Shape;168;p16"/>
          <p:cNvSpPr txBox="1">
            <a:spLocks noGrp="1"/>
          </p:cNvSpPr>
          <p:nvPr>
            <p:ph type="title" idx="4294967295"/>
          </p:nvPr>
        </p:nvSpPr>
        <p:spPr>
          <a:xfrm>
            <a:off x="1084200" y="145575"/>
            <a:ext cx="6800700" cy="735300"/>
          </a:xfrm>
          <a:prstGeom prst="rect">
            <a:avLst/>
          </a:prstGeom>
          <a:solidFill>
            <a:schemeClr val="lt1"/>
          </a:solidFill>
        </p:spPr>
        <p:txBody>
          <a:bodyPr spcFirstLastPara="1" wrap="square" lIns="0" tIns="0" rIns="0" bIns="0" anchor="b" anchorCtr="0">
            <a:noAutofit/>
          </a:bodyPr>
          <a:lstStyle/>
          <a:p>
            <a:pPr marL="0" lvl="0" indent="0" algn="ctr" rtl="0">
              <a:spcBef>
                <a:spcPts val="0"/>
              </a:spcBef>
              <a:spcAft>
                <a:spcPts val="0"/>
              </a:spcAft>
              <a:buNone/>
            </a:pPr>
            <a:r>
              <a:rPr lang="en" sz="2600">
                <a:solidFill>
                  <a:schemeClr val="accent3"/>
                </a:solidFill>
              </a:rPr>
              <a:t>Coût des manuels à uOttawa, 2019-2020</a:t>
            </a:r>
            <a:endParaRPr sz="2600">
              <a:solidFill>
                <a:schemeClr val="accent3"/>
              </a:solidFill>
            </a:endParaRPr>
          </a:p>
          <a:p>
            <a:pPr marL="0" lvl="0" indent="0" algn="ctr" rtl="0">
              <a:spcBef>
                <a:spcPts val="0"/>
              </a:spcBef>
              <a:spcAft>
                <a:spcPts val="0"/>
              </a:spcAft>
              <a:buNone/>
            </a:pPr>
            <a:r>
              <a:rPr lang="en" sz="2600">
                <a:solidFill>
                  <a:schemeClr val="accent3"/>
                </a:solidFill>
                <a:latin typeface="Oswald ExtraLight"/>
                <a:ea typeface="Oswald ExtraLight"/>
                <a:cs typeface="Oswald ExtraLight"/>
                <a:sym typeface="Oswald ExtraLight"/>
              </a:rPr>
              <a:t>programmes de premier cycle à fort taux d'inscription (en $ CA)</a:t>
            </a:r>
            <a:endParaRPr sz="2600">
              <a:solidFill>
                <a:schemeClr val="accent3"/>
              </a:solidFill>
              <a:latin typeface="Oswald ExtraLight"/>
              <a:ea typeface="Oswald ExtraLight"/>
              <a:cs typeface="Oswald ExtraLight"/>
              <a:sym typeface="Oswald ExtraLight"/>
            </a:endParaRPr>
          </a:p>
        </p:txBody>
      </p:sp>
      <p:graphicFrame>
        <p:nvGraphicFramePr>
          <p:cNvPr id="169" name="Google Shape;169;p16"/>
          <p:cNvGraphicFramePr/>
          <p:nvPr/>
        </p:nvGraphicFramePr>
        <p:xfrm>
          <a:off x="947138" y="1025015"/>
          <a:ext cx="7526475" cy="3641750"/>
        </p:xfrm>
        <a:graphic>
          <a:graphicData uri="http://schemas.openxmlformats.org/drawingml/2006/table">
            <a:tbl>
              <a:tblPr>
                <a:noFill/>
                <a:tableStyleId>{26B3DDE7-AB29-40AE-82C1-F1F4A9B35634}</a:tableStyleId>
              </a:tblPr>
              <a:tblGrid>
                <a:gridCol w="3806700">
                  <a:extLst>
                    <a:ext uri="{9D8B030D-6E8A-4147-A177-3AD203B41FA5}">
                      <a16:colId xmlns:a16="http://schemas.microsoft.com/office/drawing/2014/main" val="20000"/>
                    </a:ext>
                  </a:extLst>
                </a:gridCol>
                <a:gridCol w="1902200">
                  <a:extLst>
                    <a:ext uri="{9D8B030D-6E8A-4147-A177-3AD203B41FA5}">
                      <a16:colId xmlns:a16="http://schemas.microsoft.com/office/drawing/2014/main" val="20001"/>
                    </a:ext>
                  </a:extLst>
                </a:gridCol>
                <a:gridCol w="1817575">
                  <a:extLst>
                    <a:ext uri="{9D8B030D-6E8A-4147-A177-3AD203B41FA5}">
                      <a16:colId xmlns:a16="http://schemas.microsoft.com/office/drawing/2014/main" val="20002"/>
                    </a:ext>
                  </a:extLst>
                </a:gridCol>
              </a:tblGrid>
              <a:tr h="404675">
                <a:tc>
                  <a:txBody>
                    <a:bodyPr/>
                    <a:lstStyle/>
                    <a:p>
                      <a:pPr marL="0" lvl="0" indent="0" algn="l" rtl="0">
                        <a:spcBef>
                          <a:spcPts val="0"/>
                        </a:spcBef>
                        <a:spcAft>
                          <a:spcPts val="0"/>
                        </a:spcAft>
                        <a:buNone/>
                      </a:pPr>
                      <a:endParaRPr sz="2300">
                        <a:latin typeface="News Cycle"/>
                        <a:ea typeface="News Cycle"/>
                        <a:cs typeface="News Cycle"/>
                        <a:sym typeface="News Cycle"/>
                      </a:endParaRPr>
                    </a:p>
                  </a:txBody>
                  <a:tcPr marL="91425" marR="91425" marT="0" marB="0">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latin typeface="News Cycle"/>
                          <a:ea typeface="News Cycle"/>
                          <a:cs typeface="News Cycle"/>
                          <a:sym typeface="News Cycle"/>
                        </a:rPr>
                        <a:t>anglais</a:t>
                      </a:r>
                      <a:endParaRPr sz="2300" b="1">
                        <a:latin typeface="News Cycle"/>
                        <a:ea typeface="News Cycle"/>
                        <a:cs typeface="News Cycle"/>
                        <a:sym typeface="News Cycle"/>
                      </a:endParaRPr>
                    </a:p>
                  </a:txBody>
                  <a:tcPr marL="91425" marR="91425" marT="0" marB="0">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latin typeface="News Cycle"/>
                          <a:ea typeface="News Cycle"/>
                          <a:cs typeface="News Cycle"/>
                          <a:sym typeface="News Cycle"/>
                        </a:rPr>
                        <a:t>français</a:t>
                      </a:r>
                      <a:endParaRPr sz="2300" b="1">
                        <a:latin typeface="News Cycle"/>
                        <a:ea typeface="News Cycle"/>
                        <a:cs typeface="News Cycle"/>
                        <a:sym typeface="News Cycle"/>
                      </a:endParaRPr>
                    </a:p>
                  </a:txBody>
                  <a:tcPr marL="91425" marR="91425" marT="0" marB="0">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Juris Doctor</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solidFill>
                            <a:schemeClr val="accent3"/>
                          </a:solidFill>
                          <a:latin typeface="News Cycle"/>
                          <a:ea typeface="News Cycle"/>
                          <a:cs typeface="News Cycle"/>
                          <a:sym typeface="News Cycle"/>
                        </a:rPr>
                        <a:t>2 086,75 $</a:t>
                      </a:r>
                      <a:endParaRPr sz="2300" b="1">
                        <a:solidFill>
                          <a:schemeClr val="accent3"/>
                        </a:solidFill>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558,69 $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Sciences biomédicales</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1 938,00 $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655,91 $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Psychologie</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1 530,45 $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756,37 $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Sciences infirmières</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1 037,82 $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b="1">
                          <a:solidFill>
                            <a:schemeClr val="accent3"/>
                          </a:solidFill>
                          <a:latin typeface="News Cycle"/>
                          <a:ea typeface="News Cycle"/>
                          <a:cs typeface="News Cycle"/>
                          <a:sym typeface="News Cycle"/>
                        </a:rPr>
                        <a:t>839,25 $</a:t>
                      </a:r>
                      <a:endParaRPr sz="2300" b="1">
                        <a:solidFill>
                          <a:schemeClr val="accent3"/>
                        </a:solidFill>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Génie électrique</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984,75 $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728,25 $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Communication</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941,70 $</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257,87 $</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Sciences commerciales</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821,00 $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584,68 $</a:t>
                      </a:r>
                      <a:endParaRPr sz="2300">
                        <a:latin typeface="News Cycle"/>
                        <a:ea typeface="News Cycle"/>
                        <a:cs typeface="News Cycle"/>
                        <a:sym typeface="News Cycle"/>
                      </a:endParaRPr>
                    </a:p>
                  </a:txBody>
                  <a:tcPr marL="91425" marR="91425"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Éducation</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130,67 $</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214,40 $</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chemeClr val="lt1"/>
                    </a:solidFill>
                  </a:tcPr>
                </a:tc>
                <a:extLst>
                  <a:ext uri="{0D108BD9-81ED-4DB2-BD59-A6C34878D82A}">
                    <a16:rowId xmlns:a16="http://schemas.microsoft.com/office/drawing/2014/main" val="10008"/>
                  </a:ext>
                </a:extLst>
              </a:tr>
              <a:tr h="359675">
                <a:tc>
                  <a:txBody>
                    <a:bodyPr/>
                    <a:lstStyle/>
                    <a:p>
                      <a:pPr marL="0" lvl="0" indent="0" algn="l" rtl="0">
                        <a:spcBef>
                          <a:spcPts val="0"/>
                        </a:spcBef>
                        <a:spcAft>
                          <a:spcPts val="0"/>
                        </a:spcAft>
                        <a:buNone/>
                      </a:pPr>
                      <a:r>
                        <a:rPr lang="en" sz="2300">
                          <a:latin typeface="News Cycle"/>
                          <a:ea typeface="News Cycle"/>
                          <a:cs typeface="News Cycle"/>
                          <a:sym typeface="News Cycle"/>
                        </a:rPr>
                        <a:t>Droit civil (L.LL.)</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solidFill>
                      <a:schemeClr val="lt1"/>
                    </a:solidFill>
                  </a:tcPr>
                </a:tc>
                <a:tc>
                  <a:txBody>
                    <a:bodyPr/>
                    <a:lstStyle/>
                    <a:p>
                      <a:pPr marL="0" lvl="0" indent="0" algn="r" rtl="0">
                        <a:spcBef>
                          <a:spcPts val="0"/>
                        </a:spcBef>
                        <a:spcAft>
                          <a:spcPts val="0"/>
                        </a:spcAft>
                        <a:buNone/>
                      </a:pPr>
                      <a:r>
                        <a:rPr lang="en" sz="2300">
                          <a:latin typeface="News Cycle"/>
                          <a:ea typeface="News Cycle"/>
                          <a:cs typeface="News Cycle"/>
                          <a:sym typeface="News Cycle"/>
                        </a:rPr>
                        <a:t>699.52 $</a:t>
                      </a:r>
                      <a:endParaRPr sz="2300">
                        <a:latin typeface="News Cycle"/>
                        <a:ea typeface="News Cycle"/>
                        <a:cs typeface="News Cycle"/>
                        <a:sym typeface="News Cycle"/>
                      </a:endParaRPr>
                    </a:p>
                  </a:txBody>
                  <a:tcPr marL="91425" marR="91425" marT="0" marB="0">
                    <a:lnT w="9525" cap="flat" cmpd="sng">
                      <a:solidFill>
                        <a:srgbClr val="9E9E9E"/>
                      </a:solidFill>
                      <a:prstDash val="solid"/>
                      <a:round/>
                      <a:headEnd type="none" w="sm" len="sm"/>
                      <a:tailEnd type="none" w="sm" len="sm"/>
                    </a:lnT>
                    <a:solidFill>
                      <a:schemeClr val="lt1"/>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7"/>
          <p:cNvSpPr txBox="1">
            <a:spLocks noGrp="1"/>
          </p:cNvSpPr>
          <p:nvPr>
            <p:ph type="title"/>
          </p:nvPr>
        </p:nvSpPr>
        <p:spPr>
          <a:xfrm>
            <a:off x="550500" y="493200"/>
            <a:ext cx="6107700" cy="454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600"/>
              <a:t>Plan stratégique de l’Université</a:t>
            </a:r>
            <a:endParaRPr sz="3600"/>
          </a:p>
        </p:txBody>
      </p:sp>
      <p:sp>
        <p:nvSpPr>
          <p:cNvPr id="175" name="Google Shape;175;p17"/>
          <p:cNvSpPr txBox="1">
            <a:spLocks noGrp="1"/>
          </p:cNvSpPr>
          <p:nvPr>
            <p:ph type="body" idx="1"/>
          </p:nvPr>
        </p:nvSpPr>
        <p:spPr>
          <a:xfrm>
            <a:off x="550500" y="1640974"/>
            <a:ext cx="6107700" cy="2354700"/>
          </a:xfrm>
          <a:prstGeom prst="rect">
            <a:avLst/>
          </a:prstGeom>
        </p:spPr>
        <p:txBody>
          <a:bodyPr spcFirstLastPara="1" wrap="square" lIns="0" tIns="0" rIns="0" bIns="0" anchor="t" anchorCtr="0">
            <a:noAutofit/>
          </a:bodyPr>
          <a:lstStyle/>
          <a:p>
            <a:pPr marL="457200" lvl="0" indent="-412750" algn="l" rtl="0">
              <a:spcBef>
                <a:spcPts val="0"/>
              </a:spcBef>
              <a:spcAft>
                <a:spcPts val="0"/>
              </a:spcAft>
              <a:buSzPts val="2900"/>
              <a:buChar char="▸"/>
            </a:pPr>
            <a:r>
              <a:rPr lang="en" sz="2900"/>
              <a:t>Promouvoir et récompenser la création de ressources didactiques abordables</a:t>
            </a:r>
            <a:endParaRPr sz="2900"/>
          </a:p>
          <a:p>
            <a:pPr marL="457200" lvl="0" indent="-412750" algn="l" rtl="0">
              <a:spcBef>
                <a:spcPts val="1500"/>
              </a:spcBef>
              <a:spcAft>
                <a:spcPts val="0"/>
              </a:spcAft>
              <a:buSzPts val="2900"/>
              <a:buChar char="▸"/>
            </a:pPr>
            <a:r>
              <a:rPr lang="en" sz="2900"/>
              <a:t>Développer des ressources éducatives libres en français</a:t>
            </a:r>
            <a:endParaRPr sz="2900"/>
          </a:p>
          <a:p>
            <a:pPr marL="0" lvl="0" indent="0" algn="l" rtl="0">
              <a:spcBef>
                <a:spcPts val="1000"/>
              </a:spcBef>
              <a:spcAft>
                <a:spcPts val="1000"/>
              </a:spcAft>
              <a:buNone/>
            </a:pPr>
            <a:endParaRPr sz="2900"/>
          </a:p>
        </p:txBody>
      </p:sp>
      <p:sp>
        <p:nvSpPr>
          <p:cNvPr id="176" name="Google Shape;176;p17"/>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sp>
        <p:nvSpPr>
          <p:cNvPr id="177" name="Google Shape;177;p17"/>
          <p:cNvSpPr txBox="1"/>
          <p:nvPr/>
        </p:nvSpPr>
        <p:spPr>
          <a:xfrm>
            <a:off x="505550" y="4688650"/>
            <a:ext cx="6407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News Cycle"/>
                <a:ea typeface="News Cycle"/>
                <a:cs typeface="News Cycle"/>
                <a:sym typeface="News Cycle"/>
              </a:rPr>
              <a:t>Université d’Ottawa. (2019). </a:t>
            </a:r>
            <a:r>
              <a:rPr lang="en" sz="1000" i="1">
                <a:latin typeface="News Cycle"/>
                <a:ea typeface="News Cycle"/>
                <a:cs typeface="News Cycle"/>
                <a:sym typeface="News Cycle"/>
              </a:rPr>
              <a:t>Transformation 2030 : Préparer l’université de demain</a:t>
            </a:r>
            <a:r>
              <a:rPr lang="en" sz="1000">
                <a:latin typeface="News Cycle"/>
                <a:ea typeface="News Cycle"/>
                <a:cs typeface="News Cycle"/>
                <a:sym typeface="News Cycle"/>
              </a:rPr>
              <a:t>, </a:t>
            </a:r>
            <a:r>
              <a:rPr lang="en" sz="1000" u="sng">
                <a:solidFill>
                  <a:schemeClr val="hlink"/>
                </a:solidFill>
                <a:latin typeface="News Cycle"/>
                <a:ea typeface="News Cycle"/>
                <a:cs typeface="News Cycle"/>
                <a:sym typeface="News Cycle"/>
                <a:hlinkClick r:id="rId3"/>
              </a:rPr>
              <a:t>https://transformation2030.uottawa.ca/fr</a:t>
            </a:r>
            <a:r>
              <a:rPr lang="en" sz="1000">
                <a:latin typeface="News Cycle"/>
                <a:ea typeface="News Cycle"/>
                <a:cs typeface="News Cycle"/>
                <a:sym typeface="News Cycle"/>
              </a:rPr>
              <a:t> </a:t>
            </a:r>
            <a:endParaRPr sz="1000">
              <a:latin typeface="News Cycle"/>
              <a:ea typeface="News Cycle"/>
              <a:cs typeface="News Cycle"/>
              <a:sym typeface="News Cycle"/>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8"/>
          <p:cNvSpPr txBox="1">
            <a:spLocks noGrp="1"/>
          </p:cNvSpPr>
          <p:nvPr>
            <p:ph type="title"/>
          </p:nvPr>
        </p:nvSpPr>
        <p:spPr>
          <a:xfrm>
            <a:off x="550500" y="339325"/>
            <a:ext cx="6107700" cy="496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400"/>
              <a:t>Libre accès et apprentissage hybride</a:t>
            </a:r>
            <a:endParaRPr sz="3400"/>
          </a:p>
        </p:txBody>
      </p:sp>
      <p:sp>
        <p:nvSpPr>
          <p:cNvPr id="183" name="Google Shape;183;p18"/>
          <p:cNvSpPr txBox="1">
            <a:spLocks noGrp="1"/>
          </p:cNvSpPr>
          <p:nvPr>
            <p:ph type="body" idx="1"/>
          </p:nvPr>
        </p:nvSpPr>
        <p:spPr>
          <a:xfrm>
            <a:off x="550500" y="1391050"/>
            <a:ext cx="6324900" cy="2156700"/>
          </a:xfrm>
          <a:prstGeom prst="rect">
            <a:avLst/>
          </a:prstGeom>
        </p:spPr>
        <p:txBody>
          <a:bodyPr spcFirstLastPara="1" wrap="square" lIns="0" tIns="0" rIns="0" bIns="0" anchor="t" anchorCtr="0">
            <a:noAutofit/>
          </a:bodyPr>
          <a:lstStyle/>
          <a:p>
            <a:pPr marL="457200" lvl="0" indent="-387350" algn="l" rtl="0">
              <a:spcBef>
                <a:spcPts val="1000"/>
              </a:spcBef>
              <a:spcAft>
                <a:spcPts val="0"/>
              </a:spcAft>
              <a:buSzPts val="2500"/>
              <a:buChar char="▸"/>
            </a:pPr>
            <a:r>
              <a:rPr lang="en" sz="2500"/>
              <a:t>Programme de libre accès (2009)</a:t>
            </a:r>
            <a:endParaRPr sz="2500"/>
          </a:p>
          <a:p>
            <a:pPr marL="457200" lvl="0" indent="-387350" algn="l" rtl="0">
              <a:spcBef>
                <a:spcPts val="1000"/>
              </a:spcBef>
              <a:spcAft>
                <a:spcPts val="0"/>
              </a:spcAft>
              <a:buSzPts val="2500"/>
              <a:buChar char="▸"/>
            </a:pPr>
            <a:r>
              <a:rPr lang="en" sz="2500"/>
              <a:t>Initiative d’apprentissage hybride (2013)</a:t>
            </a:r>
            <a:endParaRPr sz="2500"/>
          </a:p>
          <a:p>
            <a:pPr marL="457200" lvl="0" indent="-387350" algn="l" rtl="0">
              <a:spcBef>
                <a:spcPts val="1000"/>
              </a:spcBef>
              <a:spcAft>
                <a:spcPts val="800"/>
              </a:spcAft>
              <a:buSzPts val="2500"/>
              <a:buChar char="▸"/>
            </a:pPr>
            <a:r>
              <a:rPr lang="en" sz="2500"/>
              <a:t>Collaboration pour des projets en ligne (2020)</a:t>
            </a:r>
            <a:endParaRPr sz="2500"/>
          </a:p>
        </p:txBody>
      </p:sp>
      <p:sp>
        <p:nvSpPr>
          <p:cNvPr id="184" name="Google Shape;184;p18"/>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sp>
        <p:nvSpPr>
          <p:cNvPr id="185" name="Google Shape;185;p18"/>
          <p:cNvSpPr txBox="1"/>
          <p:nvPr/>
        </p:nvSpPr>
        <p:spPr>
          <a:xfrm>
            <a:off x="498425" y="4225100"/>
            <a:ext cx="63249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News Cycle"/>
                <a:ea typeface="News Cycle"/>
                <a:cs typeface="News Cycle"/>
                <a:sym typeface="News Cycle"/>
              </a:rPr>
              <a:t>Direction générale des communications. (2019). Démocratiser le savoir : une décennie de libre accès à l’Université d’Ottawa, Gazette [uOttawa], </a:t>
            </a:r>
            <a:r>
              <a:rPr lang="en" sz="900" u="sng">
                <a:solidFill>
                  <a:schemeClr val="hlink"/>
                </a:solidFill>
                <a:latin typeface="News Cycle"/>
                <a:ea typeface="News Cycle"/>
                <a:cs typeface="News Cycle"/>
                <a:sym typeface="News Cycle"/>
                <a:hlinkClick r:id="rId3"/>
              </a:rPr>
              <a:t>https://www.uottawa.ca/gazette/fr/nouvelles/democratiser-savoir-decennie-libre-acces-luniversite-dottawa</a:t>
            </a:r>
            <a:r>
              <a:rPr lang="en" sz="900">
                <a:latin typeface="News Cycle"/>
                <a:ea typeface="News Cycle"/>
                <a:cs typeface="News Cycle"/>
                <a:sym typeface="News Cycle"/>
              </a:rPr>
              <a:t> et M. Taylor et M. Bastien. (2017). The ‘Bricks and Clicks’ Towards Success: A Discussion Paper on a Blended Learning Research Project at the University of Ottawa, </a:t>
            </a:r>
            <a:r>
              <a:rPr lang="en" sz="900" u="sng">
                <a:solidFill>
                  <a:schemeClr val="hlink"/>
                </a:solidFill>
                <a:latin typeface="News Cycle"/>
                <a:ea typeface="News Cycle"/>
                <a:cs typeface="News Cycle"/>
                <a:sym typeface="News Cycle"/>
                <a:hlinkClick r:id="rId4"/>
              </a:rPr>
              <a:t>https://tlss.uottawa.ca/site/files/docs/TLSS/research-unit/Bricks_and_Clicks_Web.pdf</a:t>
            </a:r>
            <a:r>
              <a:rPr lang="en" sz="900">
                <a:latin typeface="News Cycle"/>
                <a:ea typeface="News Cycle"/>
                <a:cs typeface="News Cycle"/>
                <a:sym typeface="News Cycle"/>
              </a:rPr>
              <a:t>.  </a:t>
            </a:r>
            <a:endParaRPr sz="900">
              <a:latin typeface="News Cycle"/>
              <a:ea typeface="News Cycle"/>
              <a:cs typeface="News Cycle"/>
              <a:sym typeface="News Cycle"/>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9"/>
          <p:cNvSpPr txBox="1">
            <a:spLocks noGrp="1"/>
          </p:cNvSpPr>
          <p:nvPr>
            <p:ph type="title"/>
          </p:nvPr>
        </p:nvSpPr>
        <p:spPr>
          <a:xfrm>
            <a:off x="501050" y="333650"/>
            <a:ext cx="8252700" cy="454800"/>
          </a:xfrm>
          <a:prstGeom prst="rect">
            <a:avLst/>
          </a:prstGeom>
          <a:solidFill>
            <a:schemeClr val="lt1"/>
          </a:solidFill>
        </p:spPr>
        <p:txBody>
          <a:bodyPr spcFirstLastPara="1" wrap="square" lIns="0" tIns="0" rIns="0" bIns="0" anchor="b" anchorCtr="0">
            <a:noAutofit/>
          </a:bodyPr>
          <a:lstStyle/>
          <a:p>
            <a:pPr marL="0" lvl="0" indent="0" algn="l" rtl="0">
              <a:spcBef>
                <a:spcPts val="0"/>
              </a:spcBef>
              <a:spcAft>
                <a:spcPts val="0"/>
              </a:spcAft>
              <a:buNone/>
            </a:pPr>
            <a:r>
              <a:rPr lang="en" sz="2900">
                <a:highlight>
                  <a:schemeClr val="lt1"/>
                </a:highlight>
              </a:rPr>
              <a:t>Groupe de travail sur le matériel didactique libre et abordable</a:t>
            </a:r>
            <a:endParaRPr sz="2900">
              <a:highlight>
                <a:schemeClr val="lt1"/>
              </a:highlight>
            </a:endParaRPr>
          </a:p>
        </p:txBody>
      </p:sp>
      <p:sp>
        <p:nvSpPr>
          <p:cNvPr id="191" name="Google Shape;191;p19"/>
          <p:cNvSpPr txBox="1">
            <a:spLocks noGrp="1"/>
          </p:cNvSpPr>
          <p:nvPr>
            <p:ph type="body" idx="1"/>
          </p:nvPr>
        </p:nvSpPr>
        <p:spPr>
          <a:xfrm>
            <a:off x="586225" y="1080500"/>
            <a:ext cx="6334200" cy="3732600"/>
          </a:xfrm>
          <a:prstGeom prst="rect">
            <a:avLst/>
          </a:prstGeom>
        </p:spPr>
        <p:txBody>
          <a:bodyPr spcFirstLastPara="1" wrap="square" lIns="0" tIns="0" rIns="0" bIns="0" anchor="t" anchorCtr="0">
            <a:noAutofit/>
          </a:bodyPr>
          <a:lstStyle/>
          <a:p>
            <a:pPr marL="0" lvl="0" indent="0" algn="l" rtl="0">
              <a:lnSpc>
                <a:spcPct val="100000"/>
              </a:lnSpc>
              <a:spcBef>
                <a:spcPts val="1000"/>
              </a:spcBef>
              <a:spcAft>
                <a:spcPts val="0"/>
              </a:spcAft>
              <a:buNone/>
            </a:pPr>
            <a:r>
              <a:rPr lang="en"/>
              <a:t>Mandat : </a:t>
            </a:r>
            <a:endParaRPr/>
          </a:p>
          <a:p>
            <a:pPr marL="457200" lvl="0" indent="-361950" algn="l" rtl="0">
              <a:lnSpc>
                <a:spcPct val="100000"/>
              </a:lnSpc>
              <a:spcBef>
                <a:spcPts val="1000"/>
              </a:spcBef>
              <a:spcAft>
                <a:spcPts val="0"/>
              </a:spcAft>
              <a:buSzPts val="2100"/>
              <a:buChar char="▸"/>
            </a:pPr>
            <a:r>
              <a:rPr lang="en" sz="2100"/>
              <a:t>Faire mieux connaître le contenu de cours abordable et en promouvoir l’utilisation</a:t>
            </a:r>
            <a:endParaRPr sz="2100"/>
          </a:p>
          <a:p>
            <a:pPr marL="457200" lvl="0" indent="-361950" algn="l" rtl="0">
              <a:lnSpc>
                <a:spcPct val="100000"/>
              </a:lnSpc>
              <a:spcBef>
                <a:spcPts val="1000"/>
              </a:spcBef>
              <a:spcAft>
                <a:spcPts val="0"/>
              </a:spcAft>
              <a:buSzPts val="2100"/>
              <a:buChar char="▸"/>
            </a:pPr>
            <a:r>
              <a:rPr lang="en" sz="2100"/>
              <a:t>Explorer les stratégies visant à établir un environnement universitaire qui favorise et récompense l’adoption de REL et formuler des recommandations</a:t>
            </a:r>
            <a:endParaRPr sz="2100"/>
          </a:p>
          <a:p>
            <a:pPr marL="457200" lvl="0" indent="-361950" algn="l" rtl="0">
              <a:lnSpc>
                <a:spcPct val="100000"/>
              </a:lnSpc>
              <a:spcBef>
                <a:spcPts val="1000"/>
              </a:spcBef>
              <a:spcAft>
                <a:spcPts val="800"/>
              </a:spcAft>
              <a:buSzPts val="2100"/>
              <a:buChar char="▸"/>
            </a:pPr>
            <a:r>
              <a:rPr lang="en" sz="2100"/>
              <a:t>Coordonner les efforts des principales parties prenantes qui réalisent et soutiennent les initiatives d’éducation ouverte sur le campus</a:t>
            </a:r>
            <a:endParaRPr sz="2100"/>
          </a:p>
        </p:txBody>
      </p:sp>
      <p:sp>
        <p:nvSpPr>
          <p:cNvPr id="192" name="Google Shape;192;p19"/>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0"/>
          <p:cNvSpPr txBox="1">
            <a:spLocks noGrp="1"/>
          </p:cNvSpPr>
          <p:nvPr>
            <p:ph type="title"/>
          </p:nvPr>
        </p:nvSpPr>
        <p:spPr>
          <a:xfrm>
            <a:off x="474250" y="455425"/>
            <a:ext cx="6156900" cy="495600"/>
          </a:xfrm>
          <a:prstGeom prst="rect">
            <a:avLst/>
          </a:prstGeom>
          <a:solidFill>
            <a:schemeClr val="lt1"/>
          </a:solidFill>
        </p:spPr>
        <p:txBody>
          <a:bodyPr spcFirstLastPara="1" wrap="square" lIns="0" tIns="0" rIns="0" bIns="0" anchor="b" anchorCtr="0">
            <a:noAutofit/>
          </a:bodyPr>
          <a:lstStyle/>
          <a:p>
            <a:pPr marL="0" lvl="0" indent="0" algn="l" rtl="0">
              <a:spcBef>
                <a:spcPts val="0"/>
              </a:spcBef>
              <a:spcAft>
                <a:spcPts val="0"/>
              </a:spcAft>
              <a:buNone/>
            </a:pPr>
            <a:r>
              <a:rPr lang="en" sz="3100">
                <a:highlight>
                  <a:schemeClr val="lt1"/>
                </a:highlight>
              </a:rPr>
              <a:t>Rapport du groupe de travail sur le MDLA</a:t>
            </a:r>
            <a:endParaRPr sz="3100">
              <a:highlight>
                <a:schemeClr val="lt1"/>
              </a:highlight>
            </a:endParaRPr>
          </a:p>
        </p:txBody>
      </p:sp>
      <p:sp>
        <p:nvSpPr>
          <p:cNvPr id="198" name="Google Shape;198;p20"/>
          <p:cNvSpPr txBox="1">
            <a:spLocks noGrp="1"/>
          </p:cNvSpPr>
          <p:nvPr>
            <p:ph type="sldNum" idx="12"/>
          </p:nvPr>
        </p:nvSpPr>
        <p:spPr>
          <a:xfrm>
            <a:off x="8346250" y="4688650"/>
            <a:ext cx="569100" cy="454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pic>
        <p:nvPicPr>
          <p:cNvPr id="199" name="Google Shape;199;p20"/>
          <p:cNvPicPr preferRelativeResize="0"/>
          <p:nvPr/>
        </p:nvPicPr>
        <p:blipFill>
          <a:blip r:embed="rId3">
            <a:alphaModFix/>
          </a:blip>
          <a:stretch>
            <a:fillRect/>
          </a:stretch>
        </p:blipFill>
        <p:spPr>
          <a:xfrm>
            <a:off x="3798651" y="1199900"/>
            <a:ext cx="2927301" cy="3533151"/>
          </a:xfrm>
          <a:prstGeom prst="rect">
            <a:avLst/>
          </a:prstGeom>
          <a:noFill/>
          <a:ln>
            <a:noFill/>
          </a:ln>
          <a:effectLst>
            <a:outerShdw blurRad="57150" dist="19050" dir="5400000" algn="bl" rotWithShape="0">
              <a:srgbClr val="000000">
                <a:alpha val="50000"/>
              </a:srgbClr>
            </a:outerShdw>
          </a:effectLst>
        </p:spPr>
      </p:pic>
      <p:sp>
        <p:nvSpPr>
          <p:cNvPr id="200" name="Google Shape;200;p20"/>
          <p:cNvSpPr txBox="1"/>
          <p:nvPr/>
        </p:nvSpPr>
        <p:spPr>
          <a:xfrm>
            <a:off x="518025" y="1830975"/>
            <a:ext cx="3211800" cy="209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50">
                <a:solidFill>
                  <a:srgbClr val="333333"/>
                </a:solidFill>
                <a:highlight>
                  <a:srgbClr val="FFFFFF"/>
                </a:highlight>
                <a:latin typeface="News Cycle"/>
                <a:ea typeface="News Cycle"/>
                <a:cs typeface="News Cycle"/>
                <a:sym typeface="News Cycle"/>
              </a:rPr>
              <a:t>Groupe de travail sur le matériel didactique libre et abordable. (2021). </a:t>
            </a:r>
            <a:r>
              <a:rPr lang="en" sz="1550" i="1">
                <a:solidFill>
                  <a:srgbClr val="333333"/>
                </a:solidFill>
                <a:highlight>
                  <a:srgbClr val="FFFFFF"/>
                </a:highlight>
                <a:latin typeface="News Cycle"/>
                <a:ea typeface="News Cycle"/>
                <a:cs typeface="News Cycle"/>
                <a:sym typeface="News Cycle"/>
              </a:rPr>
              <a:t>Rapport et recommandations pour les initiatives de ressources éducatives libres (REL) et solutions abordables à l’Université d’Ottawa</a:t>
            </a:r>
            <a:r>
              <a:rPr lang="en" sz="1550">
                <a:solidFill>
                  <a:srgbClr val="333333"/>
                </a:solidFill>
                <a:highlight>
                  <a:srgbClr val="FFFFFF"/>
                </a:highlight>
                <a:latin typeface="News Cycle"/>
                <a:ea typeface="News Cycle"/>
                <a:cs typeface="News Cycle"/>
                <a:sym typeface="News Cycle"/>
              </a:rPr>
              <a:t>. Ottawa : Université d’Ottawa. CC BY 4.0. </a:t>
            </a:r>
            <a:r>
              <a:rPr lang="en" sz="1550" u="sng">
                <a:solidFill>
                  <a:schemeClr val="hlink"/>
                </a:solidFill>
                <a:highlight>
                  <a:srgbClr val="FFFFFF"/>
                </a:highlight>
                <a:latin typeface="News Cycle"/>
                <a:ea typeface="News Cycle"/>
                <a:cs typeface="News Cycle"/>
                <a:sym typeface="News Cycle"/>
                <a:hlinkClick r:id="rId4"/>
              </a:rPr>
              <a:t>http://hdl.handle.net/10393/42581</a:t>
            </a:r>
            <a:r>
              <a:rPr lang="en" sz="1550">
                <a:solidFill>
                  <a:srgbClr val="333333"/>
                </a:solidFill>
                <a:highlight>
                  <a:srgbClr val="FFFFFF"/>
                </a:highlight>
                <a:latin typeface="News Cycle"/>
                <a:ea typeface="News Cycle"/>
                <a:cs typeface="News Cycle"/>
                <a:sym typeface="News Cycle"/>
              </a:rPr>
              <a:t> </a:t>
            </a:r>
            <a:endParaRPr sz="1900">
              <a:latin typeface="News Cycle"/>
              <a:ea typeface="News Cycle"/>
              <a:cs typeface="News Cycle"/>
              <a:sym typeface="News Cycle"/>
            </a:endParaRPr>
          </a:p>
        </p:txBody>
      </p:sp>
    </p:spTree>
  </p:cSld>
  <p:clrMapOvr>
    <a:masterClrMapping/>
  </p:clrMapOvr>
</p:sld>
</file>

<file path=ppt/theme/theme1.xml><?xml version="1.0" encoding="utf-8"?>
<a:theme xmlns:a="http://schemas.openxmlformats.org/drawingml/2006/main" name="Jessica template">
  <a:themeElements>
    <a:clrScheme name="Custom 347">
      <a:dk1>
        <a:srgbClr val="062133"/>
      </a:dk1>
      <a:lt1>
        <a:srgbClr val="FFFFFF"/>
      </a:lt1>
      <a:dk2>
        <a:srgbClr val="878E92"/>
      </a:dk2>
      <a:lt2>
        <a:srgbClr val="E9EEF0"/>
      </a:lt2>
      <a:accent1>
        <a:srgbClr val="0DB8CC"/>
      </a:accent1>
      <a:accent2>
        <a:srgbClr val="FFA604"/>
      </a:accent2>
      <a:accent3>
        <a:srgbClr val="00799E"/>
      </a:accent3>
      <a:accent4>
        <a:srgbClr val="32E4C8"/>
      </a:accent4>
      <a:accent5>
        <a:srgbClr val="FFD104"/>
      </a:accent5>
      <a:accent6>
        <a:srgbClr val="2EC9FF"/>
      </a:accent6>
      <a:hlink>
        <a:srgbClr val="00799E"/>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3333</Words>
  <Application>Microsoft Office PowerPoint</Application>
  <PresentationFormat>On-screen Show (16:9)</PresentationFormat>
  <Paragraphs>305</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News Cycle</vt:lpstr>
      <vt:lpstr>Oswald</vt:lpstr>
      <vt:lpstr>Calibri</vt:lpstr>
      <vt:lpstr>Arial</vt:lpstr>
      <vt:lpstr>Oswald ExtraLight</vt:lpstr>
      <vt:lpstr>Jessica template</vt:lpstr>
      <vt:lpstr>Établir un environnement favorable aux REL dans une université canadienne bilingue</vt:lpstr>
      <vt:lpstr>1. Université d’Ottawa : contexte</vt:lpstr>
      <vt:lpstr>42 000</vt:lpstr>
      <vt:lpstr>Dépenses moyennes déclarées pour le matériel de cours en 2019-2020 à uOttawa (en $ CA)</vt:lpstr>
      <vt:lpstr>Coût des manuels à uOttawa, 2019-2020 programmes de premier cycle à fort taux d'inscription (en $ CA)</vt:lpstr>
      <vt:lpstr>Plan stratégique de l’Université</vt:lpstr>
      <vt:lpstr>Libre accès et apprentissage hybride</vt:lpstr>
      <vt:lpstr>Groupe de travail sur le matériel didactique libre et abordable</vt:lpstr>
      <vt:lpstr>Rapport du groupe de travail sur le MDLA</vt:lpstr>
      <vt:lpstr>2. Recommandations du Groupe de travail sur le matériel didactique libre et abordable</vt:lpstr>
      <vt:lpstr>Faire connaître les REL et l’éducation ouverte</vt:lpstr>
      <vt:lpstr>2.  Encourager l’utilisation de REL existantes</vt:lpstr>
      <vt:lpstr>3.  Favoriser la création de nouvelles REL</vt:lpstr>
      <vt:lpstr>4.  Encourager l’utilisation d’autres alternatives abordables</vt:lpstr>
      <vt:lpstr>3. Projets dirigés ou soutenus par la Bibliothèque</vt:lpstr>
      <vt:lpstr>Subvention REL de la Bibliothèque</vt:lpstr>
      <vt:lpstr>Guide REL par discipline</vt:lpstr>
      <vt:lpstr>Communauté de pratique sur les REL</vt:lpstr>
      <vt:lpstr>Soutien REL de la Bibliothèque</vt:lpstr>
      <vt:lpstr>Bibliothécaire de l’éducation ouverte</vt:lpstr>
      <vt:lpstr>Exemples de REL de l’Université d’Ottawa</vt:lpstr>
      <vt:lpstr>Exemples de REL de l’Université d’Ottawa</vt:lpstr>
      <vt:lpstr>Interrogations</vt:lpstr>
      <vt:lpstr>Merci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Établir un environnement favorable aux REL dans une université canadienne bilingue</dc:title>
  <dc:creator>Melanie Brunet</dc:creator>
  <cp:lastModifiedBy>Melanie Brunet</cp:lastModifiedBy>
  <cp:revision>1</cp:revision>
  <dcterms:modified xsi:type="dcterms:W3CDTF">2021-09-28T20:35:51Z</dcterms:modified>
</cp:coreProperties>
</file>