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8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255200-1D9E-094C-B97C-75E22A441E8A}" v="2" dt="2024-08-29T18:31:37.8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90"/>
  </p:normalViewPr>
  <p:slideViewPr>
    <p:cSldViewPr snapToGrid="0">
      <p:cViewPr varScale="1">
        <p:scale>
          <a:sx n="111" d="100"/>
          <a:sy n="111" d="100"/>
        </p:scale>
        <p:origin x="1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an Thakur" userId="38ed1c7bf7ea383d" providerId="LiveId" clId="{FE255200-1D9E-094C-B97C-75E22A441E8A}"/>
    <pc:docChg chg="modSld modMainMaster modNotesMaster">
      <pc:chgData name="Karan Thakur" userId="38ed1c7bf7ea383d" providerId="LiveId" clId="{FE255200-1D9E-094C-B97C-75E22A441E8A}" dt="2024-08-29T18:31:37.824" v="1"/>
      <pc:docMkLst>
        <pc:docMk/>
      </pc:docMkLst>
      <pc:sldChg chg="modSp modNotes">
        <pc:chgData name="Karan Thakur" userId="38ed1c7bf7ea383d" providerId="LiveId" clId="{FE255200-1D9E-094C-B97C-75E22A441E8A}" dt="2024-08-29T18:31:37.824" v="1"/>
        <pc:sldMkLst>
          <pc:docMk/>
          <pc:sldMk cId="176083862" sldId="384"/>
        </pc:sldMkLst>
        <pc:spChg chg="mod">
          <ac:chgData name="Karan Thakur" userId="38ed1c7bf7ea383d" providerId="LiveId" clId="{FE255200-1D9E-094C-B97C-75E22A441E8A}" dt="2024-08-29T18:31:37.824" v="1"/>
          <ac:spMkLst>
            <pc:docMk/>
            <pc:sldMk cId="176083862" sldId="384"/>
            <ac:spMk id="6" creationId="{FC97FA2E-AC69-C70D-793A-495F01A9E0C8}"/>
          </ac:spMkLst>
        </pc:spChg>
        <pc:spChg chg="mod">
          <ac:chgData name="Karan Thakur" userId="38ed1c7bf7ea383d" providerId="LiveId" clId="{FE255200-1D9E-094C-B97C-75E22A441E8A}" dt="2024-08-29T18:31:37.824" v="1"/>
          <ac:spMkLst>
            <pc:docMk/>
            <pc:sldMk cId="176083862" sldId="384"/>
            <ac:spMk id="7" creationId="{AD15537A-2E34-A35E-FD00-EC16FA1106D8}"/>
          </ac:spMkLst>
        </pc:spChg>
        <pc:spChg chg="mod">
          <ac:chgData name="Karan Thakur" userId="38ed1c7bf7ea383d" providerId="LiveId" clId="{FE255200-1D9E-094C-B97C-75E22A441E8A}" dt="2024-08-29T18:31:37.824" v="1"/>
          <ac:spMkLst>
            <pc:docMk/>
            <pc:sldMk cId="176083862" sldId="384"/>
            <ac:spMk id="19" creationId="{72060A03-BFEB-484B-5BCF-F57148D8DFE3}"/>
          </ac:spMkLst>
        </pc:spChg>
        <pc:grpChg chg="mod">
          <ac:chgData name="Karan Thakur" userId="38ed1c7bf7ea383d" providerId="LiveId" clId="{FE255200-1D9E-094C-B97C-75E22A441E8A}" dt="2024-08-29T18:31:37.824" v="1"/>
          <ac:grpSpMkLst>
            <pc:docMk/>
            <pc:sldMk cId="176083862" sldId="384"/>
            <ac:grpSpMk id="3" creationId="{2116FF6C-0B44-4935-5415-C753A29339DF}"/>
          </ac:grpSpMkLst>
        </pc:grpChg>
        <pc:grpChg chg="mod">
          <ac:chgData name="Karan Thakur" userId="38ed1c7bf7ea383d" providerId="LiveId" clId="{FE255200-1D9E-094C-B97C-75E22A441E8A}" dt="2024-08-29T18:31:37.824" v="1"/>
          <ac:grpSpMkLst>
            <pc:docMk/>
            <pc:sldMk cId="176083862" sldId="384"/>
            <ac:grpSpMk id="15" creationId="{3B6A9AAF-5163-2AB5-90A8-BE1832CC52DD}"/>
          </ac:grpSpMkLst>
        </pc:grpChg>
        <pc:picChg chg="mod">
          <ac:chgData name="Karan Thakur" userId="38ed1c7bf7ea383d" providerId="LiveId" clId="{FE255200-1D9E-094C-B97C-75E22A441E8A}" dt="2024-08-29T18:31:37.824" v="1"/>
          <ac:picMkLst>
            <pc:docMk/>
            <pc:sldMk cId="176083862" sldId="384"/>
            <ac:picMk id="2" creationId="{6822C61C-DE01-6543-4395-4A1BF2F0A450}"/>
          </ac:picMkLst>
        </pc:picChg>
        <pc:picChg chg="mod">
          <ac:chgData name="Karan Thakur" userId="38ed1c7bf7ea383d" providerId="LiveId" clId="{FE255200-1D9E-094C-B97C-75E22A441E8A}" dt="2024-08-29T18:31:37.824" v="1"/>
          <ac:picMkLst>
            <pc:docMk/>
            <pc:sldMk cId="176083862" sldId="384"/>
            <ac:picMk id="4" creationId="{86118203-4E16-312C-C3CE-ABF25C2524DF}"/>
          </ac:picMkLst>
        </pc:picChg>
        <pc:picChg chg="mod">
          <ac:chgData name="Karan Thakur" userId="38ed1c7bf7ea383d" providerId="LiveId" clId="{FE255200-1D9E-094C-B97C-75E22A441E8A}" dt="2024-08-29T18:31:37.824" v="1"/>
          <ac:picMkLst>
            <pc:docMk/>
            <pc:sldMk cId="176083862" sldId="384"/>
            <ac:picMk id="5" creationId="{3C0FA5A5-5A14-0EE5-EE73-2AE1D533BC79}"/>
          </ac:picMkLst>
        </pc:picChg>
        <pc:picChg chg="mod">
          <ac:chgData name="Karan Thakur" userId="38ed1c7bf7ea383d" providerId="LiveId" clId="{FE255200-1D9E-094C-B97C-75E22A441E8A}" dt="2024-08-29T18:31:37.824" v="1"/>
          <ac:picMkLst>
            <pc:docMk/>
            <pc:sldMk cId="176083862" sldId="384"/>
            <ac:picMk id="18" creationId="{15760514-2E8A-C231-C83A-45E239299428}"/>
          </ac:picMkLst>
        </pc:picChg>
      </pc:sldChg>
      <pc:sldMasterChg chg="modSp modSldLayout">
        <pc:chgData name="Karan Thakur" userId="38ed1c7bf7ea383d" providerId="LiveId" clId="{FE255200-1D9E-094C-B97C-75E22A441E8A}" dt="2024-08-29T18:31:37.824" v="1"/>
        <pc:sldMasterMkLst>
          <pc:docMk/>
          <pc:sldMasterMk cId="1427792893" sldId="2147483660"/>
        </pc:sldMasterMkLst>
        <pc:spChg chg="mod">
          <ac:chgData name="Karan Thakur" userId="38ed1c7bf7ea383d" providerId="LiveId" clId="{FE255200-1D9E-094C-B97C-75E22A441E8A}" dt="2024-08-29T18:31:37.824" v="1"/>
          <ac:spMkLst>
            <pc:docMk/>
            <pc:sldMasterMk cId="1427792893" sldId="2147483660"/>
            <ac:spMk id="2" creationId="{00000000-0000-0000-0000-000000000000}"/>
          </ac:spMkLst>
        </pc:spChg>
        <pc:spChg chg="mod">
          <ac:chgData name="Karan Thakur" userId="38ed1c7bf7ea383d" providerId="LiveId" clId="{FE255200-1D9E-094C-B97C-75E22A441E8A}" dt="2024-08-29T18:31:37.824" v="1"/>
          <ac:spMkLst>
            <pc:docMk/>
            <pc:sldMasterMk cId="1427792893" sldId="2147483660"/>
            <ac:spMk id="3" creationId="{00000000-0000-0000-0000-000000000000}"/>
          </ac:spMkLst>
        </pc:spChg>
        <pc:spChg chg="mod">
          <ac:chgData name="Karan Thakur" userId="38ed1c7bf7ea383d" providerId="LiveId" clId="{FE255200-1D9E-094C-B97C-75E22A441E8A}" dt="2024-08-29T18:31:37.824" v="1"/>
          <ac:spMkLst>
            <pc:docMk/>
            <pc:sldMasterMk cId="1427792893" sldId="2147483660"/>
            <ac:spMk id="4" creationId="{00000000-0000-0000-0000-000000000000}"/>
          </ac:spMkLst>
        </pc:spChg>
        <pc:spChg chg="mod">
          <ac:chgData name="Karan Thakur" userId="38ed1c7bf7ea383d" providerId="LiveId" clId="{FE255200-1D9E-094C-B97C-75E22A441E8A}" dt="2024-08-29T18:31:37.824" v="1"/>
          <ac:spMkLst>
            <pc:docMk/>
            <pc:sldMasterMk cId="1427792893" sldId="2147483660"/>
            <ac:spMk id="5" creationId="{00000000-0000-0000-0000-000000000000}"/>
          </ac:spMkLst>
        </pc:spChg>
        <pc:spChg chg="mod">
          <ac:chgData name="Karan Thakur" userId="38ed1c7bf7ea383d" providerId="LiveId" clId="{FE255200-1D9E-094C-B97C-75E22A441E8A}" dt="2024-08-29T18:31:37.824" v="1"/>
          <ac:spMkLst>
            <pc:docMk/>
            <pc:sldMasterMk cId="1427792893" sldId="2147483660"/>
            <ac:spMk id="6" creationId="{00000000-0000-0000-0000-000000000000}"/>
          </ac:spMkLst>
        </pc:spChg>
        <pc:sldLayoutChg chg="modSp">
          <pc:chgData name="Karan Thakur" userId="38ed1c7bf7ea383d" providerId="LiveId" clId="{FE255200-1D9E-094C-B97C-75E22A441E8A}" dt="2024-08-29T18:31:37.824" v="1"/>
          <pc:sldLayoutMkLst>
            <pc:docMk/>
            <pc:sldMasterMk cId="1427792893" sldId="2147483660"/>
            <pc:sldLayoutMk cId="1278589424" sldId="2147483661"/>
          </pc:sldLayoutMkLst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1278589424" sldId="2147483661"/>
              <ac:spMk id="2" creationId="{00000000-0000-0000-0000-000000000000}"/>
            </ac:spMkLst>
          </pc:spChg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1278589424" sldId="2147483661"/>
              <ac:spMk id="3" creationId="{00000000-0000-0000-0000-000000000000}"/>
            </ac:spMkLst>
          </pc:spChg>
        </pc:sldLayoutChg>
        <pc:sldLayoutChg chg="modSp">
          <pc:chgData name="Karan Thakur" userId="38ed1c7bf7ea383d" providerId="LiveId" clId="{FE255200-1D9E-094C-B97C-75E22A441E8A}" dt="2024-08-29T18:31:37.824" v="1"/>
          <pc:sldLayoutMkLst>
            <pc:docMk/>
            <pc:sldMasterMk cId="1427792893" sldId="2147483660"/>
            <pc:sldLayoutMk cId="782828048" sldId="2147483663"/>
          </pc:sldLayoutMkLst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782828048" sldId="2147483663"/>
              <ac:spMk id="2" creationId="{00000000-0000-0000-0000-000000000000}"/>
            </ac:spMkLst>
          </pc:spChg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782828048" sldId="2147483663"/>
              <ac:spMk id="3" creationId="{00000000-0000-0000-0000-000000000000}"/>
            </ac:spMkLst>
          </pc:spChg>
        </pc:sldLayoutChg>
        <pc:sldLayoutChg chg="modSp">
          <pc:chgData name="Karan Thakur" userId="38ed1c7bf7ea383d" providerId="LiveId" clId="{FE255200-1D9E-094C-B97C-75E22A441E8A}" dt="2024-08-29T18:31:37.824" v="1"/>
          <pc:sldLayoutMkLst>
            <pc:docMk/>
            <pc:sldMasterMk cId="1427792893" sldId="2147483660"/>
            <pc:sldLayoutMk cId="2863174886" sldId="2147483664"/>
          </pc:sldLayoutMkLst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2863174886" sldId="2147483664"/>
              <ac:spMk id="3" creationId="{00000000-0000-0000-0000-000000000000}"/>
            </ac:spMkLst>
          </pc:spChg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2863174886" sldId="2147483664"/>
              <ac:spMk id="4" creationId="{00000000-0000-0000-0000-000000000000}"/>
            </ac:spMkLst>
          </pc:spChg>
        </pc:sldLayoutChg>
        <pc:sldLayoutChg chg="modSp">
          <pc:chgData name="Karan Thakur" userId="38ed1c7bf7ea383d" providerId="LiveId" clId="{FE255200-1D9E-094C-B97C-75E22A441E8A}" dt="2024-08-29T18:31:37.824" v="1"/>
          <pc:sldLayoutMkLst>
            <pc:docMk/>
            <pc:sldMasterMk cId="1427792893" sldId="2147483660"/>
            <pc:sldLayoutMk cId="2403088091" sldId="2147483665"/>
          </pc:sldLayoutMkLst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2403088091" sldId="2147483665"/>
              <ac:spMk id="2" creationId="{00000000-0000-0000-0000-000000000000}"/>
            </ac:spMkLst>
          </pc:spChg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2403088091" sldId="2147483665"/>
              <ac:spMk id="3" creationId="{00000000-0000-0000-0000-000000000000}"/>
            </ac:spMkLst>
          </pc:spChg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2403088091" sldId="2147483665"/>
              <ac:spMk id="4" creationId="{00000000-0000-0000-0000-000000000000}"/>
            </ac:spMkLst>
          </pc:spChg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2403088091" sldId="2147483665"/>
              <ac:spMk id="5" creationId="{00000000-0000-0000-0000-000000000000}"/>
            </ac:spMkLst>
          </pc:spChg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2403088091" sldId="2147483665"/>
              <ac:spMk id="6" creationId="{00000000-0000-0000-0000-000000000000}"/>
            </ac:spMkLst>
          </pc:spChg>
        </pc:sldLayoutChg>
        <pc:sldLayoutChg chg="modSp">
          <pc:chgData name="Karan Thakur" userId="38ed1c7bf7ea383d" providerId="LiveId" clId="{FE255200-1D9E-094C-B97C-75E22A441E8A}" dt="2024-08-29T18:31:37.824" v="1"/>
          <pc:sldLayoutMkLst>
            <pc:docMk/>
            <pc:sldMasterMk cId="1427792893" sldId="2147483660"/>
            <pc:sldLayoutMk cId="400092641" sldId="2147483668"/>
          </pc:sldLayoutMkLst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400092641" sldId="2147483668"/>
              <ac:spMk id="2" creationId="{00000000-0000-0000-0000-000000000000}"/>
            </ac:spMkLst>
          </pc:spChg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400092641" sldId="2147483668"/>
              <ac:spMk id="3" creationId="{00000000-0000-0000-0000-000000000000}"/>
            </ac:spMkLst>
          </pc:spChg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400092641" sldId="2147483668"/>
              <ac:spMk id="4" creationId="{00000000-0000-0000-0000-000000000000}"/>
            </ac:spMkLst>
          </pc:spChg>
        </pc:sldLayoutChg>
        <pc:sldLayoutChg chg="modSp">
          <pc:chgData name="Karan Thakur" userId="38ed1c7bf7ea383d" providerId="LiveId" clId="{FE255200-1D9E-094C-B97C-75E22A441E8A}" dt="2024-08-29T18:31:37.824" v="1"/>
          <pc:sldLayoutMkLst>
            <pc:docMk/>
            <pc:sldMasterMk cId="1427792893" sldId="2147483660"/>
            <pc:sldLayoutMk cId="3160579218" sldId="2147483669"/>
          </pc:sldLayoutMkLst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3160579218" sldId="2147483669"/>
              <ac:spMk id="2" creationId="{00000000-0000-0000-0000-000000000000}"/>
            </ac:spMkLst>
          </pc:spChg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3160579218" sldId="2147483669"/>
              <ac:spMk id="3" creationId="{00000000-0000-0000-0000-000000000000}"/>
            </ac:spMkLst>
          </pc:spChg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3160579218" sldId="2147483669"/>
              <ac:spMk id="4" creationId="{00000000-0000-0000-0000-000000000000}"/>
            </ac:spMkLst>
          </pc:spChg>
        </pc:sldLayoutChg>
        <pc:sldLayoutChg chg="modSp">
          <pc:chgData name="Karan Thakur" userId="38ed1c7bf7ea383d" providerId="LiveId" clId="{FE255200-1D9E-094C-B97C-75E22A441E8A}" dt="2024-08-29T18:31:37.824" v="1"/>
          <pc:sldLayoutMkLst>
            <pc:docMk/>
            <pc:sldMasterMk cId="1427792893" sldId="2147483660"/>
            <pc:sldLayoutMk cId="2370401455" sldId="2147483671"/>
          </pc:sldLayoutMkLst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2370401455" sldId="2147483671"/>
              <ac:spMk id="2" creationId="{00000000-0000-0000-0000-000000000000}"/>
            </ac:spMkLst>
          </pc:spChg>
          <pc:spChg chg="mod">
            <ac:chgData name="Karan Thakur" userId="38ed1c7bf7ea383d" providerId="LiveId" clId="{FE255200-1D9E-094C-B97C-75E22A441E8A}" dt="2024-08-29T18:31:37.824" v="1"/>
            <ac:spMkLst>
              <pc:docMk/>
              <pc:sldMasterMk cId="1427792893" sldId="2147483660"/>
              <pc:sldLayoutMk cId="2370401455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Karan Thakur" userId="38ed1c7bf7ea383d" providerId="LiveId" clId="{4A62CF38-4BDD-C745-82A4-9D332073BBFD}"/>
    <pc:docChg chg="undo custSel modSld modMainMaster modNotesMaster">
      <pc:chgData name="Karan Thakur" userId="38ed1c7bf7ea383d" providerId="LiveId" clId="{4A62CF38-4BDD-C745-82A4-9D332073BBFD}" dt="2024-08-02T17:43:12.547" v="16" actId="1076"/>
      <pc:docMkLst>
        <pc:docMk/>
      </pc:docMkLst>
      <pc:sldChg chg="addSp modSp mod modNotes">
        <pc:chgData name="Karan Thakur" userId="38ed1c7bf7ea383d" providerId="LiveId" clId="{4A62CF38-4BDD-C745-82A4-9D332073BBFD}" dt="2024-08-02T17:43:12.547" v="16" actId="1076"/>
        <pc:sldMkLst>
          <pc:docMk/>
          <pc:sldMk cId="176083862" sldId="384"/>
        </pc:sldMkLst>
        <pc:spChg chg="mod">
          <ac:chgData name="Karan Thakur" userId="38ed1c7bf7ea383d" providerId="LiveId" clId="{4A62CF38-4BDD-C745-82A4-9D332073BBFD}" dt="2024-08-02T17:42:53.939" v="10"/>
          <ac:spMkLst>
            <pc:docMk/>
            <pc:sldMk cId="176083862" sldId="384"/>
            <ac:spMk id="6" creationId="{FC97FA2E-AC69-C70D-793A-495F01A9E0C8}"/>
          </ac:spMkLst>
        </pc:spChg>
        <pc:spChg chg="mod">
          <ac:chgData name="Karan Thakur" userId="38ed1c7bf7ea383d" providerId="LiveId" clId="{4A62CF38-4BDD-C745-82A4-9D332073BBFD}" dt="2024-08-02T17:43:12.547" v="16" actId="1076"/>
          <ac:spMkLst>
            <pc:docMk/>
            <pc:sldMk cId="176083862" sldId="384"/>
            <ac:spMk id="7" creationId="{AD15537A-2E34-A35E-FD00-EC16FA1106D8}"/>
          </ac:spMkLst>
        </pc:spChg>
        <pc:spChg chg="mod">
          <ac:chgData name="Karan Thakur" userId="38ed1c7bf7ea383d" providerId="LiveId" clId="{4A62CF38-4BDD-C745-82A4-9D332073BBFD}" dt="2024-08-02T17:42:53.939" v="10"/>
          <ac:spMkLst>
            <pc:docMk/>
            <pc:sldMk cId="176083862" sldId="384"/>
            <ac:spMk id="19" creationId="{72060A03-BFEB-484B-5BCF-F57148D8DFE3}"/>
          </ac:spMkLst>
        </pc:spChg>
        <pc:grpChg chg="add mod">
          <ac:chgData name="Karan Thakur" userId="38ed1c7bf7ea383d" providerId="LiveId" clId="{4A62CF38-4BDD-C745-82A4-9D332073BBFD}" dt="2024-08-02T17:42:53.939" v="10"/>
          <ac:grpSpMkLst>
            <pc:docMk/>
            <pc:sldMk cId="176083862" sldId="384"/>
            <ac:grpSpMk id="3" creationId="{2116FF6C-0B44-4935-5415-C753A29339DF}"/>
          </ac:grpSpMkLst>
        </pc:grpChg>
        <pc:grpChg chg="mod">
          <ac:chgData name="Karan Thakur" userId="38ed1c7bf7ea383d" providerId="LiveId" clId="{4A62CF38-4BDD-C745-82A4-9D332073BBFD}" dt="2024-08-02T17:42:53.939" v="10"/>
          <ac:grpSpMkLst>
            <pc:docMk/>
            <pc:sldMk cId="176083862" sldId="384"/>
            <ac:grpSpMk id="15" creationId="{3B6A9AAF-5163-2AB5-90A8-BE1832CC52DD}"/>
          </ac:grpSpMkLst>
        </pc:grpChg>
        <pc:picChg chg="mod">
          <ac:chgData name="Karan Thakur" userId="38ed1c7bf7ea383d" providerId="LiveId" clId="{4A62CF38-4BDD-C745-82A4-9D332073BBFD}" dt="2024-08-02T17:42:53.939" v="10"/>
          <ac:picMkLst>
            <pc:docMk/>
            <pc:sldMk cId="176083862" sldId="384"/>
            <ac:picMk id="2" creationId="{6822C61C-DE01-6543-4395-4A1BF2F0A450}"/>
          </ac:picMkLst>
        </pc:picChg>
        <pc:picChg chg="mod">
          <ac:chgData name="Karan Thakur" userId="38ed1c7bf7ea383d" providerId="LiveId" clId="{4A62CF38-4BDD-C745-82A4-9D332073BBFD}" dt="2024-08-02T17:42:53.939" v="10"/>
          <ac:picMkLst>
            <pc:docMk/>
            <pc:sldMk cId="176083862" sldId="384"/>
            <ac:picMk id="4" creationId="{86118203-4E16-312C-C3CE-ABF25C2524DF}"/>
          </ac:picMkLst>
        </pc:picChg>
        <pc:picChg chg="mod">
          <ac:chgData name="Karan Thakur" userId="38ed1c7bf7ea383d" providerId="LiveId" clId="{4A62CF38-4BDD-C745-82A4-9D332073BBFD}" dt="2024-08-02T17:42:53.939" v="10"/>
          <ac:picMkLst>
            <pc:docMk/>
            <pc:sldMk cId="176083862" sldId="384"/>
            <ac:picMk id="5" creationId="{3C0FA5A5-5A14-0EE5-EE73-2AE1D533BC79}"/>
          </ac:picMkLst>
        </pc:picChg>
        <pc:picChg chg="mod">
          <ac:chgData name="Karan Thakur" userId="38ed1c7bf7ea383d" providerId="LiveId" clId="{4A62CF38-4BDD-C745-82A4-9D332073BBFD}" dt="2024-08-02T17:42:53.939" v="10"/>
          <ac:picMkLst>
            <pc:docMk/>
            <pc:sldMk cId="176083862" sldId="384"/>
            <ac:picMk id="18" creationId="{15760514-2E8A-C231-C83A-45E239299428}"/>
          </ac:picMkLst>
        </pc:picChg>
      </pc:sldChg>
      <pc:sldMasterChg chg="modSp modSldLayout">
        <pc:chgData name="Karan Thakur" userId="38ed1c7bf7ea383d" providerId="LiveId" clId="{4A62CF38-4BDD-C745-82A4-9D332073BBFD}" dt="2024-08-02T17:42:53.939" v="10"/>
        <pc:sldMasterMkLst>
          <pc:docMk/>
          <pc:sldMasterMk cId="3697575088" sldId="2147483648"/>
        </pc:sldMasterMkLst>
        <pc:spChg chg="mod">
          <ac:chgData name="Karan Thakur" userId="38ed1c7bf7ea383d" providerId="LiveId" clId="{4A62CF38-4BDD-C745-82A4-9D332073BBFD}" dt="2024-08-02T17:42:53.939" v="10"/>
          <ac:spMkLst>
            <pc:docMk/>
            <pc:sldMasterMk cId="3697575088" sldId="2147483648"/>
            <ac:spMk id="2" creationId="{23DE43AC-78BE-0930-9B43-CDF96E9AE72A}"/>
          </ac:spMkLst>
        </pc:spChg>
        <pc:spChg chg="mod">
          <ac:chgData name="Karan Thakur" userId="38ed1c7bf7ea383d" providerId="LiveId" clId="{4A62CF38-4BDD-C745-82A4-9D332073BBFD}" dt="2024-08-02T17:42:53.939" v="10"/>
          <ac:spMkLst>
            <pc:docMk/>
            <pc:sldMasterMk cId="3697575088" sldId="2147483648"/>
            <ac:spMk id="3" creationId="{75D9809B-D35C-2996-EC2A-A21A00786918}"/>
          </ac:spMkLst>
        </pc:spChg>
        <pc:spChg chg="mod">
          <ac:chgData name="Karan Thakur" userId="38ed1c7bf7ea383d" providerId="LiveId" clId="{4A62CF38-4BDD-C745-82A4-9D332073BBFD}" dt="2024-08-02T17:42:53.939" v="10"/>
          <ac:spMkLst>
            <pc:docMk/>
            <pc:sldMasterMk cId="3697575088" sldId="2147483648"/>
            <ac:spMk id="4" creationId="{C550CAAA-2985-ED6C-2BC9-62222F23A10E}"/>
          </ac:spMkLst>
        </pc:spChg>
        <pc:spChg chg="mod">
          <ac:chgData name="Karan Thakur" userId="38ed1c7bf7ea383d" providerId="LiveId" clId="{4A62CF38-4BDD-C745-82A4-9D332073BBFD}" dt="2024-08-02T17:42:53.939" v="10"/>
          <ac:spMkLst>
            <pc:docMk/>
            <pc:sldMasterMk cId="3697575088" sldId="2147483648"/>
            <ac:spMk id="5" creationId="{B458FE3D-2EB2-9A82-E648-64BD38008321}"/>
          </ac:spMkLst>
        </pc:spChg>
        <pc:spChg chg="mod">
          <ac:chgData name="Karan Thakur" userId="38ed1c7bf7ea383d" providerId="LiveId" clId="{4A62CF38-4BDD-C745-82A4-9D332073BBFD}" dt="2024-08-02T17:42:53.939" v="10"/>
          <ac:spMkLst>
            <pc:docMk/>
            <pc:sldMasterMk cId="3697575088" sldId="2147483648"/>
            <ac:spMk id="6" creationId="{F5B8CFF1-26A0-1C06-81F4-E42A6389C6DC}"/>
          </ac:spMkLst>
        </pc:spChg>
        <pc:sldLayoutChg chg="modSp">
          <pc:chgData name="Karan Thakur" userId="38ed1c7bf7ea383d" providerId="LiveId" clId="{4A62CF38-4BDD-C745-82A4-9D332073BBFD}" dt="2024-08-02T17:42:53.939" v="10"/>
          <pc:sldLayoutMkLst>
            <pc:docMk/>
            <pc:sldMasterMk cId="3697575088" sldId="2147483648"/>
            <pc:sldLayoutMk cId="707875149" sldId="2147483649"/>
          </pc:sldLayoutMkLst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707875149" sldId="2147483649"/>
              <ac:spMk id="2" creationId="{27E4DEC1-E6E7-95FB-53AF-68491FA69CA6}"/>
            </ac:spMkLst>
          </pc:spChg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707875149" sldId="2147483649"/>
              <ac:spMk id="3" creationId="{F01AC682-73E5-2EF3-DAB4-7AEA4E6CDBEB}"/>
            </ac:spMkLst>
          </pc:spChg>
        </pc:sldLayoutChg>
        <pc:sldLayoutChg chg="modSp">
          <pc:chgData name="Karan Thakur" userId="38ed1c7bf7ea383d" providerId="LiveId" clId="{4A62CF38-4BDD-C745-82A4-9D332073BBFD}" dt="2024-08-02T17:42:53.939" v="10"/>
          <pc:sldLayoutMkLst>
            <pc:docMk/>
            <pc:sldMasterMk cId="3697575088" sldId="2147483648"/>
            <pc:sldLayoutMk cId="403789272" sldId="2147483651"/>
          </pc:sldLayoutMkLst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403789272" sldId="2147483651"/>
              <ac:spMk id="2" creationId="{8D26DC83-0712-AB3F-EA57-17F9F4D035E4}"/>
            </ac:spMkLst>
          </pc:spChg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403789272" sldId="2147483651"/>
              <ac:spMk id="3" creationId="{ADB2992F-4E5C-BD6B-C714-259CA55C8F25}"/>
            </ac:spMkLst>
          </pc:spChg>
        </pc:sldLayoutChg>
        <pc:sldLayoutChg chg="modSp">
          <pc:chgData name="Karan Thakur" userId="38ed1c7bf7ea383d" providerId="LiveId" clId="{4A62CF38-4BDD-C745-82A4-9D332073BBFD}" dt="2024-08-02T17:42:53.939" v="10"/>
          <pc:sldLayoutMkLst>
            <pc:docMk/>
            <pc:sldMasterMk cId="3697575088" sldId="2147483648"/>
            <pc:sldLayoutMk cId="4160194401" sldId="2147483652"/>
          </pc:sldLayoutMkLst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4160194401" sldId="2147483652"/>
              <ac:spMk id="3" creationId="{44DA22BD-E95C-CB2F-7D99-2B06FD2D5A28}"/>
            </ac:spMkLst>
          </pc:spChg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4160194401" sldId="2147483652"/>
              <ac:spMk id="4" creationId="{3BEF5434-E035-B5DA-F12D-FFD49B60197C}"/>
            </ac:spMkLst>
          </pc:spChg>
        </pc:sldLayoutChg>
        <pc:sldLayoutChg chg="modSp">
          <pc:chgData name="Karan Thakur" userId="38ed1c7bf7ea383d" providerId="LiveId" clId="{4A62CF38-4BDD-C745-82A4-9D332073BBFD}" dt="2024-08-02T17:42:53.939" v="10"/>
          <pc:sldLayoutMkLst>
            <pc:docMk/>
            <pc:sldMasterMk cId="3697575088" sldId="2147483648"/>
            <pc:sldLayoutMk cId="1319802343" sldId="2147483653"/>
          </pc:sldLayoutMkLst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1319802343" sldId="2147483653"/>
              <ac:spMk id="2" creationId="{17231143-3250-32C0-457A-5F29E269BDA5}"/>
            </ac:spMkLst>
          </pc:spChg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1319802343" sldId="2147483653"/>
              <ac:spMk id="3" creationId="{664E5E4F-F422-6E5A-586F-6359C251A9E6}"/>
            </ac:spMkLst>
          </pc:spChg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1319802343" sldId="2147483653"/>
              <ac:spMk id="4" creationId="{79A08007-339D-CBD4-8643-0E1687E18392}"/>
            </ac:spMkLst>
          </pc:spChg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1319802343" sldId="2147483653"/>
              <ac:spMk id="5" creationId="{133804EA-66D5-7D1D-833D-E353BC5016A2}"/>
            </ac:spMkLst>
          </pc:spChg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1319802343" sldId="2147483653"/>
              <ac:spMk id="6" creationId="{07A4DBF5-4343-2B16-14EB-79EC2D51A3B8}"/>
            </ac:spMkLst>
          </pc:spChg>
        </pc:sldLayoutChg>
        <pc:sldLayoutChg chg="modSp">
          <pc:chgData name="Karan Thakur" userId="38ed1c7bf7ea383d" providerId="LiveId" clId="{4A62CF38-4BDD-C745-82A4-9D332073BBFD}" dt="2024-08-02T17:42:53.939" v="10"/>
          <pc:sldLayoutMkLst>
            <pc:docMk/>
            <pc:sldMasterMk cId="3697575088" sldId="2147483648"/>
            <pc:sldLayoutMk cId="906806286" sldId="2147483656"/>
          </pc:sldLayoutMkLst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906806286" sldId="2147483656"/>
              <ac:spMk id="2" creationId="{CDF55F66-20DA-96AE-A9C4-E5F64FCD9A29}"/>
            </ac:spMkLst>
          </pc:spChg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906806286" sldId="2147483656"/>
              <ac:spMk id="3" creationId="{CB389149-B145-910F-355A-DF89BFA52769}"/>
            </ac:spMkLst>
          </pc:spChg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906806286" sldId="2147483656"/>
              <ac:spMk id="4" creationId="{3F179945-FEF9-7A13-DEA6-E138AA5CAD4A}"/>
            </ac:spMkLst>
          </pc:spChg>
        </pc:sldLayoutChg>
        <pc:sldLayoutChg chg="modSp">
          <pc:chgData name="Karan Thakur" userId="38ed1c7bf7ea383d" providerId="LiveId" clId="{4A62CF38-4BDD-C745-82A4-9D332073BBFD}" dt="2024-08-02T17:42:53.939" v="10"/>
          <pc:sldLayoutMkLst>
            <pc:docMk/>
            <pc:sldMasterMk cId="3697575088" sldId="2147483648"/>
            <pc:sldLayoutMk cId="313005099" sldId="2147483657"/>
          </pc:sldLayoutMkLst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313005099" sldId="2147483657"/>
              <ac:spMk id="2" creationId="{D6415636-2D85-3004-86D5-754CDFC94017}"/>
            </ac:spMkLst>
          </pc:spChg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313005099" sldId="2147483657"/>
              <ac:spMk id="3" creationId="{2A988791-3005-0AC3-66C2-E7694F9161C3}"/>
            </ac:spMkLst>
          </pc:spChg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313005099" sldId="2147483657"/>
              <ac:spMk id="4" creationId="{254024AF-48CD-5BD1-9044-EE50B95A2E9A}"/>
            </ac:spMkLst>
          </pc:spChg>
        </pc:sldLayoutChg>
        <pc:sldLayoutChg chg="modSp">
          <pc:chgData name="Karan Thakur" userId="38ed1c7bf7ea383d" providerId="LiveId" clId="{4A62CF38-4BDD-C745-82A4-9D332073BBFD}" dt="2024-08-02T17:42:53.939" v="10"/>
          <pc:sldLayoutMkLst>
            <pc:docMk/>
            <pc:sldMasterMk cId="3697575088" sldId="2147483648"/>
            <pc:sldLayoutMk cId="1460862397" sldId="2147483659"/>
          </pc:sldLayoutMkLst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1460862397" sldId="2147483659"/>
              <ac:spMk id="2" creationId="{CBAA7621-FFEC-99D4-36B5-565053FDCD4A}"/>
            </ac:spMkLst>
          </pc:spChg>
          <pc:spChg chg="mod">
            <ac:chgData name="Karan Thakur" userId="38ed1c7bf7ea383d" providerId="LiveId" clId="{4A62CF38-4BDD-C745-82A4-9D332073BBFD}" dt="2024-08-02T17:42:53.939" v="10"/>
            <ac:spMkLst>
              <pc:docMk/>
              <pc:sldMasterMk cId="3697575088" sldId="2147483648"/>
              <pc:sldLayoutMk cId="1460862397" sldId="2147483659"/>
              <ac:spMk id="3" creationId="{96516C13-D5CF-90F2-0774-B76B85A5AB07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D3141-09C4-564F-8C96-D52D43BDC100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54232-5F38-304F-A485-C0A0C97C23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3152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800" b="1" dirty="0"/>
              <a:t>Figure S1. Localization of cell-derived ASC specks </a:t>
            </a:r>
            <a:r>
              <a:rPr lang="en-CA" sz="1800" b="1" dirty="0">
                <a:ea typeface="Calibri" panose="020F0502020204030204" pitchFamily="34" charset="0"/>
                <a:cs typeface="Calibri" panose="020F0502020204030204" pitchFamily="34" charset="0"/>
              </a:rPr>
              <a:t>in ASC-</a:t>
            </a:r>
            <a:r>
              <a:rPr lang="el-GR" sz="1800" b="1" dirty="0"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CA" sz="1800" b="1" dirty="0">
                <a:ea typeface="Calibri" panose="020F0502020204030204" pitchFamily="34" charset="0"/>
                <a:cs typeface="Calibri" panose="020F0502020204030204" pitchFamily="34" charset="0"/>
              </a:rPr>
              <a:t>Syn complex-treated cells. </a:t>
            </a:r>
            <a:r>
              <a:rPr lang="en-CA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3D projection movies and representative 63x </a:t>
            </a:r>
            <a:r>
              <a:rPr lang="en-CA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magnification images </a:t>
            </a:r>
            <a:r>
              <a:rPr lang="en-CA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 microglia treated with ASC-αSyn complexes revealing </a:t>
            </a:r>
            <a:r>
              <a:rPr lang="en-CA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CA" sz="1800" b="0" dirty="0">
                <a:ea typeface="Calibri" panose="020F0502020204030204" pitchFamily="34" charset="0"/>
                <a:cs typeface="Calibri" panose="020F0502020204030204" pitchFamily="34" charset="0"/>
              </a:rPr>
              <a:t>ntracellular and extracellular ASC specks </a:t>
            </a:r>
            <a:r>
              <a:rPr lang="en-CA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localization with respect to F-actin. </a:t>
            </a:r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*Arrowheads show ASC specks, which are ~1 µm in size. Yellow arrowhead points to the ASC speck shown in Figure 11, highlighting its intracellular localization. </a:t>
            </a:r>
            <a:r>
              <a:rPr lang="en-CA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Scale bars, 20 and 50 µm.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D1B8D0-A0D1-184F-BC57-7E4DF0275F87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1546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1AD1-688D-5C49-8F43-0E02AAFBBC0F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319F-1AB0-CF40-A869-128CA8C9DE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8589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1AD1-688D-5C49-8F43-0E02AAFBBC0F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319F-1AB0-CF40-A869-128CA8C9DE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506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1AD1-688D-5C49-8F43-0E02AAFBBC0F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319F-1AB0-CF40-A869-128CA8C9DE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040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1AD1-688D-5C49-8F43-0E02AAFBBC0F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319F-1AB0-CF40-A869-128CA8C9DE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026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1AD1-688D-5C49-8F43-0E02AAFBBC0F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319F-1AB0-CF40-A869-128CA8C9DE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282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1AD1-688D-5C49-8F43-0E02AAFBBC0F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319F-1AB0-CF40-A869-128CA8C9DE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3174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1AD1-688D-5C49-8F43-0E02AAFBBC0F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319F-1AB0-CF40-A869-128CA8C9DE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3088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1AD1-688D-5C49-8F43-0E02AAFBBC0F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319F-1AB0-CF40-A869-128CA8C9DE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6171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1AD1-688D-5C49-8F43-0E02AAFBBC0F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319F-1AB0-CF40-A869-128CA8C9DE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702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1AD1-688D-5C49-8F43-0E02AAFBBC0F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319F-1AB0-CF40-A869-128CA8C9DE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092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1AD1-688D-5C49-8F43-0E02AAFBBC0F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319F-1AB0-CF40-A869-128CA8C9DE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0579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F01AD1-688D-5C49-8F43-0E02AAFBBC0F}" type="datetimeFigureOut">
              <a:rPr lang="en-CA" smtClean="0"/>
              <a:t>2024-08-29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3BD319F-1AB0-CF40-A869-128CA8C9DE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779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image" Target="../media/image1.tif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.tif"/><Relationship Id="rId4" Type="http://schemas.openxmlformats.org/officeDocument/2006/relationships/video" Target="../media/media2.mp4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B6A9AAF-5163-2AB5-90A8-BE1832CC52DD}"/>
              </a:ext>
            </a:extLst>
          </p:cNvPr>
          <p:cNvGrpSpPr/>
          <p:nvPr/>
        </p:nvGrpSpPr>
        <p:grpSpPr>
          <a:xfrm>
            <a:off x="2646968" y="1671406"/>
            <a:ext cx="1560292" cy="1560292"/>
            <a:chOff x="817346" y="1529397"/>
            <a:chExt cx="2309617" cy="2309617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6822C61C-DE01-6543-4395-4A1BF2F0A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346" y="1529397"/>
              <a:ext cx="2309617" cy="2309617"/>
            </a:xfrm>
            <a:prstGeom prst="rect">
              <a:avLst/>
            </a:prstGeom>
          </p:spPr>
        </p:pic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FC97FA2E-AC69-C70D-793A-495F01A9E0C8}"/>
                </a:ext>
              </a:extLst>
            </p:cNvPr>
            <p:cNvSpPr>
              <a:spLocks noChangeAspect="1"/>
            </p:cNvSpPr>
            <p:nvPr/>
          </p:nvSpPr>
          <p:spPr>
            <a:xfrm rot="6860555">
              <a:off x="1478864" y="1600046"/>
              <a:ext cx="175902" cy="183230"/>
            </a:xfrm>
            <a:prstGeom prst="triangl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16"/>
            </a:p>
          </p:txBody>
        </p:sp>
      </p:grpSp>
      <p:pic>
        <p:nvPicPr>
          <p:cNvPr id="4" name="63x ASC-aSyn_01_OUTSIDE SPECK - 3D-Projection">
            <a:hlinkClick r:id="" action="ppaction://media"/>
            <a:extLst>
              <a:ext uri="{FF2B5EF4-FFF2-40B4-BE49-F238E27FC236}">
                <a16:creationId xmlns:a16="http://schemas.microsoft.com/office/drawing/2014/main" id="{86118203-4E16-312C-C3CE-ABF25C2524D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75688" y="3301104"/>
            <a:ext cx="2080390" cy="1560292"/>
          </a:xfrm>
          <a:prstGeom prst="rect">
            <a:avLst/>
          </a:prstGeom>
        </p:spPr>
      </p:pic>
      <p:pic>
        <p:nvPicPr>
          <p:cNvPr id="5" name="63x ASC-aSyn_04_INSIDE SPECK - 3D-Projection">
            <a:hlinkClick r:id="" action="ppaction://media"/>
            <a:extLst>
              <a:ext uri="{FF2B5EF4-FFF2-40B4-BE49-F238E27FC236}">
                <a16:creationId xmlns:a16="http://schemas.microsoft.com/office/drawing/2014/main" id="{3C0FA5A5-5A14-0EE5-EE73-2AE1D533BC79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75689" y="1671407"/>
            <a:ext cx="2080390" cy="156029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116FF6C-0B44-4935-5415-C753A29339DF}"/>
              </a:ext>
            </a:extLst>
          </p:cNvPr>
          <p:cNvGrpSpPr/>
          <p:nvPr/>
        </p:nvGrpSpPr>
        <p:grpSpPr>
          <a:xfrm>
            <a:off x="2652843" y="3301106"/>
            <a:ext cx="1555523" cy="1555523"/>
            <a:chOff x="3226469" y="3525666"/>
            <a:chExt cx="2074031" cy="2074031"/>
          </a:xfrm>
        </p:grpSpPr>
        <p:pic>
          <p:nvPicPr>
            <p:cNvPr id="18" name="Picture 17" descr="A close up of a microscope&#10;&#10;Description automatically generated">
              <a:extLst>
                <a:ext uri="{FF2B5EF4-FFF2-40B4-BE49-F238E27FC236}">
                  <a16:creationId xmlns:a16="http://schemas.microsoft.com/office/drawing/2014/main" id="{15760514-2E8A-C231-C83A-45E2392994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226469" y="3525666"/>
              <a:ext cx="2074031" cy="2074031"/>
            </a:xfrm>
            <a:prstGeom prst="rect">
              <a:avLst/>
            </a:prstGeom>
          </p:spPr>
        </p:pic>
        <p:sp>
          <p:nvSpPr>
            <p:cNvPr id="19" name="Triangle 18">
              <a:extLst>
                <a:ext uri="{FF2B5EF4-FFF2-40B4-BE49-F238E27FC236}">
                  <a16:creationId xmlns:a16="http://schemas.microsoft.com/office/drawing/2014/main" id="{72060A03-BFEB-484B-5BCF-F57148D8DFE3}"/>
                </a:ext>
              </a:extLst>
            </p:cNvPr>
            <p:cNvSpPr>
              <a:spLocks noChangeAspect="1"/>
            </p:cNvSpPr>
            <p:nvPr/>
          </p:nvSpPr>
          <p:spPr>
            <a:xfrm rot="19941695">
              <a:off x="3935946" y="5015838"/>
              <a:ext cx="158444" cy="16504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16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D15537A-2E34-A35E-FD00-EC16FA1106D8}"/>
              </a:ext>
            </a:extLst>
          </p:cNvPr>
          <p:cNvSpPr txBox="1"/>
          <p:nvPr/>
        </p:nvSpPr>
        <p:spPr>
          <a:xfrm>
            <a:off x="906841" y="1052862"/>
            <a:ext cx="7330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/>
              <a:t>Figure S1. Localization of cell-derived ASC specks </a:t>
            </a:r>
            <a:r>
              <a:rPr lang="en-CA" sz="1400" b="1" dirty="0">
                <a:ea typeface="Calibri" panose="020F0502020204030204" pitchFamily="34" charset="0"/>
                <a:cs typeface="Calibri" panose="020F0502020204030204" pitchFamily="34" charset="0"/>
              </a:rPr>
              <a:t>in ASC-</a:t>
            </a:r>
            <a:r>
              <a:rPr lang="el-GR" sz="1400" b="1" dirty="0"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CA" sz="1400" b="1" dirty="0">
                <a:ea typeface="Calibri" panose="020F0502020204030204" pitchFamily="34" charset="0"/>
                <a:cs typeface="Calibri" panose="020F0502020204030204" pitchFamily="34" charset="0"/>
              </a:rPr>
              <a:t>Syn complex-treated cells.</a:t>
            </a:r>
            <a:endParaRPr lang="en-CA" sz="1400" b="1" dirty="0"/>
          </a:p>
        </p:txBody>
      </p:sp>
    </p:spTree>
    <p:extLst>
      <p:ext uri="{BB962C8B-B14F-4D97-AF65-F5344CB8AC3E}">
        <p14:creationId xmlns:p14="http://schemas.microsoft.com/office/powerpoint/2010/main" val="176083862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100000">
                <p:cTn id="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96</Words>
  <Application>Microsoft Macintosh PowerPoint</Application>
  <PresentationFormat>On-screen Show (4:3)</PresentationFormat>
  <Paragraphs>3</Paragraphs>
  <Slides>1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Karan Thakur</dc:creator>
  <cp:lastModifiedBy>Karan Thakur</cp:lastModifiedBy>
  <cp:revision>1</cp:revision>
  <dcterms:created xsi:type="dcterms:W3CDTF">2024-08-01T17:22:17Z</dcterms:created>
  <dcterms:modified xsi:type="dcterms:W3CDTF">2024-08-29T18:31:42Z</dcterms:modified>
</cp:coreProperties>
</file>