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43927713" cy="32762825"/>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10319">
          <p15:clr>
            <a:srgbClr val="000000"/>
          </p15:clr>
        </p15:guide>
        <p15:guide id="2" pos="13836">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7" roundtripDataSignature="AMtx7mhpfbPwCXgHpbUKuP3oRQznt2GKG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DA89897-0C77-4791-A7AB-D13AA8F77EA0}">
  <a:tblStyle styleId="{5DA89897-0C77-4791-A7AB-D13AA8F77EA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snapToGrid="0">
      <p:cViewPr varScale="1">
        <p:scale>
          <a:sx n="19" d="100"/>
          <a:sy n="19" d="100"/>
        </p:scale>
        <p:origin x="-1400" y="-144"/>
      </p:cViewPr>
      <p:guideLst>
        <p:guide orient="horz" pos="10319"/>
        <p:guide pos="138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19" Type="http://schemas.openxmlformats.org/officeDocument/2006/relationships/viewProps" Target="viewProps.xml"/><Relationship Id="rId20" Type="http://schemas.openxmlformats.org/officeDocument/2006/relationships/theme" Target="theme/theme1.xml"/><Relationship Id="rId21" Type="http://schemas.openxmlformats.org/officeDocument/2006/relationships/tableStyles" Target="tableStyles.xml"/><Relationship Id="rId17" Type="http://customschemas.google.com/relationships/presentationmetadata" Target="metadata"/><Relationship Id="rId1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30300" y="685800"/>
            <a:ext cx="45974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58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58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58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58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58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58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58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58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58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C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5263346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30300" y="685800"/>
            <a:ext cx="45974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dirty="0">
              <a:highlight>
                <a:srgbClr val="FF00FF"/>
              </a:highlight>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CA"/>
              <a:t>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11"/>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1"/>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1"/>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_TITLE_AND_VERTICAL_TEXT" type="vertTitleAndTx">
  <p:cSld name="VERTICAL_TITLE_AND_VERTICAL_TEXT">
    <p:spTree>
      <p:nvGrpSpPr>
        <p:cNvPr id="1" name="Shape 78"/>
        <p:cNvGrpSpPr/>
        <p:nvPr/>
      </p:nvGrpSpPr>
      <p:grpSpPr>
        <a:xfrm>
          <a:off x="0" y="0"/>
          <a:ext cx="0" cy="0"/>
          <a:chOff x="0" y="0"/>
          <a:chExt cx="0" cy="0"/>
        </a:xfrm>
      </p:grpSpPr>
      <p:sp>
        <p:nvSpPr>
          <p:cNvPr id="79" name="Google Shape;79;p21"/>
          <p:cNvSpPr txBox="1">
            <a:spLocks noGrp="1"/>
          </p:cNvSpPr>
          <p:nvPr>
            <p:ph type="title"/>
          </p:nvPr>
        </p:nvSpPr>
        <p:spPr>
          <a:xfrm rot="5400000">
            <a:off x="22812172" y="10347456"/>
            <a:ext cx="27954577" cy="9883736"/>
          </a:xfrm>
          <a:prstGeom prst="rect">
            <a:avLst/>
          </a:prstGeom>
          <a:noFill/>
          <a:ln>
            <a:noFill/>
          </a:ln>
        </p:spPr>
        <p:txBody>
          <a:bodyPr spcFirstLastPara="1" wrap="square" lIns="438200" tIns="219100" rIns="438200" bIns="2191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1"/>
          <p:cNvSpPr txBox="1">
            <a:spLocks noGrp="1"/>
          </p:cNvSpPr>
          <p:nvPr>
            <p:ph type="body" idx="1"/>
          </p:nvPr>
        </p:nvSpPr>
        <p:spPr>
          <a:xfrm rot="5400000">
            <a:off x="2678635" y="829785"/>
            <a:ext cx="27954577" cy="28919077"/>
          </a:xfrm>
          <a:prstGeom prst="rect">
            <a:avLst/>
          </a:prstGeom>
          <a:noFill/>
          <a:ln>
            <a:noFill/>
          </a:ln>
        </p:spPr>
        <p:txBody>
          <a:bodyPr spcFirstLastPara="1" wrap="square" lIns="438200" tIns="219100" rIns="438200" bIns="2191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21"/>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1"/>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1"/>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25"/>
        <p:cNvGrpSpPr/>
        <p:nvPr/>
      </p:nvGrpSpPr>
      <p:grpSpPr>
        <a:xfrm>
          <a:off x="0" y="0"/>
          <a:ext cx="0" cy="0"/>
          <a:chOff x="0" y="0"/>
          <a:chExt cx="0" cy="0"/>
        </a:xfrm>
      </p:grpSpPr>
      <p:sp>
        <p:nvSpPr>
          <p:cNvPr id="26" name="Google Shape;26;p13"/>
          <p:cNvSpPr txBox="1">
            <a:spLocks noGrp="1"/>
          </p:cNvSpPr>
          <p:nvPr>
            <p:ph type="ctrTitle"/>
          </p:nvPr>
        </p:nvSpPr>
        <p:spPr>
          <a:xfrm>
            <a:off x="3294579" y="10177712"/>
            <a:ext cx="37338558" cy="7022772"/>
          </a:xfrm>
          <a:prstGeom prst="rect">
            <a:avLst/>
          </a:prstGeom>
          <a:noFill/>
          <a:ln>
            <a:noFill/>
          </a:ln>
        </p:spPr>
        <p:txBody>
          <a:bodyPr spcFirstLastPara="1" wrap="square" lIns="438200" tIns="219100" rIns="438200" bIns="2191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3"/>
          <p:cNvSpPr txBox="1">
            <a:spLocks noGrp="1"/>
          </p:cNvSpPr>
          <p:nvPr>
            <p:ph type="subTitle" idx="1"/>
          </p:nvPr>
        </p:nvSpPr>
        <p:spPr>
          <a:xfrm>
            <a:off x="6589158" y="18565602"/>
            <a:ext cx="30749399" cy="8372721"/>
          </a:xfrm>
          <a:prstGeom prst="rect">
            <a:avLst/>
          </a:prstGeom>
          <a:noFill/>
          <a:ln>
            <a:noFill/>
          </a:ln>
        </p:spPr>
        <p:txBody>
          <a:bodyPr spcFirstLastPara="1" wrap="square" lIns="438200" tIns="219100" rIns="438200" bIns="219100" anchor="t" anchorCtr="0">
            <a:normAutofit/>
          </a:bodyPr>
          <a:lstStyle>
            <a:lvl1pPr lvl="0" algn="ctr">
              <a:lnSpc>
                <a:spcPct val="100000"/>
              </a:lnSpc>
              <a:spcBef>
                <a:spcPts val="3060"/>
              </a:spcBef>
              <a:spcAft>
                <a:spcPts val="0"/>
              </a:spcAft>
              <a:buClr>
                <a:srgbClr val="888888"/>
              </a:buClr>
              <a:buSzPts val="15300"/>
              <a:buNone/>
              <a:defRPr>
                <a:solidFill>
                  <a:srgbClr val="888888"/>
                </a:solidFill>
              </a:defRPr>
            </a:lvl1pPr>
            <a:lvl2pPr lvl="1" algn="ctr">
              <a:lnSpc>
                <a:spcPct val="100000"/>
              </a:lnSpc>
              <a:spcBef>
                <a:spcPts val="2700"/>
              </a:spcBef>
              <a:spcAft>
                <a:spcPts val="0"/>
              </a:spcAft>
              <a:buClr>
                <a:srgbClr val="888888"/>
              </a:buClr>
              <a:buSzPts val="13500"/>
              <a:buNone/>
              <a:defRPr>
                <a:solidFill>
                  <a:srgbClr val="888888"/>
                </a:solidFill>
              </a:defRPr>
            </a:lvl2pPr>
            <a:lvl3pPr lvl="2" algn="ctr">
              <a:lnSpc>
                <a:spcPct val="100000"/>
              </a:lnSpc>
              <a:spcBef>
                <a:spcPts val="2300"/>
              </a:spcBef>
              <a:spcAft>
                <a:spcPts val="0"/>
              </a:spcAft>
              <a:buClr>
                <a:srgbClr val="888888"/>
              </a:buClr>
              <a:buSzPts val="11500"/>
              <a:buNone/>
              <a:defRPr>
                <a:solidFill>
                  <a:srgbClr val="888888"/>
                </a:solidFill>
              </a:defRPr>
            </a:lvl3pPr>
            <a:lvl4pPr lvl="3" algn="ctr">
              <a:lnSpc>
                <a:spcPct val="100000"/>
              </a:lnSpc>
              <a:spcBef>
                <a:spcPts val="1920"/>
              </a:spcBef>
              <a:spcAft>
                <a:spcPts val="0"/>
              </a:spcAft>
              <a:buClr>
                <a:srgbClr val="888888"/>
              </a:buClr>
              <a:buSzPts val="9600"/>
              <a:buNone/>
              <a:defRPr>
                <a:solidFill>
                  <a:srgbClr val="888888"/>
                </a:solidFill>
              </a:defRPr>
            </a:lvl4pPr>
            <a:lvl5pPr lvl="4" algn="ctr">
              <a:lnSpc>
                <a:spcPct val="100000"/>
              </a:lnSpc>
              <a:spcBef>
                <a:spcPts val="1920"/>
              </a:spcBef>
              <a:spcAft>
                <a:spcPts val="0"/>
              </a:spcAft>
              <a:buClr>
                <a:srgbClr val="888888"/>
              </a:buClr>
              <a:buSzPts val="9600"/>
              <a:buNone/>
              <a:defRPr>
                <a:solidFill>
                  <a:srgbClr val="888888"/>
                </a:solidFill>
              </a:defRPr>
            </a:lvl5pPr>
            <a:lvl6pPr lvl="5" algn="ctr">
              <a:lnSpc>
                <a:spcPct val="100000"/>
              </a:lnSpc>
              <a:spcBef>
                <a:spcPts val="1920"/>
              </a:spcBef>
              <a:spcAft>
                <a:spcPts val="0"/>
              </a:spcAft>
              <a:buClr>
                <a:srgbClr val="888888"/>
              </a:buClr>
              <a:buSzPts val="9600"/>
              <a:buNone/>
              <a:defRPr>
                <a:solidFill>
                  <a:srgbClr val="888888"/>
                </a:solidFill>
              </a:defRPr>
            </a:lvl6pPr>
            <a:lvl7pPr lvl="6" algn="ctr">
              <a:lnSpc>
                <a:spcPct val="100000"/>
              </a:lnSpc>
              <a:spcBef>
                <a:spcPts val="1920"/>
              </a:spcBef>
              <a:spcAft>
                <a:spcPts val="0"/>
              </a:spcAft>
              <a:buClr>
                <a:srgbClr val="888888"/>
              </a:buClr>
              <a:buSzPts val="9600"/>
              <a:buNone/>
              <a:defRPr>
                <a:solidFill>
                  <a:srgbClr val="888888"/>
                </a:solidFill>
              </a:defRPr>
            </a:lvl7pPr>
            <a:lvl8pPr lvl="7" algn="ctr">
              <a:lnSpc>
                <a:spcPct val="100000"/>
              </a:lnSpc>
              <a:spcBef>
                <a:spcPts val="1920"/>
              </a:spcBef>
              <a:spcAft>
                <a:spcPts val="0"/>
              </a:spcAft>
              <a:buClr>
                <a:srgbClr val="888888"/>
              </a:buClr>
              <a:buSzPts val="9600"/>
              <a:buNone/>
              <a:defRPr>
                <a:solidFill>
                  <a:srgbClr val="888888"/>
                </a:solidFill>
              </a:defRPr>
            </a:lvl8pPr>
            <a:lvl9pPr lvl="8" algn="ctr">
              <a:lnSpc>
                <a:spcPct val="100000"/>
              </a:lnSpc>
              <a:spcBef>
                <a:spcPts val="1920"/>
              </a:spcBef>
              <a:spcAft>
                <a:spcPts val="0"/>
              </a:spcAft>
              <a:buClr>
                <a:srgbClr val="888888"/>
              </a:buClr>
              <a:buSzPts val="9600"/>
              <a:buNone/>
              <a:defRPr>
                <a:solidFill>
                  <a:srgbClr val="888888"/>
                </a:solidFill>
              </a:defRPr>
            </a:lvl9pPr>
          </a:lstStyle>
          <a:p>
            <a:endParaRPr/>
          </a:p>
        </p:txBody>
      </p:sp>
      <p:sp>
        <p:nvSpPr>
          <p:cNvPr id="28" name="Google Shape;28;p13"/>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3"/>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3"/>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_HEADER" type="secHead">
  <p:cSld name="SECTION_HEADER">
    <p:spTree>
      <p:nvGrpSpPr>
        <p:cNvPr id="1" name="Shape 31"/>
        <p:cNvGrpSpPr/>
        <p:nvPr/>
      </p:nvGrpSpPr>
      <p:grpSpPr>
        <a:xfrm>
          <a:off x="0" y="0"/>
          <a:ext cx="0" cy="0"/>
          <a:chOff x="0" y="0"/>
          <a:chExt cx="0" cy="0"/>
        </a:xfrm>
      </p:grpSpPr>
      <p:sp>
        <p:nvSpPr>
          <p:cNvPr id="32" name="Google Shape;32;p14"/>
          <p:cNvSpPr txBox="1">
            <a:spLocks noGrp="1"/>
          </p:cNvSpPr>
          <p:nvPr>
            <p:ph type="title"/>
          </p:nvPr>
        </p:nvSpPr>
        <p:spPr>
          <a:xfrm>
            <a:off x="3469988" y="21053152"/>
            <a:ext cx="37338558" cy="6507062"/>
          </a:xfrm>
          <a:prstGeom prst="rect">
            <a:avLst/>
          </a:prstGeom>
          <a:noFill/>
          <a:ln>
            <a:noFill/>
          </a:ln>
        </p:spPr>
        <p:txBody>
          <a:bodyPr spcFirstLastPara="1" wrap="square" lIns="438200" tIns="219100" rIns="438200" bIns="219100" anchor="t" anchorCtr="0">
            <a:normAutofit/>
          </a:bodyPr>
          <a:lstStyle>
            <a:lvl1pPr lvl="0" algn="l">
              <a:lnSpc>
                <a:spcPct val="100000"/>
              </a:lnSpc>
              <a:spcBef>
                <a:spcPts val="0"/>
              </a:spcBef>
              <a:spcAft>
                <a:spcPts val="0"/>
              </a:spcAft>
              <a:buClr>
                <a:schemeClr val="dk1"/>
              </a:buClr>
              <a:buSzPts val="19100"/>
              <a:buFont typeface="Calibri"/>
              <a:buNone/>
              <a:defRPr sz="191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4"/>
          <p:cNvSpPr txBox="1">
            <a:spLocks noGrp="1"/>
          </p:cNvSpPr>
          <p:nvPr>
            <p:ph type="body" idx="1"/>
          </p:nvPr>
        </p:nvSpPr>
        <p:spPr>
          <a:xfrm>
            <a:off x="3469988" y="13886284"/>
            <a:ext cx="37338558" cy="7166866"/>
          </a:xfrm>
          <a:prstGeom prst="rect">
            <a:avLst/>
          </a:prstGeom>
          <a:noFill/>
          <a:ln>
            <a:noFill/>
          </a:ln>
        </p:spPr>
        <p:txBody>
          <a:bodyPr spcFirstLastPara="1" wrap="square" lIns="438200" tIns="219100" rIns="438200" bIns="219100" anchor="b" anchorCtr="0">
            <a:normAutofit/>
          </a:bodyPr>
          <a:lstStyle>
            <a:lvl1pPr marL="457200" lvl="0" indent="-228600" algn="l">
              <a:lnSpc>
                <a:spcPct val="100000"/>
              </a:lnSpc>
              <a:spcBef>
                <a:spcPts val="1920"/>
              </a:spcBef>
              <a:spcAft>
                <a:spcPts val="0"/>
              </a:spcAft>
              <a:buClr>
                <a:srgbClr val="888888"/>
              </a:buClr>
              <a:buSzPts val="9600"/>
              <a:buNone/>
              <a:defRPr sz="9600">
                <a:solidFill>
                  <a:srgbClr val="888888"/>
                </a:solidFill>
              </a:defRPr>
            </a:lvl1pPr>
            <a:lvl2pPr marL="914400" lvl="1" indent="-228600" algn="l">
              <a:lnSpc>
                <a:spcPct val="100000"/>
              </a:lnSpc>
              <a:spcBef>
                <a:spcPts val="1720"/>
              </a:spcBef>
              <a:spcAft>
                <a:spcPts val="0"/>
              </a:spcAft>
              <a:buClr>
                <a:srgbClr val="888888"/>
              </a:buClr>
              <a:buSzPts val="8600"/>
              <a:buNone/>
              <a:defRPr sz="8600">
                <a:solidFill>
                  <a:srgbClr val="888888"/>
                </a:solidFill>
              </a:defRPr>
            </a:lvl2pPr>
            <a:lvl3pPr marL="1371600" lvl="2" indent="-228600" algn="l">
              <a:lnSpc>
                <a:spcPct val="100000"/>
              </a:lnSpc>
              <a:spcBef>
                <a:spcPts val="1520"/>
              </a:spcBef>
              <a:spcAft>
                <a:spcPts val="0"/>
              </a:spcAft>
              <a:buClr>
                <a:srgbClr val="888888"/>
              </a:buClr>
              <a:buSzPts val="7600"/>
              <a:buNone/>
              <a:defRPr sz="7600">
                <a:solidFill>
                  <a:srgbClr val="888888"/>
                </a:solidFill>
              </a:defRPr>
            </a:lvl3pPr>
            <a:lvl4pPr marL="1828800" lvl="3" indent="-228600" algn="l">
              <a:lnSpc>
                <a:spcPct val="100000"/>
              </a:lnSpc>
              <a:spcBef>
                <a:spcPts val="1320"/>
              </a:spcBef>
              <a:spcAft>
                <a:spcPts val="0"/>
              </a:spcAft>
              <a:buClr>
                <a:srgbClr val="888888"/>
              </a:buClr>
              <a:buSzPts val="6600"/>
              <a:buNone/>
              <a:defRPr sz="6600">
                <a:solidFill>
                  <a:srgbClr val="888888"/>
                </a:solidFill>
              </a:defRPr>
            </a:lvl4pPr>
            <a:lvl5pPr marL="2286000" lvl="4" indent="-228600" algn="l">
              <a:lnSpc>
                <a:spcPct val="100000"/>
              </a:lnSpc>
              <a:spcBef>
                <a:spcPts val="1320"/>
              </a:spcBef>
              <a:spcAft>
                <a:spcPts val="0"/>
              </a:spcAft>
              <a:buClr>
                <a:srgbClr val="888888"/>
              </a:buClr>
              <a:buSzPts val="6600"/>
              <a:buNone/>
              <a:defRPr sz="6600">
                <a:solidFill>
                  <a:srgbClr val="888888"/>
                </a:solidFill>
              </a:defRPr>
            </a:lvl5pPr>
            <a:lvl6pPr marL="2743200" lvl="5" indent="-228600" algn="l">
              <a:lnSpc>
                <a:spcPct val="100000"/>
              </a:lnSpc>
              <a:spcBef>
                <a:spcPts val="1320"/>
              </a:spcBef>
              <a:spcAft>
                <a:spcPts val="0"/>
              </a:spcAft>
              <a:buClr>
                <a:srgbClr val="888888"/>
              </a:buClr>
              <a:buSzPts val="6600"/>
              <a:buNone/>
              <a:defRPr sz="6600">
                <a:solidFill>
                  <a:srgbClr val="888888"/>
                </a:solidFill>
              </a:defRPr>
            </a:lvl6pPr>
            <a:lvl7pPr marL="3200400" lvl="6" indent="-228600" algn="l">
              <a:lnSpc>
                <a:spcPct val="100000"/>
              </a:lnSpc>
              <a:spcBef>
                <a:spcPts val="1320"/>
              </a:spcBef>
              <a:spcAft>
                <a:spcPts val="0"/>
              </a:spcAft>
              <a:buClr>
                <a:srgbClr val="888888"/>
              </a:buClr>
              <a:buSzPts val="6600"/>
              <a:buNone/>
              <a:defRPr sz="6600">
                <a:solidFill>
                  <a:srgbClr val="888888"/>
                </a:solidFill>
              </a:defRPr>
            </a:lvl7pPr>
            <a:lvl8pPr marL="3657600" lvl="7" indent="-228600" algn="l">
              <a:lnSpc>
                <a:spcPct val="100000"/>
              </a:lnSpc>
              <a:spcBef>
                <a:spcPts val="1320"/>
              </a:spcBef>
              <a:spcAft>
                <a:spcPts val="0"/>
              </a:spcAft>
              <a:buClr>
                <a:srgbClr val="888888"/>
              </a:buClr>
              <a:buSzPts val="6600"/>
              <a:buNone/>
              <a:defRPr sz="6600">
                <a:solidFill>
                  <a:srgbClr val="888888"/>
                </a:solidFill>
              </a:defRPr>
            </a:lvl8pPr>
            <a:lvl9pPr marL="4114800" lvl="8" indent="-228600" algn="l">
              <a:lnSpc>
                <a:spcPct val="100000"/>
              </a:lnSpc>
              <a:spcBef>
                <a:spcPts val="1320"/>
              </a:spcBef>
              <a:spcAft>
                <a:spcPts val="0"/>
              </a:spcAft>
              <a:buClr>
                <a:srgbClr val="888888"/>
              </a:buClr>
              <a:buSzPts val="6600"/>
              <a:buNone/>
              <a:defRPr sz="6600">
                <a:solidFill>
                  <a:srgbClr val="888888"/>
                </a:solidFill>
              </a:defRPr>
            </a:lvl9pPr>
          </a:lstStyle>
          <a:p>
            <a:endParaRPr/>
          </a:p>
        </p:txBody>
      </p:sp>
      <p:sp>
        <p:nvSpPr>
          <p:cNvPr id="34" name="Google Shape;34;p14"/>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4"/>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_OBJECTS" type="twoObj">
  <p:cSld name="TWO_OBJECTS">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a:off x="2196386" y="1312033"/>
            <a:ext cx="39534943" cy="5460472"/>
          </a:xfrm>
          <a:prstGeom prst="rect">
            <a:avLst/>
          </a:prstGeom>
          <a:noFill/>
          <a:ln>
            <a:noFill/>
          </a:ln>
        </p:spPr>
        <p:txBody>
          <a:bodyPr spcFirstLastPara="1" wrap="square" lIns="438200" tIns="219100" rIns="438200" bIns="2191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5"/>
          <p:cNvSpPr txBox="1">
            <a:spLocks noGrp="1"/>
          </p:cNvSpPr>
          <p:nvPr>
            <p:ph type="body" idx="1"/>
          </p:nvPr>
        </p:nvSpPr>
        <p:spPr>
          <a:xfrm>
            <a:off x="2196385" y="7644662"/>
            <a:ext cx="19401406" cy="21621951"/>
          </a:xfrm>
          <a:prstGeom prst="rect">
            <a:avLst/>
          </a:prstGeom>
          <a:noFill/>
          <a:ln>
            <a:noFill/>
          </a:ln>
        </p:spPr>
        <p:txBody>
          <a:bodyPr spcFirstLastPara="1" wrap="square" lIns="438200" tIns="219100" rIns="438200" bIns="219100" anchor="t" anchorCtr="0">
            <a:normAutofit/>
          </a:bodyPr>
          <a:lstStyle>
            <a:lvl1pPr marL="457200" lvl="0" indent="-1085850" algn="l">
              <a:lnSpc>
                <a:spcPct val="100000"/>
              </a:lnSpc>
              <a:spcBef>
                <a:spcPts val="2700"/>
              </a:spcBef>
              <a:spcAft>
                <a:spcPts val="0"/>
              </a:spcAft>
              <a:buClr>
                <a:schemeClr val="dk1"/>
              </a:buClr>
              <a:buSzPts val="13500"/>
              <a:buChar char="•"/>
              <a:defRPr sz="13500"/>
            </a:lvl1pPr>
            <a:lvl2pPr marL="914400" lvl="1" indent="-958850" algn="l">
              <a:lnSpc>
                <a:spcPct val="100000"/>
              </a:lnSpc>
              <a:spcBef>
                <a:spcPts val="2300"/>
              </a:spcBef>
              <a:spcAft>
                <a:spcPts val="0"/>
              </a:spcAft>
              <a:buClr>
                <a:schemeClr val="dk1"/>
              </a:buClr>
              <a:buSzPts val="11500"/>
              <a:buChar char="–"/>
              <a:defRPr sz="11500"/>
            </a:lvl2pPr>
            <a:lvl3pPr marL="1371600" lvl="2" indent="-838200" algn="l">
              <a:lnSpc>
                <a:spcPct val="100000"/>
              </a:lnSpc>
              <a:spcBef>
                <a:spcPts val="1920"/>
              </a:spcBef>
              <a:spcAft>
                <a:spcPts val="0"/>
              </a:spcAft>
              <a:buClr>
                <a:schemeClr val="dk1"/>
              </a:buClr>
              <a:buSzPts val="9600"/>
              <a:buChar char="•"/>
              <a:defRPr sz="9600"/>
            </a:lvl3pPr>
            <a:lvl4pPr marL="1828800" lvl="3" indent="-774700" algn="l">
              <a:lnSpc>
                <a:spcPct val="100000"/>
              </a:lnSpc>
              <a:spcBef>
                <a:spcPts val="1720"/>
              </a:spcBef>
              <a:spcAft>
                <a:spcPts val="0"/>
              </a:spcAft>
              <a:buClr>
                <a:schemeClr val="dk1"/>
              </a:buClr>
              <a:buSzPts val="8600"/>
              <a:buChar char="–"/>
              <a:defRPr sz="8600"/>
            </a:lvl4pPr>
            <a:lvl5pPr marL="2286000" lvl="4" indent="-774700" algn="l">
              <a:lnSpc>
                <a:spcPct val="100000"/>
              </a:lnSpc>
              <a:spcBef>
                <a:spcPts val="1720"/>
              </a:spcBef>
              <a:spcAft>
                <a:spcPts val="0"/>
              </a:spcAft>
              <a:buClr>
                <a:schemeClr val="dk1"/>
              </a:buClr>
              <a:buSzPts val="8600"/>
              <a:buChar char="»"/>
              <a:defRPr sz="8600"/>
            </a:lvl5pPr>
            <a:lvl6pPr marL="2743200" lvl="5" indent="-774700" algn="l">
              <a:lnSpc>
                <a:spcPct val="100000"/>
              </a:lnSpc>
              <a:spcBef>
                <a:spcPts val="1720"/>
              </a:spcBef>
              <a:spcAft>
                <a:spcPts val="0"/>
              </a:spcAft>
              <a:buClr>
                <a:schemeClr val="dk1"/>
              </a:buClr>
              <a:buSzPts val="8600"/>
              <a:buChar char="•"/>
              <a:defRPr sz="8600"/>
            </a:lvl6pPr>
            <a:lvl7pPr marL="3200400" lvl="6" indent="-774700" algn="l">
              <a:lnSpc>
                <a:spcPct val="100000"/>
              </a:lnSpc>
              <a:spcBef>
                <a:spcPts val="1720"/>
              </a:spcBef>
              <a:spcAft>
                <a:spcPts val="0"/>
              </a:spcAft>
              <a:buClr>
                <a:schemeClr val="dk1"/>
              </a:buClr>
              <a:buSzPts val="8600"/>
              <a:buChar char="•"/>
              <a:defRPr sz="8600"/>
            </a:lvl7pPr>
            <a:lvl8pPr marL="3657600" lvl="7" indent="-774700" algn="l">
              <a:lnSpc>
                <a:spcPct val="100000"/>
              </a:lnSpc>
              <a:spcBef>
                <a:spcPts val="1720"/>
              </a:spcBef>
              <a:spcAft>
                <a:spcPts val="0"/>
              </a:spcAft>
              <a:buClr>
                <a:schemeClr val="dk1"/>
              </a:buClr>
              <a:buSzPts val="8600"/>
              <a:buChar char="•"/>
              <a:defRPr sz="8600"/>
            </a:lvl8pPr>
            <a:lvl9pPr marL="4114800" lvl="8" indent="-774700" algn="l">
              <a:lnSpc>
                <a:spcPct val="100000"/>
              </a:lnSpc>
              <a:spcBef>
                <a:spcPts val="1720"/>
              </a:spcBef>
              <a:spcAft>
                <a:spcPts val="0"/>
              </a:spcAft>
              <a:buClr>
                <a:schemeClr val="dk1"/>
              </a:buClr>
              <a:buSzPts val="8600"/>
              <a:buChar char="•"/>
              <a:defRPr sz="8600"/>
            </a:lvl9pPr>
          </a:lstStyle>
          <a:p>
            <a:endParaRPr/>
          </a:p>
        </p:txBody>
      </p:sp>
      <p:sp>
        <p:nvSpPr>
          <p:cNvPr id="40" name="Google Shape;40;p15"/>
          <p:cNvSpPr txBox="1">
            <a:spLocks noGrp="1"/>
          </p:cNvSpPr>
          <p:nvPr>
            <p:ph type="body" idx="2"/>
          </p:nvPr>
        </p:nvSpPr>
        <p:spPr>
          <a:xfrm>
            <a:off x="22329922" y="7644662"/>
            <a:ext cx="19401406" cy="21621951"/>
          </a:xfrm>
          <a:prstGeom prst="rect">
            <a:avLst/>
          </a:prstGeom>
          <a:noFill/>
          <a:ln>
            <a:noFill/>
          </a:ln>
        </p:spPr>
        <p:txBody>
          <a:bodyPr spcFirstLastPara="1" wrap="square" lIns="438200" tIns="219100" rIns="438200" bIns="219100" anchor="t" anchorCtr="0">
            <a:normAutofit/>
          </a:bodyPr>
          <a:lstStyle>
            <a:lvl1pPr marL="457200" lvl="0" indent="-1085850" algn="l">
              <a:lnSpc>
                <a:spcPct val="100000"/>
              </a:lnSpc>
              <a:spcBef>
                <a:spcPts val="2700"/>
              </a:spcBef>
              <a:spcAft>
                <a:spcPts val="0"/>
              </a:spcAft>
              <a:buClr>
                <a:schemeClr val="dk1"/>
              </a:buClr>
              <a:buSzPts val="13500"/>
              <a:buChar char="•"/>
              <a:defRPr sz="13500"/>
            </a:lvl1pPr>
            <a:lvl2pPr marL="914400" lvl="1" indent="-958850" algn="l">
              <a:lnSpc>
                <a:spcPct val="100000"/>
              </a:lnSpc>
              <a:spcBef>
                <a:spcPts val="2300"/>
              </a:spcBef>
              <a:spcAft>
                <a:spcPts val="0"/>
              </a:spcAft>
              <a:buClr>
                <a:schemeClr val="dk1"/>
              </a:buClr>
              <a:buSzPts val="11500"/>
              <a:buChar char="–"/>
              <a:defRPr sz="11500"/>
            </a:lvl2pPr>
            <a:lvl3pPr marL="1371600" lvl="2" indent="-838200" algn="l">
              <a:lnSpc>
                <a:spcPct val="100000"/>
              </a:lnSpc>
              <a:spcBef>
                <a:spcPts val="1920"/>
              </a:spcBef>
              <a:spcAft>
                <a:spcPts val="0"/>
              </a:spcAft>
              <a:buClr>
                <a:schemeClr val="dk1"/>
              </a:buClr>
              <a:buSzPts val="9600"/>
              <a:buChar char="•"/>
              <a:defRPr sz="9600"/>
            </a:lvl3pPr>
            <a:lvl4pPr marL="1828800" lvl="3" indent="-774700" algn="l">
              <a:lnSpc>
                <a:spcPct val="100000"/>
              </a:lnSpc>
              <a:spcBef>
                <a:spcPts val="1720"/>
              </a:spcBef>
              <a:spcAft>
                <a:spcPts val="0"/>
              </a:spcAft>
              <a:buClr>
                <a:schemeClr val="dk1"/>
              </a:buClr>
              <a:buSzPts val="8600"/>
              <a:buChar char="–"/>
              <a:defRPr sz="8600"/>
            </a:lvl4pPr>
            <a:lvl5pPr marL="2286000" lvl="4" indent="-774700" algn="l">
              <a:lnSpc>
                <a:spcPct val="100000"/>
              </a:lnSpc>
              <a:spcBef>
                <a:spcPts val="1720"/>
              </a:spcBef>
              <a:spcAft>
                <a:spcPts val="0"/>
              </a:spcAft>
              <a:buClr>
                <a:schemeClr val="dk1"/>
              </a:buClr>
              <a:buSzPts val="8600"/>
              <a:buChar char="»"/>
              <a:defRPr sz="8600"/>
            </a:lvl5pPr>
            <a:lvl6pPr marL="2743200" lvl="5" indent="-774700" algn="l">
              <a:lnSpc>
                <a:spcPct val="100000"/>
              </a:lnSpc>
              <a:spcBef>
                <a:spcPts val="1720"/>
              </a:spcBef>
              <a:spcAft>
                <a:spcPts val="0"/>
              </a:spcAft>
              <a:buClr>
                <a:schemeClr val="dk1"/>
              </a:buClr>
              <a:buSzPts val="8600"/>
              <a:buChar char="•"/>
              <a:defRPr sz="8600"/>
            </a:lvl6pPr>
            <a:lvl7pPr marL="3200400" lvl="6" indent="-774700" algn="l">
              <a:lnSpc>
                <a:spcPct val="100000"/>
              </a:lnSpc>
              <a:spcBef>
                <a:spcPts val="1720"/>
              </a:spcBef>
              <a:spcAft>
                <a:spcPts val="0"/>
              </a:spcAft>
              <a:buClr>
                <a:schemeClr val="dk1"/>
              </a:buClr>
              <a:buSzPts val="8600"/>
              <a:buChar char="•"/>
              <a:defRPr sz="8600"/>
            </a:lvl7pPr>
            <a:lvl8pPr marL="3657600" lvl="7" indent="-774700" algn="l">
              <a:lnSpc>
                <a:spcPct val="100000"/>
              </a:lnSpc>
              <a:spcBef>
                <a:spcPts val="1720"/>
              </a:spcBef>
              <a:spcAft>
                <a:spcPts val="0"/>
              </a:spcAft>
              <a:buClr>
                <a:schemeClr val="dk1"/>
              </a:buClr>
              <a:buSzPts val="8600"/>
              <a:buChar char="•"/>
              <a:defRPr sz="8600"/>
            </a:lvl8pPr>
            <a:lvl9pPr marL="4114800" lvl="8" indent="-774700" algn="l">
              <a:lnSpc>
                <a:spcPct val="100000"/>
              </a:lnSpc>
              <a:spcBef>
                <a:spcPts val="1720"/>
              </a:spcBef>
              <a:spcAft>
                <a:spcPts val="0"/>
              </a:spcAft>
              <a:buClr>
                <a:schemeClr val="dk1"/>
              </a:buClr>
              <a:buSzPts val="8600"/>
              <a:buChar char="•"/>
              <a:defRPr sz="8600"/>
            </a:lvl9pPr>
          </a:lstStyle>
          <a:p>
            <a:endParaRPr/>
          </a:p>
        </p:txBody>
      </p:sp>
      <p:sp>
        <p:nvSpPr>
          <p:cNvPr id="41" name="Google Shape;41;p15"/>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5"/>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5"/>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_OBJECTS_WITH_TEXT" type="twoTxTwoObj">
  <p:cSld name="TWO_OBJECTS_WITH_TEXT">
    <p:spTree>
      <p:nvGrpSpPr>
        <p:cNvPr id="1" name="Shape 44"/>
        <p:cNvGrpSpPr/>
        <p:nvPr/>
      </p:nvGrpSpPr>
      <p:grpSpPr>
        <a:xfrm>
          <a:off x="0" y="0"/>
          <a:ext cx="0" cy="0"/>
          <a:chOff x="0" y="0"/>
          <a:chExt cx="0" cy="0"/>
        </a:xfrm>
      </p:grpSpPr>
      <p:sp>
        <p:nvSpPr>
          <p:cNvPr id="45" name="Google Shape;45;p16"/>
          <p:cNvSpPr txBox="1">
            <a:spLocks noGrp="1"/>
          </p:cNvSpPr>
          <p:nvPr>
            <p:ph type="title"/>
          </p:nvPr>
        </p:nvSpPr>
        <p:spPr>
          <a:xfrm>
            <a:off x="2196386" y="1312033"/>
            <a:ext cx="39534943" cy="5460472"/>
          </a:xfrm>
          <a:prstGeom prst="rect">
            <a:avLst/>
          </a:prstGeom>
          <a:noFill/>
          <a:ln>
            <a:noFill/>
          </a:ln>
        </p:spPr>
        <p:txBody>
          <a:bodyPr spcFirstLastPara="1" wrap="square" lIns="438200" tIns="219100" rIns="438200" bIns="219100" anchor="ctr" anchorCtr="0">
            <a:normAutofit/>
          </a:bodyPr>
          <a:lstStyle>
            <a:lvl1pPr lvl="0" algn="ctr">
              <a:lnSpc>
                <a:spcPct val="100000"/>
              </a:lnSpc>
              <a:spcBef>
                <a:spcPts val="0"/>
              </a:spcBef>
              <a:spcAft>
                <a:spcPts val="0"/>
              </a:spcAft>
              <a:buClr>
                <a:schemeClr val="dk1"/>
              </a:buClr>
              <a:buSzPts val="211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6"/>
          <p:cNvSpPr txBox="1">
            <a:spLocks noGrp="1"/>
          </p:cNvSpPr>
          <p:nvPr>
            <p:ph type="body" idx="1"/>
          </p:nvPr>
        </p:nvSpPr>
        <p:spPr>
          <a:xfrm>
            <a:off x="2196386" y="7333719"/>
            <a:ext cx="19409035" cy="3056344"/>
          </a:xfrm>
          <a:prstGeom prst="rect">
            <a:avLst/>
          </a:prstGeom>
          <a:noFill/>
          <a:ln>
            <a:noFill/>
          </a:ln>
        </p:spPr>
        <p:txBody>
          <a:bodyPr spcFirstLastPara="1" wrap="square" lIns="438200" tIns="219100" rIns="438200" bIns="219100" anchor="b" anchorCtr="0">
            <a:normAutofit/>
          </a:bodyPr>
          <a:lstStyle>
            <a:lvl1pPr marL="457200" lvl="0" indent="-228600" algn="l">
              <a:lnSpc>
                <a:spcPct val="100000"/>
              </a:lnSpc>
              <a:spcBef>
                <a:spcPts val="2300"/>
              </a:spcBef>
              <a:spcAft>
                <a:spcPts val="0"/>
              </a:spcAft>
              <a:buClr>
                <a:schemeClr val="dk1"/>
              </a:buClr>
              <a:buSzPts val="11500"/>
              <a:buNone/>
              <a:defRPr sz="11500" b="1"/>
            </a:lvl1pPr>
            <a:lvl2pPr marL="914400" lvl="1" indent="-228600" algn="l">
              <a:lnSpc>
                <a:spcPct val="100000"/>
              </a:lnSpc>
              <a:spcBef>
                <a:spcPts val="1920"/>
              </a:spcBef>
              <a:spcAft>
                <a:spcPts val="0"/>
              </a:spcAft>
              <a:buClr>
                <a:schemeClr val="dk1"/>
              </a:buClr>
              <a:buSzPts val="9600"/>
              <a:buNone/>
              <a:defRPr sz="9600" b="1"/>
            </a:lvl2pPr>
            <a:lvl3pPr marL="1371600" lvl="2" indent="-228600" algn="l">
              <a:lnSpc>
                <a:spcPct val="100000"/>
              </a:lnSpc>
              <a:spcBef>
                <a:spcPts val="1720"/>
              </a:spcBef>
              <a:spcAft>
                <a:spcPts val="0"/>
              </a:spcAft>
              <a:buClr>
                <a:schemeClr val="dk1"/>
              </a:buClr>
              <a:buSzPts val="8600"/>
              <a:buNone/>
              <a:defRPr sz="8600" b="1"/>
            </a:lvl3pPr>
            <a:lvl4pPr marL="1828800" lvl="3" indent="-228600" algn="l">
              <a:lnSpc>
                <a:spcPct val="100000"/>
              </a:lnSpc>
              <a:spcBef>
                <a:spcPts val="1520"/>
              </a:spcBef>
              <a:spcAft>
                <a:spcPts val="0"/>
              </a:spcAft>
              <a:buClr>
                <a:schemeClr val="dk1"/>
              </a:buClr>
              <a:buSzPts val="7600"/>
              <a:buNone/>
              <a:defRPr sz="7600" b="1"/>
            </a:lvl4pPr>
            <a:lvl5pPr marL="2286000" lvl="4" indent="-228600" algn="l">
              <a:lnSpc>
                <a:spcPct val="100000"/>
              </a:lnSpc>
              <a:spcBef>
                <a:spcPts val="1520"/>
              </a:spcBef>
              <a:spcAft>
                <a:spcPts val="0"/>
              </a:spcAft>
              <a:buClr>
                <a:schemeClr val="dk1"/>
              </a:buClr>
              <a:buSzPts val="7600"/>
              <a:buNone/>
              <a:defRPr sz="7600" b="1"/>
            </a:lvl5pPr>
            <a:lvl6pPr marL="2743200" lvl="5" indent="-228600" algn="l">
              <a:lnSpc>
                <a:spcPct val="100000"/>
              </a:lnSpc>
              <a:spcBef>
                <a:spcPts val="1520"/>
              </a:spcBef>
              <a:spcAft>
                <a:spcPts val="0"/>
              </a:spcAft>
              <a:buClr>
                <a:schemeClr val="dk1"/>
              </a:buClr>
              <a:buSzPts val="7600"/>
              <a:buNone/>
              <a:defRPr sz="7600" b="1"/>
            </a:lvl6pPr>
            <a:lvl7pPr marL="3200400" lvl="6" indent="-228600" algn="l">
              <a:lnSpc>
                <a:spcPct val="100000"/>
              </a:lnSpc>
              <a:spcBef>
                <a:spcPts val="1520"/>
              </a:spcBef>
              <a:spcAft>
                <a:spcPts val="0"/>
              </a:spcAft>
              <a:buClr>
                <a:schemeClr val="dk1"/>
              </a:buClr>
              <a:buSzPts val="7600"/>
              <a:buNone/>
              <a:defRPr sz="7600" b="1"/>
            </a:lvl7pPr>
            <a:lvl8pPr marL="3657600" lvl="7" indent="-228600" algn="l">
              <a:lnSpc>
                <a:spcPct val="100000"/>
              </a:lnSpc>
              <a:spcBef>
                <a:spcPts val="1520"/>
              </a:spcBef>
              <a:spcAft>
                <a:spcPts val="0"/>
              </a:spcAft>
              <a:buClr>
                <a:schemeClr val="dk1"/>
              </a:buClr>
              <a:buSzPts val="7600"/>
              <a:buNone/>
              <a:defRPr sz="7600" b="1"/>
            </a:lvl8pPr>
            <a:lvl9pPr marL="4114800" lvl="8" indent="-228600" algn="l">
              <a:lnSpc>
                <a:spcPct val="100000"/>
              </a:lnSpc>
              <a:spcBef>
                <a:spcPts val="1520"/>
              </a:spcBef>
              <a:spcAft>
                <a:spcPts val="0"/>
              </a:spcAft>
              <a:buClr>
                <a:schemeClr val="dk1"/>
              </a:buClr>
              <a:buSzPts val="7600"/>
              <a:buNone/>
              <a:defRPr sz="7600" b="1"/>
            </a:lvl9pPr>
          </a:lstStyle>
          <a:p>
            <a:endParaRPr/>
          </a:p>
        </p:txBody>
      </p:sp>
      <p:sp>
        <p:nvSpPr>
          <p:cNvPr id="47" name="Google Shape;47;p16"/>
          <p:cNvSpPr txBox="1">
            <a:spLocks noGrp="1"/>
          </p:cNvSpPr>
          <p:nvPr>
            <p:ph type="body" idx="2"/>
          </p:nvPr>
        </p:nvSpPr>
        <p:spPr>
          <a:xfrm>
            <a:off x="2196386" y="10390065"/>
            <a:ext cx="19409035" cy="18876546"/>
          </a:xfrm>
          <a:prstGeom prst="rect">
            <a:avLst/>
          </a:prstGeom>
          <a:noFill/>
          <a:ln>
            <a:noFill/>
          </a:ln>
        </p:spPr>
        <p:txBody>
          <a:bodyPr spcFirstLastPara="1" wrap="square" lIns="438200" tIns="219100" rIns="438200" bIns="219100" anchor="t" anchorCtr="0">
            <a:normAutofit/>
          </a:bodyPr>
          <a:lstStyle>
            <a:lvl1pPr marL="457200" lvl="0" indent="-958850" algn="l">
              <a:lnSpc>
                <a:spcPct val="100000"/>
              </a:lnSpc>
              <a:spcBef>
                <a:spcPts val="2300"/>
              </a:spcBef>
              <a:spcAft>
                <a:spcPts val="0"/>
              </a:spcAft>
              <a:buClr>
                <a:schemeClr val="dk1"/>
              </a:buClr>
              <a:buSzPts val="11500"/>
              <a:buChar char="•"/>
              <a:defRPr sz="11500"/>
            </a:lvl1pPr>
            <a:lvl2pPr marL="914400" lvl="1" indent="-838200" algn="l">
              <a:lnSpc>
                <a:spcPct val="100000"/>
              </a:lnSpc>
              <a:spcBef>
                <a:spcPts val="1920"/>
              </a:spcBef>
              <a:spcAft>
                <a:spcPts val="0"/>
              </a:spcAft>
              <a:buClr>
                <a:schemeClr val="dk1"/>
              </a:buClr>
              <a:buSzPts val="9600"/>
              <a:buChar char="–"/>
              <a:defRPr sz="9600"/>
            </a:lvl2pPr>
            <a:lvl3pPr marL="1371600" lvl="2" indent="-774700" algn="l">
              <a:lnSpc>
                <a:spcPct val="100000"/>
              </a:lnSpc>
              <a:spcBef>
                <a:spcPts val="1720"/>
              </a:spcBef>
              <a:spcAft>
                <a:spcPts val="0"/>
              </a:spcAft>
              <a:buClr>
                <a:schemeClr val="dk1"/>
              </a:buClr>
              <a:buSzPts val="8600"/>
              <a:buChar char="•"/>
              <a:defRPr sz="8600"/>
            </a:lvl3pPr>
            <a:lvl4pPr marL="1828800" lvl="3" indent="-711200" algn="l">
              <a:lnSpc>
                <a:spcPct val="100000"/>
              </a:lnSpc>
              <a:spcBef>
                <a:spcPts val="1520"/>
              </a:spcBef>
              <a:spcAft>
                <a:spcPts val="0"/>
              </a:spcAft>
              <a:buClr>
                <a:schemeClr val="dk1"/>
              </a:buClr>
              <a:buSzPts val="7600"/>
              <a:buChar char="–"/>
              <a:defRPr sz="7600"/>
            </a:lvl4pPr>
            <a:lvl5pPr marL="2286000" lvl="4" indent="-711200" algn="l">
              <a:lnSpc>
                <a:spcPct val="100000"/>
              </a:lnSpc>
              <a:spcBef>
                <a:spcPts val="1520"/>
              </a:spcBef>
              <a:spcAft>
                <a:spcPts val="0"/>
              </a:spcAft>
              <a:buClr>
                <a:schemeClr val="dk1"/>
              </a:buClr>
              <a:buSzPts val="7600"/>
              <a:buChar char="»"/>
              <a:defRPr sz="7600"/>
            </a:lvl5pPr>
            <a:lvl6pPr marL="2743200" lvl="5" indent="-711200" algn="l">
              <a:lnSpc>
                <a:spcPct val="100000"/>
              </a:lnSpc>
              <a:spcBef>
                <a:spcPts val="1520"/>
              </a:spcBef>
              <a:spcAft>
                <a:spcPts val="0"/>
              </a:spcAft>
              <a:buClr>
                <a:schemeClr val="dk1"/>
              </a:buClr>
              <a:buSzPts val="7600"/>
              <a:buChar char="•"/>
              <a:defRPr sz="7600"/>
            </a:lvl6pPr>
            <a:lvl7pPr marL="3200400" lvl="6" indent="-711200" algn="l">
              <a:lnSpc>
                <a:spcPct val="100000"/>
              </a:lnSpc>
              <a:spcBef>
                <a:spcPts val="1520"/>
              </a:spcBef>
              <a:spcAft>
                <a:spcPts val="0"/>
              </a:spcAft>
              <a:buClr>
                <a:schemeClr val="dk1"/>
              </a:buClr>
              <a:buSzPts val="7600"/>
              <a:buChar char="•"/>
              <a:defRPr sz="7600"/>
            </a:lvl7pPr>
            <a:lvl8pPr marL="3657600" lvl="7" indent="-711200" algn="l">
              <a:lnSpc>
                <a:spcPct val="100000"/>
              </a:lnSpc>
              <a:spcBef>
                <a:spcPts val="1520"/>
              </a:spcBef>
              <a:spcAft>
                <a:spcPts val="0"/>
              </a:spcAft>
              <a:buClr>
                <a:schemeClr val="dk1"/>
              </a:buClr>
              <a:buSzPts val="7600"/>
              <a:buChar char="•"/>
              <a:defRPr sz="7600"/>
            </a:lvl8pPr>
            <a:lvl9pPr marL="4114800" lvl="8" indent="-711200" algn="l">
              <a:lnSpc>
                <a:spcPct val="100000"/>
              </a:lnSpc>
              <a:spcBef>
                <a:spcPts val="1520"/>
              </a:spcBef>
              <a:spcAft>
                <a:spcPts val="0"/>
              </a:spcAft>
              <a:buClr>
                <a:schemeClr val="dk1"/>
              </a:buClr>
              <a:buSzPts val="7600"/>
              <a:buChar char="•"/>
              <a:defRPr sz="7600"/>
            </a:lvl9pPr>
          </a:lstStyle>
          <a:p>
            <a:endParaRPr/>
          </a:p>
        </p:txBody>
      </p:sp>
      <p:sp>
        <p:nvSpPr>
          <p:cNvPr id="48" name="Google Shape;48;p16"/>
          <p:cNvSpPr txBox="1">
            <a:spLocks noGrp="1"/>
          </p:cNvSpPr>
          <p:nvPr>
            <p:ph type="body" idx="3"/>
          </p:nvPr>
        </p:nvSpPr>
        <p:spPr>
          <a:xfrm>
            <a:off x="22314670" y="7333719"/>
            <a:ext cx="19416658" cy="3056344"/>
          </a:xfrm>
          <a:prstGeom prst="rect">
            <a:avLst/>
          </a:prstGeom>
          <a:noFill/>
          <a:ln>
            <a:noFill/>
          </a:ln>
        </p:spPr>
        <p:txBody>
          <a:bodyPr spcFirstLastPara="1" wrap="square" lIns="438200" tIns="219100" rIns="438200" bIns="219100" anchor="b" anchorCtr="0">
            <a:normAutofit/>
          </a:bodyPr>
          <a:lstStyle>
            <a:lvl1pPr marL="457200" lvl="0" indent="-228600" algn="l">
              <a:lnSpc>
                <a:spcPct val="100000"/>
              </a:lnSpc>
              <a:spcBef>
                <a:spcPts val="2300"/>
              </a:spcBef>
              <a:spcAft>
                <a:spcPts val="0"/>
              </a:spcAft>
              <a:buClr>
                <a:schemeClr val="dk1"/>
              </a:buClr>
              <a:buSzPts val="11500"/>
              <a:buNone/>
              <a:defRPr sz="11500" b="1"/>
            </a:lvl1pPr>
            <a:lvl2pPr marL="914400" lvl="1" indent="-228600" algn="l">
              <a:lnSpc>
                <a:spcPct val="100000"/>
              </a:lnSpc>
              <a:spcBef>
                <a:spcPts val="1920"/>
              </a:spcBef>
              <a:spcAft>
                <a:spcPts val="0"/>
              </a:spcAft>
              <a:buClr>
                <a:schemeClr val="dk1"/>
              </a:buClr>
              <a:buSzPts val="9600"/>
              <a:buNone/>
              <a:defRPr sz="9600" b="1"/>
            </a:lvl2pPr>
            <a:lvl3pPr marL="1371600" lvl="2" indent="-228600" algn="l">
              <a:lnSpc>
                <a:spcPct val="100000"/>
              </a:lnSpc>
              <a:spcBef>
                <a:spcPts val="1720"/>
              </a:spcBef>
              <a:spcAft>
                <a:spcPts val="0"/>
              </a:spcAft>
              <a:buClr>
                <a:schemeClr val="dk1"/>
              </a:buClr>
              <a:buSzPts val="8600"/>
              <a:buNone/>
              <a:defRPr sz="8600" b="1"/>
            </a:lvl3pPr>
            <a:lvl4pPr marL="1828800" lvl="3" indent="-228600" algn="l">
              <a:lnSpc>
                <a:spcPct val="100000"/>
              </a:lnSpc>
              <a:spcBef>
                <a:spcPts val="1520"/>
              </a:spcBef>
              <a:spcAft>
                <a:spcPts val="0"/>
              </a:spcAft>
              <a:buClr>
                <a:schemeClr val="dk1"/>
              </a:buClr>
              <a:buSzPts val="7600"/>
              <a:buNone/>
              <a:defRPr sz="7600" b="1"/>
            </a:lvl4pPr>
            <a:lvl5pPr marL="2286000" lvl="4" indent="-228600" algn="l">
              <a:lnSpc>
                <a:spcPct val="100000"/>
              </a:lnSpc>
              <a:spcBef>
                <a:spcPts val="1520"/>
              </a:spcBef>
              <a:spcAft>
                <a:spcPts val="0"/>
              </a:spcAft>
              <a:buClr>
                <a:schemeClr val="dk1"/>
              </a:buClr>
              <a:buSzPts val="7600"/>
              <a:buNone/>
              <a:defRPr sz="7600" b="1"/>
            </a:lvl5pPr>
            <a:lvl6pPr marL="2743200" lvl="5" indent="-228600" algn="l">
              <a:lnSpc>
                <a:spcPct val="100000"/>
              </a:lnSpc>
              <a:spcBef>
                <a:spcPts val="1520"/>
              </a:spcBef>
              <a:spcAft>
                <a:spcPts val="0"/>
              </a:spcAft>
              <a:buClr>
                <a:schemeClr val="dk1"/>
              </a:buClr>
              <a:buSzPts val="7600"/>
              <a:buNone/>
              <a:defRPr sz="7600" b="1"/>
            </a:lvl6pPr>
            <a:lvl7pPr marL="3200400" lvl="6" indent="-228600" algn="l">
              <a:lnSpc>
                <a:spcPct val="100000"/>
              </a:lnSpc>
              <a:spcBef>
                <a:spcPts val="1520"/>
              </a:spcBef>
              <a:spcAft>
                <a:spcPts val="0"/>
              </a:spcAft>
              <a:buClr>
                <a:schemeClr val="dk1"/>
              </a:buClr>
              <a:buSzPts val="7600"/>
              <a:buNone/>
              <a:defRPr sz="7600" b="1"/>
            </a:lvl7pPr>
            <a:lvl8pPr marL="3657600" lvl="7" indent="-228600" algn="l">
              <a:lnSpc>
                <a:spcPct val="100000"/>
              </a:lnSpc>
              <a:spcBef>
                <a:spcPts val="1520"/>
              </a:spcBef>
              <a:spcAft>
                <a:spcPts val="0"/>
              </a:spcAft>
              <a:buClr>
                <a:schemeClr val="dk1"/>
              </a:buClr>
              <a:buSzPts val="7600"/>
              <a:buNone/>
              <a:defRPr sz="7600" b="1"/>
            </a:lvl8pPr>
            <a:lvl9pPr marL="4114800" lvl="8" indent="-228600" algn="l">
              <a:lnSpc>
                <a:spcPct val="100000"/>
              </a:lnSpc>
              <a:spcBef>
                <a:spcPts val="1520"/>
              </a:spcBef>
              <a:spcAft>
                <a:spcPts val="0"/>
              </a:spcAft>
              <a:buClr>
                <a:schemeClr val="dk1"/>
              </a:buClr>
              <a:buSzPts val="7600"/>
              <a:buNone/>
              <a:defRPr sz="7600" b="1"/>
            </a:lvl9pPr>
          </a:lstStyle>
          <a:p>
            <a:endParaRPr/>
          </a:p>
        </p:txBody>
      </p:sp>
      <p:sp>
        <p:nvSpPr>
          <p:cNvPr id="49" name="Google Shape;49;p16"/>
          <p:cNvSpPr txBox="1">
            <a:spLocks noGrp="1"/>
          </p:cNvSpPr>
          <p:nvPr>
            <p:ph type="body" idx="4"/>
          </p:nvPr>
        </p:nvSpPr>
        <p:spPr>
          <a:xfrm>
            <a:off x="22314670" y="10390065"/>
            <a:ext cx="19416658" cy="18876546"/>
          </a:xfrm>
          <a:prstGeom prst="rect">
            <a:avLst/>
          </a:prstGeom>
          <a:noFill/>
          <a:ln>
            <a:noFill/>
          </a:ln>
        </p:spPr>
        <p:txBody>
          <a:bodyPr spcFirstLastPara="1" wrap="square" lIns="438200" tIns="219100" rIns="438200" bIns="219100" anchor="t" anchorCtr="0">
            <a:normAutofit/>
          </a:bodyPr>
          <a:lstStyle>
            <a:lvl1pPr marL="457200" lvl="0" indent="-958850" algn="l">
              <a:lnSpc>
                <a:spcPct val="100000"/>
              </a:lnSpc>
              <a:spcBef>
                <a:spcPts val="2300"/>
              </a:spcBef>
              <a:spcAft>
                <a:spcPts val="0"/>
              </a:spcAft>
              <a:buClr>
                <a:schemeClr val="dk1"/>
              </a:buClr>
              <a:buSzPts val="11500"/>
              <a:buChar char="•"/>
              <a:defRPr sz="11500"/>
            </a:lvl1pPr>
            <a:lvl2pPr marL="914400" lvl="1" indent="-838200" algn="l">
              <a:lnSpc>
                <a:spcPct val="100000"/>
              </a:lnSpc>
              <a:spcBef>
                <a:spcPts val="1920"/>
              </a:spcBef>
              <a:spcAft>
                <a:spcPts val="0"/>
              </a:spcAft>
              <a:buClr>
                <a:schemeClr val="dk1"/>
              </a:buClr>
              <a:buSzPts val="9600"/>
              <a:buChar char="–"/>
              <a:defRPr sz="9600"/>
            </a:lvl2pPr>
            <a:lvl3pPr marL="1371600" lvl="2" indent="-774700" algn="l">
              <a:lnSpc>
                <a:spcPct val="100000"/>
              </a:lnSpc>
              <a:spcBef>
                <a:spcPts val="1720"/>
              </a:spcBef>
              <a:spcAft>
                <a:spcPts val="0"/>
              </a:spcAft>
              <a:buClr>
                <a:schemeClr val="dk1"/>
              </a:buClr>
              <a:buSzPts val="8600"/>
              <a:buChar char="•"/>
              <a:defRPr sz="8600"/>
            </a:lvl3pPr>
            <a:lvl4pPr marL="1828800" lvl="3" indent="-711200" algn="l">
              <a:lnSpc>
                <a:spcPct val="100000"/>
              </a:lnSpc>
              <a:spcBef>
                <a:spcPts val="1520"/>
              </a:spcBef>
              <a:spcAft>
                <a:spcPts val="0"/>
              </a:spcAft>
              <a:buClr>
                <a:schemeClr val="dk1"/>
              </a:buClr>
              <a:buSzPts val="7600"/>
              <a:buChar char="–"/>
              <a:defRPr sz="7600"/>
            </a:lvl4pPr>
            <a:lvl5pPr marL="2286000" lvl="4" indent="-711200" algn="l">
              <a:lnSpc>
                <a:spcPct val="100000"/>
              </a:lnSpc>
              <a:spcBef>
                <a:spcPts val="1520"/>
              </a:spcBef>
              <a:spcAft>
                <a:spcPts val="0"/>
              </a:spcAft>
              <a:buClr>
                <a:schemeClr val="dk1"/>
              </a:buClr>
              <a:buSzPts val="7600"/>
              <a:buChar char="»"/>
              <a:defRPr sz="7600"/>
            </a:lvl5pPr>
            <a:lvl6pPr marL="2743200" lvl="5" indent="-711200" algn="l">
              <a:lnSpc>
                <a:spcPct val="100000"/>
              </a:lnSpc>
              <a:spcBef>
                <a:spcPts val="1520"/>
              </a:spcBef>
              <a:spcAft>
                <a:spcPts val="0"/>
              </a:spcAft>
              <a:buClr>
                <a:schemeClr val="dk1"/>
              </a:buClr>
              <a:buSzPts val="7600"/>
              <a:buChar char="•"/>
              <a:defRPr sz="7600"/>
            </a:lvl6pPr>
            <a:lvl7pPr marL="3200400" lvl="6" indent="-711200" algn="l">
              <a:lnSpc>
                <a:spcPct val="100000"/>
              </a:lnSpc>
              <a:spcBef>
                <a:spcPts val="1520"/>
              </a:spcBef>
              <a:spcAft>
                <a:spcPts val="0"/>
              </a:spcAft>
              <a:buClr>
                <a:schemeClr val="dk1"/>
              </a:buClr>
              <a:buSzPts val="7600"/>
              <a:buChar char="•"/>
              <a:defRPr sz="7600"/>
            </a:lvl7pPr>
            <a:lvl8pPr marL="3657600" lvl="7" indent="-711200" algn="l">
              <a:lnSpc>
                <a:spcPct val="100000"/>
              </a:lnSpc>
              <a:spcBef>
                <a:spcPts val="1520"/>
              </a:spcBef>
              <a:spcAft>
                <a:spcPts val="0"/>
              </a:spcAft>
              <a:buClr>
                <a:schemeClr val="dk1"/>
              </a:buClr>
              <a:buSzPts val="7600"/>
              <a:buChar char="•"/>
              <a:defRPr sz="7600"/>
            </a:lvl8pPr>
            <a:lvl9pPr marL="4114800" lvl="8" indent="-711200" algn="l">
              <a:lnSpc>
                <a:spcPct val="100000"/>
              </a:lnSpc>
              <a:spcBef>
                <a:spcPts val="1520"/>
              </a:spcBef>
              <a:spcAft>
                <a:spcPts val="0"/>
              </a:spcAft>
              <a:buClr>
                <a:schemeClr val="dk1"/>
              </a:buClr>
              <a:buSzPts val="7600"/>
              <a:buChar char="•"/>
              <a:defRPr sz="7600"/>
            </a:lvl9pPr>
          </a:lstStyle>
          <a:p>
            <a:endParaRPr/>
          </a:p>
        </p:txBody>
      </p:sp>
      <p:sp>
        <p:nvSpPr>
          <p:cNvPr id="50" name="Google Shape;50;p16"/>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6"/>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6"/>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_ONLY" type="titleOnly">
  <p:cSld name="TITLE_ONLY">
    <p:spTree>
      <p:nvGrpSpPr>
        <p:cNvPr id="1" name="Shape 53"/>
        <p:cNvGrpSpPr/>
        <p:nvPr/>
      </p:nvGrpSpPr>
      <p:grpSpPr>
        <a:xfrm>
          <a:off x="0" y="0"/>
          <a:ext cx="0" cy="0"/>
          <a:chOff x="0" y="0"/>
          <a:chExt cx="0" cy="0"/>
        </a:xfrm>
      </p:grpSpPr>
      <p:sp>
        <p:nvSpPr>
          <p:cNvPr id="54" name="Google Shape;54;p17"/>
          <p:cNvSpPr txBox="1">
            <a:spLocks noGrp="1"/>
          </p:cNvSpPr>
          <p:nvPr>
            <p:ph type="title"/>
          </p:nvPr>
        </p:nvSpPr>
        <p:spPr>
          <a:xfrm>
            <a:off x="2196386" y="1312033"/>
            <a:ext cx="39534943" cy="5460472"/>
          </a:xfrm>
          <a:prstGeom prst="rect">
            <a:avLst/>
          </a:prstGeom>
          <a:noFill/>
          <a:ln>
            <a:noFill/>
          </a:ln>
        </p:spPr>
        <p:txBody>
          <a:bodyPr spcFirstLastPara="1" wrap="square" lIns="438200" tIns="219100" rIns="438200" bIns="2191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7"/>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7"/>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7"/>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JECT_WITH_CAPTION_TEXT" type="objTx">
  <p:cSld name="OBJECT_WITH_CAPTION_TEXT">
    <p:spTree>
      <p:nvGrpSpPr>
        <p:cNvPr id="1" name="Shape 58"/>
        <p:cNvGrpSpPr/>
        <p:nvPr/>
      </p:nvGrpSpPr>
      <p:grpSpPr>
        <a:xfrm>
          <a:off x="0" y="0"/>
          <a:ext cx="0" cy="0"/>
          <a:chOff x="0" y="0"/>
          <a:chExt cx="0" cy="0"/>
        </a:xfrm>
      </p:grpSpPr>
      <p:sp>
        <p:nvSpPr>
          <p:cNvPr id="59" name="Google Shape;59;p18"/>
          <p:cNvSpPr txBox="1">
            <a:spLocks noGrp="1"/>
          </p:cNvSpPr>
          <p:nvPr>
            <p:ph type="title"/>
          </p:nvPr>
        </p:nvSpPr>
        <p:spPr>
          <a:xfrm>
            <a:off x="2196388" y="1304448"/>
            <a:ext cx="14451917" cy="5551478"/>
          </a:xfrm>
          <a:prstGeom prst="rect">
            <a:avLst/>
          </a:prstGeom>
          <a:noFill/>
          <a:ln>
            <a:noFill/>
          </a:ln>
        </p:spPr>
        <p:txBody>
          <a:bodyPr spcFirstLastPara="1" wrap="square" lIns="438200" tIns="219100" rIns="438200" bIns="219100" anchor="b" anchorCtr="0">
            <a:normAutofit/>
          </a:bodyPr>
          <a:lstStyle>
            <a:lvl1pPr lvl="0" algn="l">
              <a:lnSpc>
                <a:spcPct val="100000"/>
              </a:lnSpc>
              <a:spcBef>
                <a:spcPts val="0"/>
              </a:spcBef>
              <a:spcAft>
                <a:spcPts val="0"/>
              </a:spcAft>
              <a:buClr>
                <a:schemeClr val="dk1"/>
              </a:buClr>
              <a:buSzPts val="9600"/>
              <a:buFont typeface="Calibri"/>
              <a:buNone/>
              <a:defRPr sz="96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8"/>
          <p:cNvSpPr txBox="1">
            <a:spLocks noGrp="1"/>
          </p:cNvSpPr>
          <p:nvPr>
            <p:ph type="body" idx="1"/>
          </p:nvPr>
        </p:nvSpPr>
        <p:spPr>
          <a:xfrm>
            <a:off x="17174516" y="1304450"/>
            <a:ext cx="24556812" cy="27962162"/>
          </a:xfrm>
          <a:prstGeom prst="rect">
            <a:avLst/>
          </a:prstGeom>
          <a:noFill/>
          <a:ln>
            <a:noFill/>
          </a:ln>
        </p:spPr>
        <p:txBody>
          <a:bodyPr spcFirstLastPara="1" wrap="square" lIns="438200" tIns="219100" rIns="438200" bIns="219100" anchor="t" anchorCtr="0">
            <a:normAutofit/>
          </a:bodyPr>
          <a:lstStyle>
            <a:lvl1pPr marL="457200" lvl="0" indent="-1200150" algn="l">
              <a:lnSpc>
                <a:spcPct val="100000"/>
              </a:lnSpc>
              <a:spcBef>
                <a:spcPts val="3060"/>
              </a:spcBef>
              <a:spcAft>
                <a:spcPts val="0"/>
              </a:spcAft>
              <a:buClr>
                <a:schemeClr val="dk1"/>
              </a:buClr>
              <a:buSzPts val="15300"/>
              <a:buChar char="•"/>
              <a:defRPr sz="15300"/>
            </a:lvl1pPr>
            <a:lvl2pPr marL="914400" lvl="1" indent="-1085850" algn="l">
              <a:lnSpc>
                <a:spcPct val="100000"/>
              </a:lnSpc>
              <a:spcBef>
                <a:spcPts val="2700"/>
              </a:spcBef>
              <a:spcAft>
                <a:spcPts val="0"/>
              </a:spcAft>
              <a:buClr>
                <a:schemeClr val="dk1"/>
              </a:buClr>
              <a:buSzPts val="13500"/>
              <a:buChar char="–"/>
              <a:defRPr sz="13500"/>
            </a:lvl2pPr>
            <a:lvl3pPr marL="1371600" lvl="2" indent="-958850" algn="l">
              <a:lnSpc>
                <a:spcPct val="100000"/>
              </a:lnSpc>
              <a:spcBef>
                <a:spcPts val="2300"/>
              </a:spcBef>
              <a:spcAft>
                <a:spcPts val="0"/>
              </a:spcAft>
              <a:buClr>
                <a:schemeClr val="dk1"/>
              </a:buClr>
              <a:buSzPts val="11500"/>
              <a:buChar char="•"/>
              <a:defRPr sz="11500"/>
            </a:lvl3pPr>
            <a:lvl4pPr marL="1828800" lvl="3" indent="-838200" algn="l">
              <a:lnSpc>
                <a:spcPct val="100000"/>
              </a:lnSpc>
              <a:spcBef>
                <a:spcPts val="1920"/>
              </a:spcBef>
              <a:spcAft>
                <a:spcPts val="0"/>
              </a:spcAft>
              <a:buClr>
                <a:schemeClr val="dk1"/>
              </a:buClr>
              <a:buSzPts val="9600"/>
              <a:buChar char="–"/>
              <a:defRPr sz="9600"/>
            </a:lvl4pPr>
            <a:lvl5pPr marL="2286000" lvl="4" indent="-838200" algn="l">
              <a:lnSpc>
                <a:spcPct val="100000"/>
              </a:lnSpc>
              <a:spcBef>
                <a:spcPts val="1920"/>
              </a:spcBef>
              <a:spcAft>
                <a:spcPts val="0"/>
              </a:spcAft>
              <a:buClr>
                <a:schemeClr val="dk1"/>
              </a:buClr>
              <a:buSzPts val="9600"/>
              <a:buChar char="»"/>
              <a:defRPr sz="9600"/>
            </a:lvl5pPr>
            <a:lvl6pPr marL="2743200" lvl="5" indent="-838200" algn="l">
              <a:lnSpc>
                <a:spcPct val="100000"/>
              </a:lnSpc>
              <a:spcBef>
                <a:spcPts val="1920"/>
              </a:spcBef>
              <a:spcAft>
                <a:spcPts val="0"/>
              </a:spcAft>
              <a:buClr>
                <a:schemeClr val="dk1"/>
              </a:buClr>
              <a:buSzPts val="9600"/>
              <a:buChar char="•"/>
              <a:defRPr sz="9600"/>
            </a:lvl6pPr>
            <a:lvl7pPr marL="3200400" lvl="6" indent="-838200" algn="l">
              <a:lnSpc>
                <a:spcPct val="100000"/>
              </a:lnSpc>
              <a:spcBef>
                <a:spcPts val="1920"/>
              </a:spcBef>
              <a:spcAft>
                <a:spcPts val="0"/>
              </a:spcAft>
              <a:buClr>
                <a:schemeClr val="dk1"/>
              </a:buClr>
              <a:buSzPts val="9600"/>
              <a:buChar char="•"/>
              <a:defRPr sz="9600"/>
            </a:lvl7pPr>
            <a:lvl8pPr marL="3657600" lvl="7" indent="-838200" algn="l">
              <a:lnSpc>
                <a:spcPct val="100000"/>
              </a:lnSpc>
              <a:spcBef>
                <a:spcPts val="1920"/>
              </a:spcBef>
              <a:spcAft>
                <a:spcPts val="0"/>
              </a:spcAft>
              <a:buClr>
                <a:schemeClr val="dk1"/>
              </a:buClr>
              <a:buSzPts val="9600"/>
              <a:buChar char="•"/>
              <a:defRPr sz="9600"/>
            </a:lvl8pPr>
            <a:lvl9pPr marL="4114800" lvl="8" indent="-838200" algn="l">
              <a:lnSpc>
                <a:spcPct val="100000"/>
              </a:lnSpc>
              <a:spcBef>
                <a:spcPts val="1920"/>
              </a:spcBef>
              <a:spcAft>
                <a:spcPts val="0"/>
              </a:spcAft>
              <a:buClr>
                <a:schemeClr val="dk1"/>
              </a:buClr>
              <a:buSzPts val="9600"/>
              <a:buChar char="•"/>
              <a:defRPr sz="9600"/>
            </a:lvl9pPr>
          </a:lstStyle>
          <a:p>
            <a:endParaRPr/>
          </a:p>
        </p:txBody>
      </p:sp>
      <p:sp>
        <p:nvSpPr>
          <p:cNvPr id="61" name="Google Shape;61;p18"/>
          <p:cNvSpPr txBox="1">
            <a:spLocks noGrp="1"/>
          </p:cNvSpPr>
          <p:nvPr>
            <p:ph type="body" idx="2"/>
          </p:nvPr>
        </p:nvSpPr>
        <p:spPr>
          <a:xfrm>
            <a:off x="2196388" y="6855927"/>
            <a:ext cx="14451917" cy="22410685"/>
          </a:xfrm>
          <a:prstGeom prst="rect">
            <a:avLst/>
          </a:prstGeom>
          <a:noFill/>
          <a:ln>
            <a:noFill/>
          </a:ln>
        </p:spPr>
        <p:txBody>
          <a:bodyPr spcFirstLastPara="1" wrap="square" lIns="438200" tIns="219100" rIns="438200" bIns="219100" anchor="t" anchorCtr="0">
            <a:normAutofit/>
          </a:bodyPr>
          <a:lstStyle>
            <a:lvl1pPr marL="457200" lvl="0" indent="-228600" algn="l">
              <a:lnSpc>
                <a:spcPct val="100000"/>
              </a:lnSpc>
              <a:spcBef>
                <a:spcPts val="1320"/>
              </a:spcBef>
              <a:spcAft>
                <a:spcPts val="0"/>
              </a:spcAft>
              <a:buClr>
                <a:schemeClr val="dk1"/>
              </a:buClr>
              <a:buSzPts val="6600"/>
              <a:buNone/>
              <a:defRPr sz="6600"/>
            </a:lvl1pPr>
            <a:lvl2pPr marL="914400" lvl="1" indent="-228600" algn="l">
              <a:lnSpc>
                <a:spcPct val="100000"/>
              </a:lnSpc>
              <a:spcBef>
                <a:spcPts val="1160"/>
              </a:spcBef>
              <a:spcAft>
                <a:spcPts val="0"/>
              </a:spcAft>
              <a:buClr>
                <a:schemeClr val="dk1"/>
              </a:buClr>
              <a:buSzPts val="5800"/>
              <a:buNone/>
              <a:defRPr sz="5800"/>
            </a:lvl2pPr>
            <a:lvl3pPr marL="1371600" lvl="2" indent="-228600" algn="l">
              <a:lnSpc>
                <a:spcPct val="100000"/>
              </a:lnSpc>
              <a:spcBef>
                <a:spcPts val="960"/>
              </a:spcBef>
              <a:spcAft>
                <a:spcPts val="0"/>
              </a:spcAft>
              <a:buClr>
                <a:schemeClr val="dk1"/>
              </a:buClr>
              <a:buSzPts val="4800"/>
              <a:buNone/>
              <a:defRPr sz="4800"/>
            </a:lvl3pPr>
            <a:lvl4pPr marL="1828800" lvl="3" indent="-228600" algn="l">
              <a:lnSpc>
                <a:spcPct val="100000"/>
              </a:lnSpc>
              <a:spcBef>
                <a:spcPts val="840"/>
              </a:spcBef>
              <a:spcAft>
                <a:spcPts val="0"/>
              </a:spcAft>
              <a:buClr>
                <a:schemeClr val="dk1"/>
              </a:buClr>
              <a:buSzPts val="4200"/>
              <a:buNone/>
              <a:defRPr sz="4200"/>
            </a:lvl4pPr>
            <a:lvl5pPr marL="2286000" lvl="4" indent="-228600" algn="l">
              <a:lnSpc>
                <a:spcPct val="100000"/>
              </a:lnSpc>
              <a:spcBef>
                <a:spcPts val="840"/>
              </a:spcBef>
              <a:spcAft>
                <a:spcPts val="0"/>
              </a:spcAft>
              <a:buClr>
                <a:schemeClr val="dk1"/>
              </a:buClr>
              <a:buSzPts val="4200"/>
              <a:buNone/>
              <a:defRPr sz="4200"/>
            </a:lvl5pPr>
            <a:lvl6pPr marL="2743200" lvl="5" indent="-228600" algn="l">
              <a:lnSpc>
                <a:spcPct val="100000"/>
              </a:lnSpc>
              <a:spcBef>
                <a:spcPts val="840"/>
              </a:spcBef>
              <a:spcAft>
                <a:spcPts val="0"/>
              </a:spcAft>
              <a:buClr>
                <a:schemeClr val="dk1"/>
              </a:buClr>
              <a:buSzPts val="4200"/>
              <a:buNone/>
              <a:defRPr sz="4200"/>
            </a:lvl6pPr>
            <a:lvl7pPr marL="3200400" lvl="6" indent="-228600" algn="l">
              <a:lnSpc>
                <a:spcPct val="100000"/>
              </a:lnSpc>
              <a:spcBef>
                <a:spcPts val="840"/>
              </a:spcBef>
              <a:spcAft>
                <a:spcPts val="0"/>
              </a:spcAft>
              <a:buClr>
                <a:schemeClr val="dk1"/>
              </a:buClr>
              <a:buSzPts val="4200"/>
              <a:buNone/>
              <a:defRPr sz="4200"/>
            </a:lvl7pPr>
            <a:lvl8pPr marL="3657600" lvl="7" indent="-228600" algn="l">
              <a:lnSpc>
                <a:spcPct val="100000"/>
              </a:lnSpc>
              <a:spcBef>
                <a:spcPts val="840"/>
              </a:spcBef>
              <a:spcAft>
                <a:spcPts val="0"/>
              </a:spcAft>
              <a:buClr>
                <a:schemeClr val="dk1"/>
              </a:buClr>
              <a:buSzPts val="4200"/>
              <a:buNone/>
              <a:defRPr sz="4200"/>
            </a:lvl8pPr>
            <a:lvl9pPr marL="4114800" lvl="8" indent="-228600" algn="l">
              <a:lnSpc>
                <a:spcPct val="100000"/>
              </a:lnSpc>
              <a:spcBef>
                <a:spcPts val="840"/>
              </a:spcBef>
              <a:spcAft>
                <a:spcPts val="0"/>
              </a:spcAft>
              <a:buClr>
                <a:schemeClr val="dk1"/>
              </a:buClr>
              <a:buSzPts val="4200"/>
              <a:buNone/>
              <a:defRPr sz="4200"/>
            </a:lvl9pPr>
          </a:lstStyle>
          <a:p>
            <a:endParaRPr/>
          </a:p>
        </p:txBody>
      </p:sp>
      <p:sp>
        <p:nvSpPr>
          <p:cNvPr id="62" name="Google Shape;62;p18"/>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8"/>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8"/>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_WITH_CAPTION_TEXT" type="picTx">
  <p:cSld name="PICTURE_WITH_CAPTION_TEXT">
    <p:spTree>
      <p:nvGrpSpPr>
        <p:cNvPr id="1" name="Shape 65"/>
        <p:cNvGrpSpPr/>
        <p:nvPr/>
      </p:nvGrpSpPr>
      <p:grpSpPr>
        <a:xfrm>
          <a:off x="0" y="0"/>
          <a:ext cx="0" cy="0"/>
          <a:chOff x="0" y="0"/>
          <a:chExt cx="0" cy="0"/>
        </a:xfrm>
      </p:grpSpPr>
      <p:sp>
        <p:nvSpPr>
          <p:cNvPr id="66" name="Google Shape;66;p19"/>
          <p:cNvSpPr txBox="1">
            <a:spLocks noGrp="1"/>
          </p:cNvSpPr>
          <p:nvPr>
            <p:ph type="title"/>
          </p:nvPr>
        </p:nvSpPr>
        <p:spPr>
          <a:xfrm>
            <a:off x="8610140" y="22933980"/>
            <a:ext cx="26356627" cy="2707487"/>
          </a:xfrm>
          <a:prstGeom prst="rect">
            <a:avLst/>
          </a:prstGeom>
          <a:noFill/>
          <a:ln>
            <a:noFill/>
          </a:ln>
        </p:spPr>
        <p:txBody>
          <a:bodyPr spcFirstLastPara="1" wrap="square" lIns="438200" tIns="219100" rIns="438200" bIns="219100" anchor="b" anchorCtr="0">
            <a:normAutofit/>
          </a:bodyPr>
          <a:lstStyle>
            <a:lvl1pPr lvl="0" algn="l">
              <a:lnSpc>
                <a:spcPct val="100000"/>
              </a:lnSpc>
              <a:spcBef>
                <a:spcPts val="0"/>
              </a:spcBef>
              <a:spcAft>
                <a:spcPts val="0"/>
              </a:spcAft>
              <a:buClr>
                <a:schemeClr val="dk1"/>
              </a:buClr>
              <a:buSzPts val="9600"/>
              <a:buFont typeface="Calibri"/>
              <a:buNone/>
              <a:defRPr sz="96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9"/>
          <p:cNvSpPr>
            <a:spLocks noGrp="1"/>
          </p:cNvSpPr>
          <p:nvPr>
            <p:ph type="pic" idx="2"/>
          </p:nvPr>
        </p:nvSpPr>
        <p:spPr>
          <a:xfrm>
            <a:off x="8610140" y="2927420"/>
            <a:ext cx="26356627" cy="19657695"/>
          </a:xfrm>
          <a:prstGeom prst="rect">
            <a:avLst/>
          </a:prstGeom>
          <a:noFill/>
          <a:ln>
            <a:noFill/>
          </a:ln>
        </p:spPr>
        <p:txBody>
          <a:bodyPr spcFirstLastPara="1" wrap="square" lIns="438200" tIns="219100" rIns="438200" bIns="219100" anchor="t" anchorCtr="0">
            <a:normAutofit/>
          </a:bodyPr>
          <a:lstStyle>
            <a:lvl1pPr marR="0" lvl="0" algn="l" rtl="0">
              <a:lnSpc>
                <a:spcPct val="100000"/>
              </a:lnSpc>
              <a:spcBef>
                <a:spcPts val="3060"/>
              </a:spcBef>
              <a:spcAft>
                <a:spcPts val="0"/>
              </a:spcAft>
              <a:buClr>
                <a:schemeClr val="dk1"/>
              </a:buClr>
              <a:buSzPts val="15300"/>
              <a:buFont typeface="Arial"/>
              <a:buNone/>
              <a:defRPr sz="15300" b="0" i="0" u="none" strike="noStrike" cap="none">
                <a:solidFill>
                  <a:schemeClr val="dk1"/>
                </a:solidFill>
                <a:latin typeface="Calibri"/>
                <a:ea typeface="Calibri"/>
                <a:cs typeface="Calibri"/>
                <a:sym typeface="Calibri"/>
              </a:defRPr>
            </a:lvl1pPr>
            <a:lvl2pPr marR="0" lvl="1" algn="l" rtl="0">
              <a:lnSpc>
                <a:spcPct val="100000"/>
              </a:lnSpc>
              <a:spcBef>
                <a:spcPts val="2700"/>
              </a:spcBef>
              <a:spcAft>
                <a:spcPts val="0"/>
              </a:spcAft>
              <a:buClr>
                <a:schemeClr val="dk1"/>
              </a:buClr>
              <a:buSzPts val="13500"/>
              <a:buFont typeface="Arial"/>
              <a:buNone/>
              <a:defRPr sz="13500" b="0" i="0" u="none" strike="noStrike" cap="none">
                <a:solidFill>
                  <a:schemeClr val="dk1"/>
                </a:solidFill>
                <a:latin typeface="Calibri"/>
                <a:ea typeface="Calibri"/>
                <a:cs typeface="Calibri"/>
                <a:sym typeface="Calibri"/>
              </a:defRPr>
            </a:lvl2pPr>
            <a:lvl3pPr marR="0" lvl="2" algn="l" rtl="0">
              <a:lnSpc>
                <a:spcPct val="100000"/>
              </a:lnSpc>
              <a:spcBef>
                <a:spcPts val="2300"/>
              </a:spcBef>
              <a:spcAft>
                <a:spcPts val="0"/>
              </a:spcAft>
              <a:buClr>
                <a:schemeClr val="dk1"/>
              </a:buClr>
              <a:buSzPts val="11500"/>
              <a:buFont typeface="Arial"/>
              <a:buNone/>
              <a:defRPr sz="11500" b="0" i="0" u="none" strike="noStrike" cap="none">
                <a:solidFill>
                  <a:schemeClr val="dk1"/>
                </a:solidFill>
                <a:latin typeface="Calibri"/>
                <a:ea typeface="Calibri"/>
                <a:cs typeface="Calibri"/>
                <a:sym typeface="Calibri"/>
              </a:defRPr>
            </a:lvl3pPr>
            <a:lvl4pPr marR="0" lvl="3" algn="l" rtl="0">
              <a:lnSpc>
                <a:spcPct val="100000"/>
              </a:lnSpc>
              <a:spcBef>
                <a:spcPts val="1920"/>
              </a:spcBef>
              <a:spcAft>
                <a:spcPts val="0"/>
              </a:spcAft>
              <a:buClr>
                <a:schemeClr val="dk1"/>
              </a:buClr>
              <a:buSzPts val="9600"/>
              <a:buFont typeface="Arial"/>
              <a:buNone/>
              <a:defRPr sz="9600" b="0" i="0" u="none" strike="noStrike" cap="none">
                <a:solidFill>
                  <a:schemeClr val="dk1"/>
                </a:solidFill>
                <a:latin typeface="Calibri"/>
                <a:ea typeface="Calibri"/>
                <a:cs typeface="Calibri"/>
                <a:sym typeface="Calibri"/>
              </a:defRPr>
            </a:lvl4pPr>
            <a:lvl5pPr marR="0" lvl="4" algn="l" rtl="0">
              <a:lnSpc>
                <a:spcPct val="100000"/>
              </a:lnSpc>
              <a:spcBef>
                <a:spcPts val="1920"/>
              </a:spcBef>
              <a:spcAft>
                <a:spcPts val="0"/>
              </a:spcAft>
              <a:buClr>
                <a:schemeClr val="dk1"/>
              </a:buClr>
              <a:buSzPts val="9600"/>
              <a:buFont typeface="Arial"/>
              <a:buNone/>
              <a:defRPr sz="9600" b="0" i="0" u="none" strike="noStrike" cap="none">
                <a:solidFill>
                  <a:schemeClr val="dk1"/>
                </a:solidFill>
                <a:latin typeface="Calibri"/>
                <a:ea typeface="Calibri"/>
                <a:cs typeface="Calibri"/>
                <a:sym typeface="Calibri"/>
              </a:defRPr>
            </a:lvl5pPr>
            <a:lvl6pPr marR="0" lvl="5" algn="l" rtl="0">
              <a:lnSpc>
                <a:spcPct val="100000"/>
              </a:lnSpc>
              <a:spcBef>
                <a:spcPts val="1920"/>
              </a:spcBef>
              <a:spcAft>
                <a:spcPts val="0"/>
              </a:spcAft>
              <a:buClr>
                <a:schemeClr val="dk1"/>
              </a:buClr>
              <a:buSzPts val="9600"/>
              <a:buFont typeface="Arial"/>
              <a:buNone/>
              <a:defRPr sz="9600" b="0" i="0" u="none" strike="noStrike" cap="none">
                <a:solidFill>
                  <a:schemeClr val="dk1"/>
                </a:solidFill>
                <a:latin typeface="Calibri"/>
                <a:ea typeface="Calibri"/>
                <a:cs typeface="Calibri"/>
                <a:sym typeface="Calibri"/>
              </a:defRPr>
            </a:lvl6pPr>
            <a:lvl7pPr marR="0" lvl="6" algn="l" rtl="0">
              <a:lnSpc>
                <a:spcPct val="100000"/>
              </a:lnSpc>
              <a:spcBef>
                <a:spcPts val="1920"/>
              </a:spcBef>
              <a:spcAft>
                <a:spcPts val="0"/>
              </a:spcAft>
              <a:buClr>
                <a:schemeClr val="dk1"/>
              </a:buClr>
              <a:buSzPts val="9600"/>
              <a:buFont typeface="Arial"/>
              <a:buNone/>
              <a:defRPr sz="9600" b="0" i="0" u="none" strike="noStrike" cap="none">
                <a:solidFill>
                  <a:schemeClr val="dk1"/>
                </a:solidFill>
                <a:latin typeface="Calibri"/>
                <a:ea typeface="Calibri"/>
                <a:cs typeface="Calibri"/>
                <a:sym typeface="Calibri"/>
              </a:defRPr>
            </a:lvl7pPr>
            <a:lvl8pPr marR="0" lvl="7" algn="l" rtl="0">
              <a:lnSpc>
                <a:spcPct val="100000"/>
              </a:lnSpc>
              <a:spcBef>
                <a:spcPts val="1920"/>
              </a:spcBef>
              <a:spcAft>
                <a:spcPts val="0"/>
              </a:spcAft>
              <a:buClr>
                <a:schemeClr val="dk1"/>
              </a:buClr>
              <a:buSzPts val="9600"/>
              <a:buFont typeface="Arial"/>
              <a:buNone/>
              <a:defRPr sz="9600" b="0" i="0" u="none" strike="noStrike" cap="none">
                <a:solidFill>
                  <a:schemeClr val="dk1"/>
                </a:solidFill>
                <a:latin typeface="Calibri"/>
                <a:ea typeface="Calibri"/>
                <a:cs typeface="Calibri"/>
                <a:sym typeface="Calibri"/>
              </a:defRPr>
            </a:lvl8pPr>
            <a:lvl9pPr marR="0" lvl="8" algn="l" rtl="0">
              <a:lnSpc>
                <a:spcPct val="100000"/>
              </a:lnSpc>
              <a:spcBef>
                <a:spcPts val="1920"/>
              </a:spcBef>
              <a:spcAft>
                <a:spcPts val="0"/>
              </a:spcAft>
              <a:buClr>
                <a:schemeClr val="dk1"/>
              </a:buClr>
              <a:buSzPts val="9600"/>
              <a:buFont typeface="Arial"/>
              <a:buNone/>
              <a:defRPr sz="9600" b="0" i="0" u="none" strike="noStrike" cap="none">
                <a:solidFill>
                  <a:schemeClr val="dk1"/>
                </a:solidFill>
                <a:latin typeface="Calibri"/>
                <a:ea typeface="Calibri"/>
                <a:cs typeface="Calibri"/>
                <a:sym typeface="Calibri"/>
              </a:defRPr>
            </a:lvl9pPr>
          </a:lstStyle>
          <a:p>
            <a:endParaRPr/>
          </a:p>
        </p:txBody>
      </p:sp>
      <p:sp>
        <p:nvSpPr>
          <p:cNvPr id="68" name="Google Shape;68;p19"/>
          <p:cNvSpPr txBox="1">
            <a:spLocks noGrp="1"/>
          </p:cNvSpPr>
          <p:nvPr>
            <p:ph type="body" idx="1"/>
          </p:nvPr>
        </p:nvSpPr>
        <p:spPr>
          <a:xfrm>
            <a:off x="8610140" y="25641466"/>
            <a:ext cx="26356627" cy="3845078"/>
          </a:xfrm>
          <a:prstGeom prst="rect">
            <a:avLst/>
          </a:prstGeom>
          <a:noFill/>
          <a:ln>
            <a:noFill/>
          </a:ln>
        </p:spPr>
        <p:txBody>
          <a:bodyPr spcFirstLastPara="1" wrap="square" lIns="438200" tIns="219100" rIns="438200" bIns="219100" anchor="t" anchorCtr="0">
            <a:normAutofit/>
          </a:bodyPr>
          <a:lstStyle>
            <a:lvl1pPr marL="457200" lvl="0" indent="-228600" algn="l">
              <a:lnSpc>
                <a:spcPct val="100000"/>
              </a:lnSpc>
              <a:spcBef>
                <a:spcPts val="1320"/>
              </a:spcBef>
              <a:spcAft>
                <a:spcPts val="0"/>
              </a:spcAft>
              <a:buClr>
                <a:schemeClr val="dk1"/>
              </a:buClr>
              <a:buSzPts val="6600"/>
              <a:buNone/>
              <a:defRPr sz="6600"/>
            </a:lvl1pPr>
            <a:lvl2pPr marL="914400" lvl="1" indent="-228600" algn="l">
              <a:lnSpc>
                <a:spcPct val="100000"/>
              </a:lnSpc>
              <a:spcBef>
                <a:spcPts val="1160"/>
              </a:spcBef>
              <a:spcAft>
                <a:spcPts val="0"/>
              </a:spcAft>
              <a:buClr>
                <a:schemeClr val="dk1"/>
              </a:buClr>
              <a:buSzPts val="5800"/>
              <a:buNone/>
              <a:defRPr sz="5800"/>
            </a:lvl2pPr>
            <a:lvl3pPr marL="1371600" lvl="2" indent="-228600" algn="l">
              <a:lnSpc>
                <a:spcPct val="100000"/>
              </a:lnSpc>
              <a:spcBef>
                <a:spcPts val="960"/>
              </a:spcBef>
              <a:spcAft>
                <a:spcPts val="0"/>
              </a:spcAft>
              <a:buClr>
                <a:schemeClr val="dk1"/>
              </a:buClr>
              <a:buSzPts val="4800"/>
              <a:buNone/>
              <a:defRPr sz="4800"/>
            </a:lvl3pPr>
            <a:lvl4pPr marL="1828800" lvl="3" indent="-228600" algn="l">
              <a:lnSpc>
                <a:spcPct val="100000"/>
              </a:lnSpc>
              <a:spcBef>
                <a:spcPts val="840"/>
              </a:spcBef>
              <a:spcAft>
                <a:spcPts val="0"/>
              </a:spcAft>
              <a:buClr>
                <a:schemeClr val="dk1"/>
              </a:buClr>
              <a:buSzPts val="4200"/>
              <a:buNone/>
              <a:defRPr sz="4200"/>
            </a:lvl4pPr>
            <a:lvl5pPr marL="2286000" lvl="4" indent="-228600" algn="l">
              <a:lnSpc>
                <a:spcPct val="100000"/>
              </a:lnSpc>
              <a:spcBef>
                <a:spcPts val="840"/>
              </a:spcBef>
              <a:spcAft>
                <a:spcPts val="0"/>
              </a:spcAft>
              <a:buClr>
                <a:schemeClr val="dk1"/>
              </a:buClr>
              <a:buSzPts val="4200"/>
              <a:buNone/>
              <a:defRPr sz="4200"/>
            </a:lvl5pPr>
            <a:lvl6pPr marL="2743200" lvl="5" indent="-228600" algn="l">
              <a:lnSpc>
                <a:spcPct val="100000"/>
              </a:lnSpc>
              <a:spcBef>
                <a:spcPts val="840"/>
              </a:spcBef>
              <a:spcAft>
                <a:spcPts val="0"/>
              </a:spcAft>
              <a:buClr>
                <a:schemeClr val="dk1"/>
              </a:buClr>
              <a:buSzPts val="4200"/>
              <a:buNone/>
              <a:defRPr sz="4200"/>
            </a:lvl6pPr>
            <a:lvl7pPr marL="3200400" lvl="6" indent="-228600" algn="l">
              <a:lnSpc>
                <a:spcPct val="100000"/>
              </a:lnSpc>
              <a:spcBef>
                <a:spcPts val="840"/>
              </a:spcBef>
              <a:spcAft>
                <a:spcPts val="0"/>
              </a:spcAft>
              <a:buClr>
                <a:schemeClr val="dk1"/>
              </a:buClr>
              <a:buSzPts val="4200"/>
              <a:buNone/>
              <a:defRPr sz="4200"/>
            </a:lvl7pPr>
            <a:lvl8pPr marL="3657600" lvl="7" indent="-228600" algn="l">
              <a:lnSpc>
                <a:spcPct val="100000"/>
              </a:lnSpc>
              <a:spcBef>
                <a:spcPts val="840"/>
              </a:spcBef>
              <a:spcAft>
                <a:spcPts val="0"/>
              </a:spcAft>
              <a:buClr>
                <a:schemeClr val="dk1"/>
              </a:buClr>
              <a:buSzPts val="4200"/>
              <a:buNone/>
              <a:defRPr sz="4200"/>
            </a:lvl8pPr>
            <a:lvl9pPr marL="4114800" lvl="8" indent="-228600" algn="l">
              <a:lnSpc>
                <a:spcPct val="100000"/>
              </a:lnSpc>
              <a:spcBef>
                <a:spcPts val="840"/>
              </a:spcBef>
              <a:spcAft>
                <a:spcPts val="0"/>
              </a:spcAft>
              <a:buClr>
                <a:schemeClr val="dk1"/>
              </a:buClr>
              <a:buSzPts val="4200"/>
              <a:buNone/>
              <a:defRPr sz="4200"/>
            </a:lvl9pPr>
          </a:lstStyle>
          <a:p>
            <a:endParaRPr/>
          </a:p>
        </p:txBody>
      </p:sp>
      <p:sp>
        <p:nvSpPr>
          <p:cNvPr id="69" name="Google Shape;69;p19"/>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9"/>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9"/>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_TEXT" type="vertTx">
  <p:cSld name="VERTICAL_TEXT">
    <p:spTree>
      <p:nvGrpSpPr>
        <p:cNvPr id="1" name="Shape 72"/>
        <p:cNvGrpSpPr/>
        <p:nvPr/>
      </p:nvGrpSpPr>
      <p:grpSpPr>
        <a:xfrm>
          <a:off x="0" y="0"/>
          <a:ext cx="0" cy="0"/>
          <a:chOff x="0" y="0"/>
          <a:chExt cx="0" cy="0"/>
        </a:xfrm>
      </p:grpSpPr>
      <p:sp>
        <p:nvSpPr>
          <p:cNvPr id="73" name="Google Shape;73;p20"/>
          <p:cNvSpPr txBox="1">
            <a:spLocks noGrp="1"/>
          </p:cNvSpPr>
          <p:nvPr>
            <p:ph type="title"/>
          </p:nvPr>
        </p:nvSpPr>
        <p:spPr>
          <a:xfrm>
            <a:off x="2196386" y="1312033"/>
            <a:ext cx="39534943" cy="5460472"/>
          </a:xfrm>
          <a:prstGeom prst="rect">
            <a:avLst/>
          </a:prstGeom>
          <a:noFill/>
          <a:ln>
            <a:noFill/>
          </a:ln>
        </p:spPr>
        <p:txBody>
          <a:bodyPr spcFirstLastPara="1" wrap="square" lIns="438200" tIns="219100" rIns="438200" bIns="2191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0"/>
          <p:cNvSpPr txBox="1">
            <a:spLocks noGrp="1"/>
          </p:cNvSpPr>
          <p:nvPr>
            <p:ph type="body" idx="1"/>
          </p:nvPr>
        </p:nvSpPr>
        <p:spPr>
          <a:xfrm rot="5400000">
            <a:off x="11152881" y="-1311834"/>
            <a:ext cx="21621951" cy="39534943"/>
          </a:xfrm>
          <a:prstGeom prst="rect">
            <a:avLst/>
          </a:prstGeom>
          <a:noFill/>
          <a:ln>
            <a:noFill/>
          </a:ln>
        </p:spPr>
        <p:txBody>
          <a:bodyPr spcFirstLastPara="1" wrap="square" lIns="438200" tIns="219100" rIns="438200" bIns="2191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20"/>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0"/>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0"/>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2196386" y="1312033"/>
            <a:ext cx="39534943" cy="5460472"/>
          </a:xfrm>
          <a:prstGeom prst="rect">
            <a:avLst/>
          </a:prstGeom>
          <a:noFill/>
          <a:ln>
            <a:noFill/>
          </a:ln>
        </p:spPr>
        <p:txBody>
          <a:bodyPr spcFirstLastPara="1" wrap="square" lIns="438200" tIns="219100" rIns="438200" bIns="219100" anchor="ctr" anchorCtr="0">
            <a:normAutofit/>
          </a:bodyPr>
          <a:lstStyle>
            <a:lvl1pPr marR="0" lvl="0" algn="ctr" rtl="0">
              <a:lnSpc>
                <a:spcPct val="100000"/>
              </a:lnSpc>
              <a:spcBef>
                <a:spcPts val="0"/>
              </a:spcBef>
              <a:spcAft>
                <a:spcPts val="0"/>
              </a:spcAft>
              <a:buClr>
                <a:schemeClr val="dk1"/>
              </a:buClr>
              <a:buSzPts val="21100"/>
              <a:buFont typeface="Calibri"/>
              <a:buNone/>
              <a:defRPr sz="211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2196386" y="7644662"/>
            <a:ext cx="39534943" cy="21621951"/>
          </a:xfrm>
          <a:prstGeom prst="rect">
            <a:avLst/>
          </a:prstGeom>
          <a:noFill/>
          <a:ln>
            <a:noFill/>
          </a:ln>
        </p:spPr>
        <p:txBody>
          <a:bodyPr spcFirstLastPara="1" wrap="square" lIns="438200" tIns="219100" rIns="438200" bIns="219100" anchor="t" anchorCtr="0">
            <a:normAutofit/>
          </a:bodyPr>
          <a:lstStyle>
            <a:lvl1pPr marL="457200" marR="0" lvl="0" indent="-1200150" algn="l" rtl="0">
              <a:lnSpc>
                <a:spcPct val="100000"/>
              </a:lnSpc>
              <a:spcBef>
                <a:spcPts val="3060"/>
              </a:spcBef>
              <a:spcAft>
                <a:spcPts val="0"/>
              </a:spcAft>
              <a:buClr>
                <a:schemeClr val="dk1"/>
              </a:buClr>
              <a:buSzPts val="15300"/>
              <a:buFont typeface="Arial"/>
              <a:buChar char="•"/>
              <a:defRPr sz="15300" b="0" i="0" u="none" strike="noStrike" cap="none">
                <a:solidFill>
                  <a:schemeClr val="dk1"/>
                </a:solidFill>
                <a:latin typeface="Calibri"/>
                <a:ea typeface="Calibri"/>
                <a:cs typeface="Calibri"/>
                <a:sym typeface="Calibri"/>
              </a:defRPr>
            </a:lvl1pPr>
            <a:lvl2pPr marL="914400" marR="0" lvl="1" indent="-1085850" algn="l" rtl="0">
              <a:lnSpc>
                <a:spcPct val="100000"/>
              </a:lnSpc>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58850" algn="l" rtl="0">
              <a:lnSpc>
                <a:spcPct val="100000"/>
              </a:lnSpc>
              <a:spcBef>
                <a:spcPts val="2300"/>
              </a:spcBef>
              <a:spcAft>
                <a:spcPts val="0"/>
              </a:spcAft>
              <a:buClr>
                <a:schemeClr val="dk1"/>
              </a:buClr>
              <a:buSzPts val="11500"/>
              <a:buFont typeface="Arial"/>
              <a:buChar char="•"/>
              <a:defRPr sz="11500" b="0" i="0" u="none" strike="noStrike" cap="none">
                <a:solidFill>
                  <a:schemeClr val="dk1"/>
                </a:solidFill>
                <a:latin typeface="Calibri"/>
                <a:ea typeface="Calibri"/>
                <a:cs typeface="Calibri"/>
                <a:sym typeface="Calibri"/>
              </a:defRPr>
            </a:lvl3pPr>
            <a:lvl4pPr marL="1828800" marR="0" lvl="3" indent="-838200" algn="l" rtl="0">
              <a:lnSpc>
                <a:spcPct val="100000"/>
              </a:lnSpc>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lnSpc>
                <a:spcPct val="100000"/>
              </a:lnSpc>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lnSpc>
                <a:spcPct val="100000"/>
              </a:lnSpc>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lnSpc>
                <a:spcPct val="100000"/>
              </a:lnSpc>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lnSpc>
                <a:spcPct val="100000"/>
              </a:lnSpc>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lnSpc>
                <a:spcPct val="100000"/>
              </a:lnSpc>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2196386" y="30366288"/>
            <a:ext cx="10249800" cy="1744318"/>
          </a:xfrm>
          <a:prstGeom prst="rect">
            <a:avLst/>
          </a:prstGeom>
          <a:noFill/>
          <a:ln>
            <a:noFill/>
          </a:ln>
        </p:spPr>
        <p:txBody>
          <a:bodyPr spcFirstLastPara="1" wrap="square" lIns="438200" tIns="219100" rIns="438200" bIns="219100" anchor="ctr" anchorCtr="0">
            <a:noAutofit/>
          </a:bodyPr>
          <a:lstStyle>
            <a:lvl1pPr marR="0" lvl="0" algn="l" rtl="0">
              <a:lnSpc>
                <a:spcPct val="100000"/>
              </a:lnSpc>
              <a:spcBef>
                <a:spcPts val="0"/>
              </a:spcBef>
              <a:spcAft>
                <a:spcPts val="0"/>
              </a:spcAft>
              <a:buClr>
                <a:srgbClr val="000000"/>
              </a:buClr>
              <a:buSzPts val="1400"/>
              <a:buFont typeface="Arial"/>
              <a:buNone/>
              <a:defRPr sz="5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15008636" y="30366288"/>
            <a:ext cx="13910442" cy="1744318"/>
          </a:xfrm>
          <a:prstGeom prst="rect">
            <a:avLst/>
          </a:prstGeom>
          <a:noFill/>
          <a:ln>
            <a:noFill/>
          </a:ln>
        </p:spPr>
        <p:txBody>
          <a:bodyPr spcFirstLastPara="1" wrap="square" lIns="438200" tIns="219100" rIns="438200" bIns="219100" anchor="ctr" anchorCtr="0">
            <a:noAutofit/>
          </a:bodyPr>
          <a:lstStyle>
            <a:lvl1pPr marR="0" lvl="0" algn="ctr" rtl="0">
              <a:lnSpc>
                <a:spcPct val="100000"/>
              </a:lnSpc>
              <a:spcBef>
                <a:spcPts val="0"/>
              </a:spcBef>
              <a:spcAft>
                <a:spcPts val="0"/>
              </a:spcAft>
              <a:buClr>
                <a:srgbClr val="000000"/>
              </a:buClr>
              <a:buSzPts val="1400"/>
              <a:buFont typeface="Arial"/>
              <a:buNone/>
              <a:defRPr sz="5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86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31481528" y="30366288"/>
            <a:ext cx="10249800" cy="1744318"/>
          </a:xfrm>
          <a:prstGeom prst="rect">
            <a:avLst/>
          </a:prstGeom>
          <a:noFill/>
          <a:ln>
            <a:noFill/>
          </a:ln>
        </p:spPr>
        <p:txBody>
          <a:bodyPr spcFirstLastPara="1" wrap="square" lIns="438200" tIns="219100" rIns="438200" bIns="219100" anchor="ctr" anchorCtr="0">
            <a:noAutofit/>
          </a:bodyPr>
          <a:lstStyle>
            <a:lvl1pPr marL="0" marR="0" lvl="0" indent="0" algn="r" rtl="0">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5800"/>
              <a:buFont typeface="Arial"/>
              <a:buNone/>
              <a:defRPr sz="5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A"/>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p:nvPr/>
        </p:nvSpPr>
        <p:spPr>
          <a:xfrm>
            <a:off x="-75" y="3288025"/>
            <a:ext cx="43927800" cy="29474699"/>
          </a:xfrm>
          <a:prstGeom prst="rect">
            <a:avLst/>
          </a:prstGeom>
          <a:solidFill>
            <a:srgbClr val="17365D"/>
          </a:solidFill>
          <a:ln w="9525" cap="flat" cmpd="sng">
            <a:solidFill>
              <a:schemeClr val="dk2"/>
            </a:solidFill>
            <a:prstDash val="solid"/>
            <a:round/>
            <a:headEnd type="none" w="sm" len="sm"/>
            <a:tailEnd type="none" w="sm" len="sm"/>
          </a:ln>
          <a:effectLst>
            <a:outerShdw blurRad="40000" dist="23000" dir="5400000" rotWithShape="0">
              <a:srgbClr val="000000">
                <a:alpha val="3450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600"/>
              <a:buFont typeface="Arial"/>
              <a:buNone/>
            </a:pPr>
            <a:endParaRPr sz="8600" b="0" i="0" u="none" strike="noStrike" cap="none">
              <a:solidFill>
                <a:schemeClr val="lt1"/>
              </a:solidFill>
              <a:latin typeface="Calibri"/>
              <a:ea typeface="Calibri"/>
              <a:cs typeface="Calibri"/>
              <a:sym typeface="Calibri"/>
            </a:endParaRPr>
          </a:p>
        </p:txBody>
      </p:sp>
      <p:sp>
        <p:nvSpPr>
          <p:cNvPr id="90" name="Google Shape;90;p1"/>
          <p:cNvSpPr/>
          <p:nvPr/>
        </p:nvSpPr>
        <p:spPr>
          <a:xfrm>
            <a:off x="32232025" y="25595275"/>
            <a:ext cx="11422500" cy="6857400"/>
          </a:xfrm>
          <a:prstGeom prst="rect">
            <a:avLst/>
          </a:prstGeom>
          <a:solidFill>
            <a:schemeClr val="lt1"/>
          </a:solidFill>
          <a:ln w="28575" cap="flat" cmpd="sng">
            <a:solidFill>
              <a:srgbClr val="395E89"/>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8600"/>
              <a:buFont typeface="Arial"/>
              <a:buNone/>
            </a:pPr>
            <a:endParaRPr sz="8600" b="0" i="0" u="none" strike="noStrike" cap="none">
              <a:solidFill>
                <a:schemeClr val="lt1"/>
              </a:solidFill>
              <a:latin typeface="Calibri"/>
              <a:ea typeface="Calibri"/>
              <a:cs typeface="Calibri"/>
              <a:sym typeface="Calibri"/>
            </a:endParaRPr>
          </a:p>
        </p:txBody>
      </p:sp>
      <p:sp>
        <p:nvSpPr>
          <p:cNvPr id="91" name="Google Shape;91;p1"/>
          <p:cNvSpPr/>
          <p:nvPr/>
        </p:nvSpPr>
        <p:spPr>
          <a:xfrm>
            <a:off x="161225" y="3646475"/>
            <a:ext cx="11422500" cy="1694400"/>
          </a:xfrm>
          <a:prstGeom prst="rect">
            <a:avLst/>
          </a:prstGeom>
          <a:solidFill>
            <a:srgbClr val="376092"/>
          </a:solidFill>
          <a:ln w="76200" cap="flat" cmpd="sng">
            <a:solidFill>
              <a:srgbClr val="10253F"/>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en-CA" sz="6000" b="0" i="0" u="none" strike="noStrike" cap="none">
                <a:solidFill>
                  <a:schemeClr val="lt1"/>
                </a:solidFill>
                <a:latin typeface="Times New Roman"/>
                <a:ea typeface="Times New Roman"/>
                <a:cs typeface="Times New Roman"/>
                <a:sym typeface="Times New Roman"/>
              </a:rPr>
              <a:t>Abstract</a:t>
            </a:r>
            <a:endParaRPr sz="1400" b="0" i="0" u="none" strike="noStrike" cap="none">
              <a:solidFill>
                <a:srgbClr val="000000"/>
              </a:solidFill>
              <a:latin typeface="Arial"/>
              <a:ea typeface="Arial"/>
              <a:cs typeface="Arial"/>
              <a:sym typeface="Arial"/>
            </a:endParaRPr>
          </a:p>
        </p:txBody>
      </p:sp>
      <p:sp>
        <p:nvSpPr>
          <p:cNvPr id="92" name="Google Shape;92;p1"/>
          <p:cNvSpPr/>
          <p:nvPr/>
        </p:nvSpPr>
        <p:spPr>
          <a:xfrm>
            <a:off x="3104363" y="232426"/>
            <a:ext cx="37719000" cy="4571100"/>
          </a:xfrm>
          <a:prstGeom prst="rect">
            <a:avLst/>
          </a:prstGeom>
          <a:noFill/>
          <a:ln>
            <a:noFill/>
          </a:ln>
        </p:spPr>
        <p:txBody>
          <a:bodyPr spcFirstLastPara="1" wrap="square" lIns="438200" tIns="219100" rIns="438200" bIns="219100" anchor="t" anchorCtr="0">
            <a:spAutoFit/>
          </a:bodyPr>
          <a:lstStyle/>
          <a:p>
            <a:pPr marL="0" marR="0" lvl="0" indent="0" algn="ctr" rtl="0">
              <a:lnSpc>
                <a:spcPct val="100000"/>
              </a:lnSpc>
              <a:spcBef>
                <a:spcPts val="0"/>
              </a:spcBef>
              <a:spcAft>
                <a:spcPts val="0"/>
              </a:spcAft>
              <a:buClr>
                <a:srgbClr val="000000"/>
              </a:buClr>
              <a:buSzPts val="8000"/>
              <a:buFont typeface="Arial"/>
              <a:buNone/>
            </a:pPr>
            <a:r>
              <a:rPr lang="en-CA" sz="8000" b="0" i="0" u="none" strike="noStrike" cap="none" dirty="0">
                <a:solidFill>
                  <a:schemeClr val="dk1"/>
                </a:solidFill>
                <a:latin typeface="Times New Roman"/>
                <a:ea typeface="Times New Roman"/>
                <a:cs typeface="Times New Roman"/>
                <a:sym typeface="Times New Roman"/>
              </a:rPr>
              <a:t>Childhood Obesity in Canada vs. USA: What are Canadians doing better? </a:t>
            </a:r>
            <a:endParaRPr sz="4000" b="0" i="0" u="none" strike="noStrike" cap="none" dirty="0">
              <a:solidFill>
                <a:schemeClr val="dk1"/>
              </a:solidFill>
              <a:latin typeface="Times New Roman"/>
              <a:ea typeface="Times New Roman"/>
              <a:cs typeface="Times New Roman"/>
              <a:sym typeface="Times New Roman"/>
            </a:endParaRPr>
          </a:p>
          <a:p>
            <a:pPr marL="0" marR="0" lvl="0" indent="0" algn="ctr" rtl="0">
              <a:lnSpc>
                <a:spcPct val="120000"/>
              </a:lnSpc>
              <a:spcBef>
                <a:spcPts val="0"/>
              </a:spcBef>
              <a:spcAft>
                <a:spcPts val="0"/>
              </a:spcAft>
              <a:buClr>
                <a:srgbClr val="000000"/>
              </a:buClr>
              <a:buSzPts val="5000"/>
              <a:buFont typeface="Arial"/>
              <a:buNone/>
            </a:pPr>
            <a:r>
              <a:rPr lang="en-CA" sz="5000" b="0" i="0" u="none" strike="noStrike" cap="none" dirty="0">
                <a:solidFill>
                  <a:schemeClr val="dk1"/>
                </a:solidFill>
                <a:latin typeface="Times New Roman"/>
                <a:ea typeface="Times New Roman"/>
                <a:cs typeface="Times New Roman"/>
                <a:sym typeface="Times New Roman"/>
              </a:rPr>
              <a:t>Laura Bartley, BHSc</a:t>
            </a:r>
            <a:r>
              <a:rPr lang="en-CA" sz="5000" b="0" i="0" u="none" strike="noStrike" cap="none" baseline="30000" dirty="0">
                <a:solidFill>
                  <a:schemeClr val="dk1"/>
                </a:solidFill>
                <a:latin typeface="Times New Roman"/>
                <a:ea typeface="Times New Roman"/>
                <a:cs typeface="Times New Roman"/>
                <a:sym typeface="Times New Roman"/>
              </a:rPr>
              <a:t>1</a:t>
            </a:r>
            <a:r>
              <a:rPr lang="en-CA" sz="5000" b="0" i="0" u="none" strike="noStrike" cap="none" dirty="0">
                <a:solidFill>
                  <a:schemeClr val="dk1"/>
                </a:solidFill>
                <a:latin typeface="Times New Roman"/>
                <a:ea typeface="Times New Roman"/>
                <a:cs typeface="Times New Roman"/>
                <a:sym typeface="Times New Roman"/>
              </a:rPr>
              <a:t> &amp; Samantha Forbes, BHSc</a:t>
            </a:r>
            <a:r>
              <a:rPr lang="en-CA" sz="5000" b="0" i="0" u="none" strike="noStrike" cap="none" baseline="30000" dirty="0">
                <a:solidFill>
                  <a:schemeClr val="dk1"/>
                </a:solidFill>
                <a:latin typeface="Times New Roman"/>
                <a:ea typeface="Times New Roman"/>
                <a:cs typeface="Times New Roman"/>
                <a:sym typeface="Times New Roman"/>
              </a:rPr>
              <a:t>1</a:t>
            </a:r>
            <a:r>
              <a:rPr lang="en-CA" sz="5600" b="0" i="0" u="none" strike="noStrike" cap="none" dirty="0">
                <a:solidFill>
                  <a:schemeClr val="dk1"/>
                </a:solidFill>
                <a:latin typeface="Times New Roman"/>
                <a:ea typeface="Times New Roman"/>
                <a:cs typeface="Times New Roman"/>
                <a:sym typeface="Times New Roman"/>
              </a:rPr>
              <a:t> </a:t>
            </a:r>
            <a:endParaRPr sz="5600" b="0" i="0" u="none" strike="noStrike" cap="none" dirty="0">
              <a:solidFill>
                <a:schemeClr val="dk1"/>
              </a:solidFill>
              <a:latin typeface="Times New Roman"/>
              <a:ea typeface="Times New Roman"/>
              <a:cs typeface="Times New Roman"/>
              <a:sym typeface="Times New Roman"/>
            </a:endParaRPr>
          </a:p>
          <a:p>
            <a:pPr marL="0" marR="0" lvl="0" indent="0" algn="ctr" rtl="0">
              <a:lnSpc>
                <a:spcPct val="120000"/>
              </a:lnSpc>
              <a:spcBef>
                <a:spcPts val="0"/>
              </a:spcBef>
              <a:spcAft>
                <a:spcPts val="0"/>
              </a:spcAft>
              <a:buClr>
                <a:srgbClr val="000000"/>
              </a:buClr>
              <a:buSzPts val="3200"/>
              <a:buFont typeface="Arial"/>
              <a:buNone/>
            </a:pPr>
            <a:r>
              <a:rPr lang="en-CA" sz="3200" b="0" i="0" u="none" strike="noStrike" cap="none" dirty="0">
                <a:solidFill>
                  <a:schemeClr val="dk1"/>
                </a:solidFill>
                <a:latin typeface="Calibri"/>
                <a:ea typeface="Calibri"/>
                <a:cs typeface="Calibri"/>
                <a:sym typeface="Calibri"/>
              </a:rPr>
              <a:t>University of Ottawa, Ottawa, Ontario</a:t>
            </a:r>
            <a:r>
              <a:rPr lang="en-CA" sz="3200" b="0" i="0" u="none" strike="noStrike" cap="none" baseline="30000" dirty="0">
                <a:solidFill>
                  <a:schemeClr val="dk1"/>
                </a:solidFill>
                <a:latin typeface="Calibri"/>
                <a:ea typeface="Calibri"/>
                <a:cs typeface="Calibri"/>
                <a:sym typeface="Calibri"/>
              </a:rPr>
              <a:t>1</a:t>
            </a:r>
            <a:endParaRPr sz="3200" b="0" i="0" u="none" strike="noStrike" cap="none" dirty="0">
              <a:solidFill>
                <a:schemeClr val="dk1"/>
              </a:solidFill>
              <a:latin typeface="Times New Roman"/>
              <a:ea typeface="Times New Roman"/>
              <a:cs typeface="Times New Roman"/>
              <a:sym typeface="Times New Roman"/>
            </a:endParaRPr>
          </a:p>
        </p:txBody>
      </p:sp>
      <p:pic>
        <p:nvPicPr>
          <p:cNvPr id="93" name="Google Shape;93;p1" descr="bd64c0e5-82a6-4f6a-aac2-0acb7c217ac4@smh"/>
          <p:cNvPicPr preferRelativeResize="0"/>
          <p:nvPr/>
        </p:nvPicPr>
        <p:blipFill rotWithShape="1">
          <a:blip r:embed="rId3">
            <a:alphaModFix/>
          </a:blip>
          <a:srcRect/>
          <a:stretch/>
        </p:blipFill>
        <p:spPr>
          <a:xfrm>
            <a:off x="163264663" y="3288023"/>
            <a:ext cx="34589575" cy="7166144"/>
          </a:xfrm>
          <a:prstGeom prst="rect">
            <a:avLst/>
          </a:prstGeom>
          <a:noFill/>
          <a:ln>
            <a:noFill/>
          </a:ln>
        </p:spPr>
      </p:pic>
      <p:sp>
        <p:nvSpPr>
          <p:cNvPr id="94" name="Google Shape;94;p1"/>
          <p:cNvSpPr/>
          <p:nvPr/>
        </p:nvSpPr>
        <p:spPr>
          <a:xfrm>
            <a:off x="161225" y="5363000"/>
            <a:ext cx="11353800" cy="9853200"/>
          </a:xfrm>
          <a:prstGeom prst="rect">
            <a:avLst/>
          </a:prstGeom>
          <a:solidFill>
            <a:schemeClr val="lt1"/>
          </a:solidFill>
          <a:ln w="28575" cap="flat" cmpd="sng">
            <a:solidFill>
              <a:srgbClr val="395E89"/>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8600"/>
              <a:buFont typeface="Arial"/>
              <a:buNone/>
            </a:pPr>
            <a:endParaRPr sz="8600" b="0" i="0" u="none" strike="noStrike" cap="none">
              <a:solidFill>
                <a:schemeClr val="lt1"/>
              </a:solidFill>
              <a:latin typeface="Calibri"/>
              <a:ea typeface="Calibri"/>
              <a:cs typeface="Calibri"/>
              <a:sym typeface="Calibri"/>
            </a:endParaRPr>
          </a:p>
        </p:txBody>
      </p:sp>
      <p:sp>
        <p:nvSpPr>
          <p:cNvPr id="95" name="Google Shape;95;p1"/>
          <p:cNvSpPr/>
          <p:nvPr/>
        </p:nvSpPr>
        <p:spPr>
          <a:xfrm>
            <a:off x="12180194" y="11385154"/>
            <a:ext cx="19379100" cy="21078900"/>
          </a:xfrm>
          <a:prstGeom prst="rect">
            <a:avLst/>
          </a:prstGeom>
          <a:solidFill>
            <a:schemeClr val="lt1"/>
          </a:solidFill>
          <a:ln w="28575" cap="flat" cmpd="sng">
            <a:solidFill>
              <a:srgbClr val="395E89"/>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8600"/>
              <a:buFont typeface="Arial"/>
              <a:buNone/>
            </a:pPr>
            <a:endParaRPr sz="8600" b="0" i="0" u="none" strike="noStrike" cap="none">
              <a:solidFill>
                <a:schemeClr val="lt1"/>
              </a:solidFill>
              <a:latin typeface="Calibri"/>
              <a:ea typeface="Calibri"/>
              <a:cs typeface="Calibri"/>
              <a:sym typeface="Calibri"/>
            </a:endParaRPr>
          </a:p>
        </p:txBody>
      </p:sp>
      <p:sp>
        <p:nvSpPr>
          <p:cNvPr id="96" name="Google Shape;96;p1"/>
          <p:cNvSpPr/>
          <p:nvPr/>
        </p:nvSpPr>
        <p:spPr>
          <a:xfrm>
            <a:off x="32300825" y="5332575"/>
            <a:ext cx="11353800" cy="11002200"/>
          </a:xfrm>
          <a:prstGeom prst="rect">
            <a:avLst/>
          </a:prstGeom>
          <a:solidFill>
            <a:schemeClr val="lt1"/>
          </a:solidFill>
          <a:ln w="28575" cap="flat" cmpd="sng">
            <a:solidFill>
              <a:srgbClr val="395E89"/>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8600"/>
              <a:buFont typeface="Arial"/>
              <a:buNone/>
            </a:pPr>
            <a:endParaRPr sz="8600" b="0" i="0" u="none" strike="noStrike" cap="none">
              <a:solidFill>
                <a:schemeClr val="lt1"/>
              </a:solidFill>
              <a:latin typeface="Calibri"/>
              <a:ea typeface="Calibri"/>
              <a:cs typeface="Calibri"/>
              <a:sym typeface="Calibri"/>
            </a:endParaRPr>
          </a:p>
        </p:txBody>
      </p:sp>
      <p:sp>
        <p:nvSpPr>
          <p:cNvPr id="97" name="Google Shape;97;p1"/>
          <p:cNvSpPr/>
          <p:nvPr/>
        </p:nvSpPr>
        <p:spPr>
          <a:xfrm>
            <a:off x="32300725" y="18265175"/>
            <a:ext cx="11353800" cy="5267700"/>
          </a:xfrm>
          <a:prstGeom prst="rect">
            <a:avLst/>
          </a:prstGeom>
          <a:solidFill>
            <a:schemeClr val="lt1"/>
          </a:solidFill>
          <a:ln w="28575" cap="flat" cmpd="sng">
            <a:solidFill>
              <a:srgbClr val="395E89"/>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8600"/>
              <a:buFont typeface="Arial"/>
              <a:buNone/>
            </a:pPr>
            <a:endParaRPr sz="8600" b="0" i="0" u="none" strike="noStrike" cap="none">
              <a:solidFill>
                <a:schemeClr val="lt1"/>
              </a:solidFill>
              <a:latin typeface="Calibri"/>
              <a:ea typeface="Calibri"/>
              <a:cs typeface="Calibri"/>
              <a:sym typeface="Calibri"/>
            </a:endParaRPr>
          </a:p>
        </p:txBody>
      </p:sp>
      <p:cxnSp>
        <p:nvCxnSpPr>
          <p:cNvPr id="98" name="Google Shape;98;p1"/>
          <p:cNvCxnSpPr/>
          <p:nvPr/>
        </p:nvCxnSpPr>
        <p:spPr>
          <a:xfrm>
            <a:off x="0" y="0"/>
            <a:ext cx="43927800" cy="0"/>
          </a:xfrm>
          <a:prstGeom prst="straightConnector1">
            <a:avLst/>
          </a:prstGeom>
          <a:noFill/>
          <a:ln w="127000" cap="flat" cmpd="sng">
            <a:solidFill>
              <a:schemeClr val="dk2"/>
            </a:solidFill>
            <a:prstDash val="solid"/>
            <a:round/>
            <a:headEnd type="none" w="sm" len="sm"/>
            <a:tailEnd type="none" w="sm" len="sm"/>
          </a:ln>
          <a:effectLst>
            <a:outerShdw blurRad="40000" dist="20000" dir="5400000" rotWithShape="0">
              <a:srgbClr val="000000">
                <a:alpha val="37254"/>
              </a:srgbClr>
            </a:outerShdw>
          </a:effectLst>
        </p:spPr>
      </p:cxnSp>
      <p:cxnSp>
        <p:nvCxnSpPr>
          <p:cNvPr id="99" name="Google Shape;99;p1"/>
          <p:cNvCxnSpPr/>
          <p:nvPr/>
        </p:nvCxnSpPr>
        <p:spPr>
          <a:xfrm>
            <a:off x="43927713" y="0"/>
            <a:ext cx="0" cy="6475412"/>
          </a:xfrm>
          <a:prstGeom prst="straightConnector1">
            <a:avLst/>
          </a:prstGeom>
          <a:noFill/>
          <a:ln w="127000" cap="flat" cmpd="sng">
            <a:solidFill>
              <a:srgbClr val="1F497D"/>
            </a:solidFill>
            <a:prstDash val="solid"/>
            <a:round/>
            <a:headEnd type="none" w="sm" len="sm"/>
            <a:tailEnd type="none" w="sm" len="sm"/>
          </a:ln>
          <a:effectLst>
            <a:outerShdw blurRad="40000" dist="20000" dir="5400000" rotWithShape="0">
              <a:srgbClr val="000000">
                <a:alpha val="37254"/>
              </a:srgbClr>
            </a:outerShdw>
          </a:effectLst>
        </p:spPr>
      </p:cxnSp>
      <p:cxnSp>
        <p:nvCxnSpPr>
          <p:cNvPr id="100" name="Google Shape;100;p1"/>
          <p:cNvCxnSpPr/>
          <p:nvPr/>
        </p:nvCxnSpPr>
        <p:spPr>
          <a:xfrm>
            <a:off x="0" y="0"/>
            <a:ext cx="0" cy="6018212"/>
          </a:xfrm>
          <a:prstGeom prst="straightConnector1">
            <a:avLst/>
          </a:prstGeom>
          <a:noFill/>
          <a:ln w="127000" cap="flat" cmpd="sng">
            <a:solidFill>
              <a:srgbClr val="1F497D"/>
            </a:solidFill>
            <a:prstDash val="solid"/>
            <a:round/>
            <a:headEnd type="none" w="sm" len="sm"/>
            <a:tailEnd type="none" w="sm" len="sm"/>
          </a:ln>
          <a:effectLst>
            <a:outerShdw blurRad="40000" dist="20000" dir="5400000" rotWithShape="0">
              <a:srgbClr val="000000">
                <a:alpha val="37254"/>
              </a:srgbClr>
            </a:outerShdw>
          </a:effectLst>
        </p:spPr>
      </p:cxnSp>
      <p:sp>
        <p:nvSpPr>
          <p:cNvPr id="101" name="Google Shape;101;p1"/>
          <p:cNvSpPr txBox="1"/>
          <p:nvPr/>
        </p:nvSpPr>
        <p:spPr>
          <a:xfrm>
            <a:off x="141175" y="5278750"/>
            <a:ext cx="11422500" cy="9968700"/>
          </a:xfrm>
          <a:prstGeom prst="rect">
            <a:avLst/>
          </a:prstGeom>
          <a:noFill/>
          <a:ln>
            <a:noFill/>
          </a:ln>
        </p:spPr>
        <p:txBody>
          <a:bodyPr spcFirstLastPara="1" wrap="square" lIns="183700" tIns="91850" rIns="183700" bIns="9185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CA" sz="3200" b="0" i="0" u="none" strike="noStrike" cap="none" dirty="0">
                <a:solidFill>
                  <a:schemeClr val="dk1"/>
                </a:solidFill>
                <a:latin typeface="Calibri"/>
                <a:ea typeface="Calibri"/>
                <a:cs typeface="Calibri"/>
                <a:sym typeface="Calibri"/>
              </a:rPr>
              <a:t>Childhood obesity</a:t>
            </a:r>
            <a:r>
              <a:rPr lang="en-CA" sz="3200" dirty="0">
                <a:solidFill>
                  <a:schemeClr val="dk1"/>
                </a:solidFill>
                <a:latin typeface="Calibri"/>
                <a:ea typeface="Calibri"/>
                <a:cs typeface="Calibri"/>
                <a:sym typeface="Calibri"/>
              </a:rPr>
              <a:t>, including children aged </a:t>
            </a:r>
            <a:r>
              <a:rPr lang="en-CA" sz="3200" b="0" i="0" u="none" strike="noStrike" cap="none" dirty="0">
                <a:solidFill>
                  <a:schemeClr val="dk1"/>
                </a:solidFill>
                <a:latin typeface="Calibri"/>
                <a:ea typeface="Calibri"/>
                <a:cs typeface="Calibri"/>
                <a:sym typeface="Calibri"/>
              </a:rPr>
              <a:t>0-18</a:t>
            </a:r>
            <a:r>
              <a:rPr lang="en-CA" sz="3200" dirty="0">
                <a:solidFill>
                  <a:schemeClr val="dk1"/>
                </a:solidFill>
                <a:latin typeface="Calibri"/>
                <a:ea typeface="Calibri"/>
                <a:cs typeface="Calibri"/>
                <a:sym typeface="Calibri"/>
              </a:rPr>
              <a:t> years old, </a:t>
            </a:r>
            <a:r>
              <a:rPr lang="en-CA" sz="3200" b="0" i="0" u="none" strike="noStrike" cap="none" dirty="0">
                <a:solidFill>
                  <a:schemeClr val="dk1"/>
                </a:solidFill>
                <a:latin typeface="Calibri"/>
                <a:ea typeface="Calibri"/>
                <a:cs typeface="Calibri"/>
                <a:sym typeface="Calibri"/>
              </a:rPr>
              <a:t>is associated with multiple adverse health issues and has be</a:t>
            </a:r>
            <a:r>
              <a:rPr lang="en-CA" sz="3200" dirty="0">
                <a:solidFill>
                  <a:schemeClr val="dk1"/>
                </a:solidFill>
                <a:latin typeface="Calibri"/>
                <a:ea typeface="Calibri"/>
                <a:cs typeface="Calibri"/>
                <a:sym typeface="Calibri"/>
              </a:rPr>
              <a:t>come an issue of increasing severity </a:t>
            </a:r>
            <a:r>
              <a:rPr lang="en-CA" sz="3200" b="0" i="0" u="none" strike="noStrike" cap="none" dirty="0">
                <a:solidFill>
                  <a:schemeClr val="dk1"/>
                </a:solidFill>
                <a:latin typeface="Calibri"/>
                <a:ea typeface="Calibri"/>
                <a:cs typeface="Calibri"/>
                <a:sym typeface="Calibri"/>
              </a:rPr>
              <a:t>in developed countries. The USA has increased rates of childhood obesity compared to Canada, despite the range of similarities between the two countries. </a:t>
            </a:r>
            <a:r>
              <a:rPr lang="en-CA" sz="3200" dirty="0">
                <a:solidFill>
                  <a:schemeClr val="dk1"/>
                </a:solidFill>
                <a:latin typeface="Calibri"/>
                <a:ea typeface="Calibri"/>
                <a:cs typeface="Calibri"/>
                <a:sym typeface="Calibri"/>
              </a:rPr>
              <a:t>This study </a:t>
            </a:r>
            <a:r>
              <a:rPr lang="en-CA" sz="3200" b="0" i="0" u="none" strike="noStrike" cap="none" dirty="0">
                <a:solidFill>
                  <a:schemeClr val="dk1"/>
                </a:solidFill>
                <a:latin typeface="Calibri"/>
                <a:ea typeface="Calibri"/>
                <a:cs typeface="Calibri"/>
                <a:sym typeface="Calibri"/>
              </a:rPr>
              <a:t>aims to investigate the reasons that Canada has a decreased childhood obesity </a:t>
            </a:r>
            <a:r>
              <a:rPr lang="en-CA" sz="3200" dirty="0">
                <a:solidFill>
                  <a:schemeClr val="dk1"/>
                </a:solidFill>
                <a:latin typeface="Calibri"/>
                <a:ea typeface="Calibri"/>
                <a:cs typeface="Calibri"/>
                <a:sym typeface="Calibri"/>
              </a:rPr>
              <a:t>prevalence</a:t>
            </a:r>
            <a:r>
              <a:rPr lang="en-CA" sz="3200" b="0" i="0" u="none" strike="noStrike" cap="none" dirty="0">
                <a:solidFill>
                  <a:schemeClr val="dk1"/>
                </a:solidFill>
                <a:latin typeface="Calibri"/>
                <a:ea typeface="Calibri"/>
                <a:cs typeface="Calibri"/>
                <a:sym typeface="Calibri"/>
              </a:rPr>
              <a:t> compared to the USA.</a:t>
            </a:r>
            <a:endParaRPr sz="3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r>
              <a:rPr lang="en-CA" sz="3200" b="0" i="0" u="none" strike="noStrike" cap="none" dirty="0">
                <a:solidFill>
                  <a:schemeClr val="dk1"/>
                </a:solidFill>
                <a:latin typeface="Calibri"/>
                <a:ea typeface="Calibri"/>
                <a:cs typeface="Calibri"/>
                <a:sym typeface="Calibri"/>
              </a:rPr>
              <a:t>A literature search using the PubMed database identified 121 articles matching the search criteria. </a:t>
            </a:r>
            <a:r>
              <a:rPr lang="en-CA" sz="3200" dirty="0">
                <a:solidFill>
                  <a:schemeClr val="dk1"/>
                </a:solidFill>
                <a:latin typeface="Calibri"/>
                <a:ea typeface="Calibri"/>
                <a:cs typeface="Calibri"/>
                <a:sym typeface="Calibri"/>
              </a:rPr>
              <a:t>We </a:t>
            </a:r>
            <a:r>
              <a:rPr lang="en-CA" sz="3200" b="0" i="0" u="none" strike="noStrike" cap="none" dirty="0">
                <a:solidFill>
                  <a:schemeClr val="dk1"/>
                </a:solidFill>
                <a:latin typeface="Calibri"/>
                <a:ea typeface="Calibri"/>
                <a:cs typeface="Calibri"/>
                <a:sym typeface="Calibri"/>
              </a:rPr>
              <a:t>extracted data about childhood obesity in Canada and the USA from English peer-reviewed articles written in the last 10 years.</a:t>
            </a:r>
            <a:endParaRPr sz="320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r>
              <a:rPr lang="en-CA" sz="3200" b="0" i="0" u="none" strike="noStrike" cap="none" dirty="0">
                <a:solidFill>
                  <a:schemeClr val="dk1"/>
                </a:solidFill>
                <a:latin typeface="Calibri"/>
                <a:ea typeface="Calibri"/>
                <a:cs typeface="Calibri"/>
                <a:sym typeface="Calibri"/>
              </a:rPr>
              <a:t>Eleven studies were included that </a:t>
            </a:r>
            <a:r>
              <a:rPr lang="en-CA" sz="3200" dirty="0">
                <a:solidFill>
                  <a:schemeClr val="dk1"/>
                </a:solidFill>
                <a:latin typeface="Calibri"/>
                <a:ea typeface="Calibri"/>
                <a:cs typeface="Calibri"/>
                <a:sym typeface="Calibri"/>
              </a:rPr>
              <a:t>identified </a:t>
            </a:r>
            <a:r>
              <a:rPr lang="en-CA" sz="3200" b="0" i="0" u="none" strike="noStrike" cap="none" dirty="0">
                <a:solidFill>
                  <a:schemeClr val="dk1"/>
                </a:solidFill>
                <a:latin typeface="Calibri"/>
                <a:ea typeface="Calibri"/>
                <a:cs typeface="Calibri"/>
                <a:sym typeface="Calibri"/>
              </a:rPr>
              <a:t>three main themes from the data extracted. </a:t>
            </a:r>
            <a:r>
              <a:rPr lang="en-CA" sz="3200" dirty="0">
                <a:solidFill>
                  <a:schemeClr val="dk1"/>
                </a:solidFill>
                <a:latin typeface="Calibri"/>
                <a:ea typeface="Calibri"/>
                <a:cs typeface="Calibri"/>
                <a:sym typeface="Calibri"/>
              </a:rPr>
              <a:t>B</a:t>
            </a:r>
            <a:r>
              <a:rPr lang="en-CA" sz="3200" b="0" i="0" u="none" strike="noStrike" cap="none" dirty="0">
                <a:solidFill>
                  <a:schemeClr val="dk1"/>
                </a:solidFill>
                <a:latin typeface="Calibri"/>
                <a:ea typeface="Calibri"/>
                <a:cs typeface="Calibri"/>
                <a:sym typeface="Calibri"/>
              </a:rPr>
              <a:t>etter strategies to combat childhood obesity </a:t>
            </a:r>
            <a:r>
              <a:rPr lang="en-CA" sz="3200" dirty="0">
                <a:solidFill>
                  <a:schemeClr val="dk1"/>
                </a:solidFill>
                <a:latin typeface="Calibri"/>
                <a:ea typeface="Calibri"/>
                <a:cs typeface="Calibri"/>
                <a:sym typeface="Calibri"/>
              </a:rPr>
              <a:t>were related to decreased prevalence of childhood obesity</a:t>
            </a:r>
            <a:r>
              <a:rPr lang="en-CA" sz="3200" b="0" i="0" u="none" strike="noStrike" cap="none" dirty="0">
                <a:solidFill>
                  <a:schemeClr val="dk1"/>
                </a:solidFill>
                <a:latin typeface="Calibri"/>
                <a:ea typeface="Calibri"/>
                <a:cs typeface="Calibri"/>
                <a:sym typeface="Calibri"/>
              </a:rPr>
              <a:t> in Canada, a</a:t>
            </a:r>
            <a:r>
              <a:rPr lang="en-CA" sz="3200" dirty="0">
                <a:solidFill>
                  <a:schemeClr val="dk1"/>
                </a:solidFill>
                <a:latin typeface="Calibri"/>
                <a:ea typeface="Calibri"/>
                <a:cs typeface="Calibri"/>
                <a:sym typeface="Calibri"/>
              </a:rPr>
              <a:t>nd</a:t>
            </a:r>
            <a:r>
              <a:rPr lang="en-CA" sz="3200" b="0" i="0" u="none" strike="noStrike" cap="none" dirty="0">
                <a:solidFill>
                  <a:schemeClr val="dk1"/>
                </a:solidFill>
                <a:latin typeface="Calibri"/>
                <a:ea typeface="Calibri"/>
                <a:cs typeface="Calibri"/>
                <a:sym typeface="Calibri"/>
              </a:rPr>
              <a:t> was </a:t>
            </a:r>
            <a:r>
              <a:rPr lang="en-CA" sz="3200" dirty="0">
                <a:solidFill>
                  <a:schemeClr val="dk1"/>
                </a:solidFill>
                <a:latin typeface="Calibri"/>
                <a:ea typeface="Calibri"/>
                <a:cs typeface="Calibri"/>
                <a:sym typeface="Calibri"/>
              </a:rPr>
              <a:t>present </a:t>
            </a:r>
            <a:r>
              <a:rPr lang="en-CA" sz="3200" b="0" i="0" u="none" strike="noStrike" cap="none" dirty="0">
                <a:solidFill>
                  <a:schemeClr val="dk1"/>
                </a:solidFill>
                <a:latin typeface="Calibri"/>
                <a:ea typeface="Calibri"/>
                <a:cs typeface="Calibri"/>
                <a:sym typeface="Calibri"/>
              </a:rPr>
              <a:t>across all studies. </a:t>
            </a:r>
            <a:endParaRPr sz="320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r>
              <a:rPr lang="en-CA" sz="3200" b="0" i="0" u="none" strike="noStrike" cap="none" dirty="0">
                <a:solidFill>
                  <a:schemeClr val="dk1"/>
                </a:solidFill>
                <a:latin typeface="Calibri"/>
                <a:ea typeface="Calibri"/>
                <a:cs typeface="Calibri"/>
                <a:sym typeface="Calibri"/>
              </a:rPr>
              <a:t>Research indicates that the strategies Canada has implemented has led to decreased childhood obesity in comparison to the USA. Further research needs to be done to better characterize these differences and provide recommendations for future policies to combat childhood obesity in both countries. </a:t>
            </a:r>
            <a:endParaRPr sz="3200" b="0" i="0" u="none" strike="noStrike" cap="none" dirty="0">
              <a:solidFill>
                <a:schemeClr val="dk1"/>
              </a:solidFill>
              <a:latin typeface="Calibri"/>
              <a:ea typeface="Calibri"/>
              <a:cs typeface="Calibri"/>
              <a:sym typeface="Calibri"/>
            </a:endParaRPr>
          </a:p>
          <a:p>
            <a:pPr marL="344477" marR="0" lvl="0" indent="-141277" algn="l" rtl="0">
              <a:lnSpc>
                <a:spcPct val="100000"/>
              </a:lnSpc>
              <a:spcBef>
                <a:spcPts val="0"/>
              </a:spcBef>
              <a:spcAft>
                <a:spcPts val="0"/>
              </a:spcAft>
              <a:buClr>
                <a:schemeClr val="dk1"/>
              </a:buClr>
              <a:buSzPts val="3200"/>
              <a:buFont typeface="Arial"/>
              <a:buNone/>
            </a:pPr>
            <a:endParaRPr sz="3200" b="0" i="0" u="none" strike="noStrike" cap="none" dirty="0">
              <a:solidFill>
                <a:schemeClr val="dk1"/>
              </a:solidFill>
              <a:latin typeface="Calibri"/>
              <a:ea typeface="Calibri"/>
              <a:cs typeface="Calibri"/>
              <a:sym typeface="Calibri"/>
            </a:endParaRPr>
          </a:p>
        </p:txBody>
      </p:sp>
      <p:sp>
        <p:nvSpPr>
          <p:cNvPr id="102" name="Google Shape;102;p1"/>
          <p:cNvSpPr txBox="1"/>
          <p:nvPr/>
        </p:nvSpPr>
        <p:spPr>
          <a:xfrm>
            <a:off x="32300825" y="5332575"/>
            <a:ext cx="11353800" cy="11002200"/>
          </a:xfrm>
          <a:prstGeom prst="rect">
            <a:avLst/>
          </a:prstGeom>
          <a:noFill/>
          <a:ln>
            <a:noFill/>
          </a:ln>
        </p:spPr>
        <p:txBody>
          <a:bodyPr spcFirstLastPara="1" wrap="square" lIns="183700" tIns="91850" rIns="183700" bIns="91850" anchor="t" anchorCtr="0">
            <a:spAutoFit/>
          </a:bodyPr>
          <a:lstStyle/>
          <a:p>
            <a:pPr marL="457200" marR="0" lvl="0" indent="-431800" algn="l" rtl="0">
              <a:lnSpc>
                <a:spcPct val="100000"/>
              </a:lnSpc>
              <a:spcBef>
                <a:spcPts val="0"/>
              </a:spcBef>
              <a:spcAft>
                <a:spcPts val="0"/>
              </a:spcAft>
              <a:buClr>
                <a:srgbClr val="000000"/>
              </a:buClr>
              <a:buSzPts val="3200"/>
              <a:buFont typeface="Calibri"/>
              <a:buChar char="●"/>
            </a:pPr>
            <a:r>
              <a:rPr lang="en-CA" sz="3200" b="0" i="0" u="none" strike="noStrike" cap="none">
                <a:solidFill>
                  <a:srgbClr val="000000"/>
                </a:solidFill>
                <a:latin typeface="Calibri"/>
                <a:ea typeface="Calibri"/>
                <a:cs typeface="Calibri"/>
                <a:sym typeface="Calibri"/>
              </a:rPr>
              <a:t>There were 3 main themes identified in which Canada is more advanced than the USA in terms of combating childhood obesity: (1) better dietary habits, (2) stronger adherence to physical activity, and (3) increased availability of resources to combat childhood obesity</a:t>
            </a:r>
            <a:endParaRPr sz="3200" b="0" i="0" u="none" strike="noStrike" cap="none">
              <a:solidFill>
                <a:srgbClr val="000000"/>
              </a:solidFill>
              <a:latin typeface="Calibri"/>
              <a:ea typeface="Calibri"/>
              <a:cs typeface="Calibri"/>
              <a:sym typeface="Calibri"/>
            </a:endParaRPr>
          </a:p>
          <a:p>
            <a:pPr marL="457200" marR="0" lvl="0" indent="-431800" algn="l" rtl="0">
              <a:lnSpc>
                <a:spcPct val="100000"/>
              </a:lnSpc>
              <a:spcBef>
                <a:spcPts val="0"/>
              </a:spcBef>
              <a:spcAft>
                <a:spcPts val="0"/>
              </a:spcAft>
              <a:buClr>
                <a:srgbClr val="000000"/>
              </a:buClr>
              <a:buSzPts val="3200"/>
              <a:buFont typeface="Calibri"/>
              <a:buChar char="●"/>
            </a:pPr>
            <a:r>
              <a:rPr lang="en-CA" sz="3200" b="0" i="0" u="none" strike="noStrike" cap="none">
                <a:solidFill>
                  <a:srgbClr val="000000"/>
                </a:solidFill>
                <a:latin typeface="Calibri"/>
                <a:ea typeface="Calibri"/>
                <a:cs typeface="Calibri"/>
                <a:sym typeface="Calibri"/>
              </a:rPr>
              <a:t>These results are consistent with current literature, these are known risk factors for obesity and the fact that Canada is doing better at combating them than the states is consistent with the statistics of childhood obesity in each country </a:t>
            </a:r>
            <a:endParaRPr sz="3200" b="0" i="0" u="none" strike="noStrike" cap="none">
              <a:solidFill>
                <a:srgbClr val="000000"/>
              </a:solidFill>
              <a:latin typeface="Calibri"/>
              <a:ea typeface="Calibri"/>
              <a:cs typeface="Calibri"/>
              <a:sym typeface="Calibri"/>
            </a:endParaRPr>
          </a:p>
          <a:p>
            <a:pPr marL="457200" marR="0" lvl="0" indent="-431800" algn="l" rtl="0">
              <a:lnSpc>
                <a:spcPct val="100000"/>
              </a:lnSpc>
              <a:spcBef>
                <a:spcPts val="0"/>
              </a:spcBef>
              <a:spcAft>
                <a:spcPts val="0"/>
              </a:spcAft>
              <a:buClr>
                <a:srgbClr val="000000"/>
              </a:buClr>
              <a:buSzPts val="3200"/>
              <a:buFont typeface="Calibri"/>
              <a:buChar char="●"/>
            </a:pPr>
            <a:r>
              <a:rPr lang="en-CA" sz="3200" b="0" i="0" u="none" strike="noStrike" cap="none">
                <a:solidFill>
                  <a:srgbClr val="000000"/>
                </a:solidFill>
                <a:latin typeface="Calibri"/>
                <a:ea typeface="Calibri"/>
                <a:cs typeface="Calibri"/>
                <a:sym typeface="Calibri"/>
              </a:rPr>
              <a:t>Limitations of this study include the small sample of applicable literature yielded from the literature search and the limited amount of data comparing the two countries the researchers were able to extract from these studies </a:t>
            </a:r>
            <a:endParaRPr sz="3200" b="0" i="0" u="none" strike="noStrike" cap="none">
              <a:solidFill>
                <a:srgbClr val="000000"/>
              </a:solidFill>
              <a:latin typeface="Calibri"/>
              <a:ea typeface="Calibri"/>
              <a:cs typeface="Calibri"/>
              <a:sym typeface="Calibri"/>
            </a:endParaRPr>
          </a:p>
          <a:p>
            <a:pPr marL="457200" marR="0" lvl="0" indent="-431800" algn="l" rtl="0">
              <a:lnSpc>
                <a:spcPct val="100000"/>
              </a:lnSpc>
              <a:spcBef>
                <a:spcPts val="0"/>
              </a:spcBef>
              <a:spcAft>
                <a:spcPts val="0"/>
              </a:spcAft>
              <a:buClr>
                <a:srgbClr val="000000"/>
              </a:buClr>
              <a:buSzPts val="3200"/>
              <a:buFont typeface="Calibri"/>
              <a:buChar char="●"/>
            </a:pPr>
            <a:r>
              <a:rPr lang="en-CA" sz="3200" b="0" i="0" u="none" strike="noStrike" cap="none">
                <a:solidFill>
                  <a:srgbClr val="000000"/>
                </a:solidFill>
                <a:latin typeface="Calibri"/>
                <a:ea typeface="Calibri"/>
                <a:cs typeface="Calibri"/>
                <a:sym typeface="Calibri"/>
              </a:rPr>
              <a:t>Future research should look further into the differences between these two countries in order to get a better understanding of the differences between childhood obesity prevalence </a:t>
            </a:r>
            <a:endParaRPr sz="3200" b="0" i="0" u="none" strike="noStrike" cap="none">
              <a:solidFill>
                <a:srgbClr val="000000"/>
              </a:solidFill>
              <a:latin typeface="Calibri"/>
              <a:ea typeface="Calibri"/>
              <a:cs typeface="Calibri"/>
              <a:sym typeface="Calibri"/>
            </a:endParaRPr>
          </a:p>
          <a:p>
            <a:pPr marL="457200" marR="0" lvl="0" indent="-431800" algn="l" rtl="0">
              <a:lnSpc>
                <a:spcPct val="100000"/>
              </a:lnSpc>
              <a:spcBef>
                <a:spcPts val="0"/>
              </a:spcBef>
              <a:spcAft>
                <a:spcPts val="0"/>
              </a:spcAft>
              <a:buClr>
                <a:srgbClr val="000000"/>
              </a:buClr>
              <a:buSzPts val="3200"/>
              <a:buFont typeface="Calibri"/>
              <a:buChar char="●"/>
            </a:pPr>
            <a:r>
              <a:rPr lang="en-CA" sz="3200" b="0" i="0" u="none" strike="noStrike" cap="none">
                <a:solidFill>
                  <a:srgbClr val="000000"/>
                </a:solidFill>
                <a:latin typeface="Calibri"/>
                <a:ea typeface="Calibri"/>
                <a:cs typeface="Calibri"/>
                <a:sym typeface="Calibri"/>
              </a:rPr>
              <a:t>A cohort study of obese children in each country could provide more information on the differences</a:t>
            </a:r>
            <a:endParaRPr sz="3200" b="0" i="0" u="none" strike="noStrike" cap="none">
              <a:solidFill>
                <a:srgbClr val="000000"/>
              </a:solidFill>
              <a:latin typeface="Calibri"/>
              <a:ea typeface="Calibri"/>
              <a:cs typeface="Calibri"/>
              <a:sym typeface="Calibri"/>
            </a:endParaRPr>
          </a:p>
          <a:p>
            <a:pPr marL="457200" marR="0" lvl="0" indent="-431800" algn="l" rtl="0">
              <a:lnSpc>
                <a:spcPct val="100000"/>
              </a:lnSpc>
              <a:spcBef>
                <a:spcPts val="0"/>
              </a:spcBef>
              <a:spcAft>
                <a:spcPts val="0"/>
              </a:spcAft>
              <a:buClr>
                <a:srgbClr val="000000"/>
              </a:buClr>
              <a:buSzPts val="3200"/>
              <a:buFont typeface="Calibri"/>
              <a:buChar char="●"/>
            </a:pPr>
            <a:r>
              <a:rPr lang="en-CA" sz="3200" b="0" i="0" u="none" strike="noStrike" cap="none">
                <a:solidFill>
                  <a:srgbClr val="000000"/>
                </a:solidFill>
                <a:latin typeface="Calibri"/>
                <a:ea typeface="Calibri"/>
                <a:cs typeface="Calibri"/>
                <a:sym typeface="Calibri"/>
              </a:rPr>
              <a:t>The USA should take into consideration the guidelines and recommendations Canada has put into place for future policy implementation </a:t>
            </a:r>
            <a:endParaRPr sz="32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000000"/>
              </a:solidFill>
              <a:latin typeface="Calibri"/>
              <a:ea typeface="Calibri"/>
              <a:cs typeface="Calibri"/>
              <a:sym typeface="Calibri"/>
            </a:endParaRPr>
          </a:p>
        </p:txBody>
      </p:sp>
      <p:sp>
        <p:nvSpPr>
          <p:cNvPr id="103" name="Google Shape;103;p1"/>
          <p:cNvSpPr/>
          <p:nvPr/>
        </p:nvSpPr>
        <p:spPr>
          <a:xfrm>
            <a:off x="12218375" y="5340875"/>
            <a:ext cx="19379100" cy="4055100"/>
          </a:xfrm>
          <a:prstGeom prst="rect">
            <a:avLst/>
          </a:prstGeom>
          <a:solidFill>
            <a:schemeClr val="lt1"/>
          </a:solidFill>
          <a:ln w="28575" cap="flat" cmpd="sng">
            <a:solidFill>
              <a:srgbClr val="395E89"/>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8600"/>
              <a:buFont typeface="Arial"/>
              <a:buNone/>
            </a:pPr>
            <a:endParaRPr sz="8600" b="0" i="0" u="none" strike="noStrike" cap="none">
              <a:solidFill>
                <a:schemeClr val="lt1"/>
              </a:solidFill>
              <a:latin typeface="Calibri"/>
              <a:ea typeface="Calibri"/>
              <a:cs typeface="Calibri"/>
              <a:sym typeface="Calibri"/>
            </a:endParaRPr>
          </a:p>
        </p:txBody>
      </p:sp>
      <p:sp>
        <p:nvSpPr>
          <p:cNvPr id="104" name="Google Shape;104;p1"/>
          <p:cNvSpPr txBox="1"/>
          <p:nvPr/>
        </p:nvSpPr>
        <p:spPr>
          <a:xfrm>
            <a:off x="12267125" y="5340875"/>
            <a:ext cx="19281600" cy="405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CA" sz="3200" b="0" i="0" u="none" strike="noStrike" cap="none">
                <a:solidFill>
                  <a:schemeClr val="dk1"/>
                </a:solidFill>
                <a:latin typeface="Calibri"/>
                <a:ea typeface="Calibri"/>
                <a:cs typeface="Calibri"/>
                <a:sym typeface="Calibri"/>
              </a:rPr>
              <a:t>A literature review was conducted using the PubMed database where the search terms included “childhood obesity”, “Canada”, and “USA”. The inclusion criteria for the search included (1) articles from the last 10 years (2009-2019), (2) peer-reviewed articles, (3) addressed population of interest (children 0-18), (4) written in English, and (5) addressed outcome of interest (childhood obesity). The exclusion criteria for the search included (1) articles from before 2009, (2) population of interest not addressed, (3) not written in English, (4) countries of interest not addressed, and (5) outcome of interest not addressed. The data extraction process was completed by two reviewers that reduced the number of articles used for this study to 11. The data extracted was compiled on a shared document where the reviewers summarized the most relevant information and included it on this poster. </a:t>
            </a:r>
            <a:endParaRPr sz="1400" b="0" i="0" u="none" strike="noStrike" cap="none">
              <a:solidFill>
                <a:srgbClr val="000000"/>
              </a:solidFill>
              <a:latin typeface="Calibri"/>
              <a:ea typeface="Calibri"/>
              <a:cs typeface="Calibri"/>
              <a:sym typeface="Calibri"/>
            </a:endParaRPr>
          </a:p>
        </p:txBody>
      </p:sp>
      <p:sp>
        <p:nvSpPr>
          <p:cNvPr id="105" name="Google Shape;105;p1"/>
          <p:cNvSpPr txBox="1"/>
          <p:nvPr/>
        </p:nvSpPr>
        <p:spPr>
          <a:xfrm>
            <a:off x="27389225" y="11657225"/>
            <a:ext cx="4159500" cy="4724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CA" sz="2400" b="1" i="0" u="none" strike="noStrike" cap="none">
                <a:solidFill>
                  <a:srgbClr val="000000"/>
                </a:solidFill>
                <a:latin typeface="Calibri"/>
                <a:ea typeface="Calibri"/>
                <a:cs typeface="Calibri"/>
                <a:sym typeface="Calibri"/>
              </a:rPr>
              <a:t>Figure 1. </a:t>
            </a:r>
            <a:r>
              <a:rPr lang="en-CA" sz="2400" b="0" i="0" u="none" strike="noStrike" cap="none">
                <a:solidFill>
                  <a:srgbClr val="000000"/>
                </a:solidFill>
                <a:latin typeface="Calibri"/>
                <a:ea typeface="Calibri"/>
                <a:cs typeface="Calibri"/>
                <a:sym typeface="Calibri"/>
              </a:rPr>
              <a:t>Flow diagram illustrating the results of the search strategy. </a:t>
            </a:r>
            <a:r>
              <a:rPr lang="en-CA" sz="2400" b="0" i="0" u="none" strike="noStrike" cap="none">
                <a:solidFill>
                  <a:schemeClr val="dk1"/>
                </a:solidFill>
                <a:latin typeface="Calibri"/>
                <a:ea typeface="Calibri"/>
                <a:cs typeface="Calibri"/>
                <a:sym typeface="Calibri"/>
              </a:rPr>
              <a:t>Database search yielded 121 articles, after reviewing the relevance of titles 32 were included and 89 were excluded. Abstracts were reviewed, excluding 11 more and a complete article analysis yielded a final 11 articles included and 10 excluded. </a:t>
            </a:r>
            <a:endParaRPr sz="2400" b="0" i="0" u="none" strike="noStrike" cap="none">
              <a:solidFill>
                <a:srgbClr val="000000"/>
              </a:solidFill>
              <a:latin typeface="Calibri"/>
              <a:ea typeface="Calibri"/>
              <a:cs typeface="Calibri"/>
              <a:sym typeface="Calibri"/>
            </a:endParaRPr>
          </a:p>
        </p:txBody>
      </p:sp>
      <p:sp>
        <p:nvSpPr>
          <p:cNvPr id="106" name="Google Shape;106;p1"/>
          <p:cNvSpPr txBox="1"/>
          <p:nvPr/>
        </p:nvSpPr>
        <p:spPr>
          <a:xfrm>
            <a:off x="32300725" y="18328325"/>
            <a:ext cx="11353800" cy="5141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CA" sz="3200" b="0" i="0" u="none" strike="noStrike" cap="none">
                <a:solidFill>
                  <a:srgbClr val="000000"/>
                </a:solidFill>
                <a:latin typeface="Calibri"/>
                <a:ea typeface="Calibri"/>
                <a:cs typeface="Calibri"/>
                <a:sym typeface="Calibri"/>
              </a:rPr>
              <a:t>Despite the similarities between the two countries, Canada has a decreased prevalence of childhood obesity compared to the USA because of the effective strategies they have implemented to combat the issue. Obesity rates continue to increase in developed countries</a:t>
            </a:r>
            <a:r>
              <a:rPr lang="en-CA" sz="3200">
                <a:latin typeface="Calibri"/>
                <a:ea typeface="Calibri"/>
                <a:cs typeface="Calibri"/>
                <a:sym typeface="Calibri"/>
              </a:rPr>
              <a:t>. W</a:t>
            </a:r>
            <a:r>
              <a:rPr lang="en-CA" sz="3200" b="0" i="0" u="none" strike="noStrike" cap="none">
                <a:solidFill>
                  <a:srgbClr val="000000"/>
                </a:solidFill>
                <a:latin typeface="Calibri"/>
                <a:ea typeface="Calibri"/>
                <a:cs typeface="Calibri"/>
                <a:sym typeface="Calibri"/>
              </a:rPr>
              <a:t>ithout the acknowledgement and implementation of guidelines to assist prevention of childhood obesity, these rates will continue to grow as well as the costs of health care associated with the negative consequences of obesity. Canada is well on its way to combating this issue in comparison to the USA, but there is still a ways to go before childhood obesity is eradicated.  </a:t>
            </a:r>
            <a:endParaRPr sz="3200" b="0" i="0" u="none" strike="noStrike" cap="none">
              <a:solidFill>
                <a:srgbClr val="000000"/>
              </a:solidFill>
              <a:latin typeface="Calibri"/>
              <a:ea typeface="Calibri"/>
              <a:cs typeface="Calibri"/>
              <a:sym typeface="Calibri"/>
            </a:endParaRPr>
          </a:p>
        </p:txBody>
      </p:sp>
      <p:graphicFrame>
        <p:nvGraphicFramePr>
          <p:cNvPr id="107" name="Google Shape;107;p1"/>
          <p:cNvGraphicFramePr/>
          <p:nvPr/>
        </p:nvGraphicFramePr>
        <p:xfrm>
          <a:off x="12343050" y="20818713"/>
          <a:ext cx="19198350" cy="10751925"/>
        </p:xfrm>
        <a:graphic>
          <a:graphicData uri="http://schemas.openxmlformats.org/drawingml/2006/table">
            <a:tbl>
              <a:tblPr>
                <a:noFill/>
                <a:tableStyleId>{5DA89897-0C77-4791-A7AB-D13AA8F77EA0}</a:tableStyleId>
              </a:tblPr>
              <a:tblGrid>
                <a:gridCol w="1708200"/>
                <a:gridCol w="17490150"/>
              </a:tblGrid>
              <a:tr h="989525">
                <a:tc>
                  <a:txBody>
                    <a:bodyPr/>
                    <a:lstStyle/>
                    <a:p>
                      <a:pPr marL="0" marR="0" lvl="0" indent="0" algn="ctr" rtl="0">
                        <a:lnSpc>
                          <a:spcPct val="100000"/>
                        </a:lnSpc>
                        <a:spcBef>
                          <a:spcPts val="0"/>
                        </a:spcBef>
                        <a:spcAft>
                          <a:spcPts val="0"/>
                        </a:spcAft>
                        <a:buClr>
                          <a:srgbClr val="000000"/>
                        </a:buClr>
                        <a:buSzPts val="2600"/>
                        <a:buFont typeface="Arial"/>
                        <a:buNone/>
                      </a:pPr>
                      <a:r>
                        <a:rPr lang="en-CA" sz="2600" b="1" u="none" strike="noStrike" cap="none">
                          <a:latin typeface="Calibri"/>
                          <a:ea typeface="Calibri"/>
                          <a:cs typeface="Calibri"/>
                          <a:sym typeface="Calibri"/>
                        </a:rPr>
                        <a:t>Main Themes</a:t>
                      </a:r>
                      <a:endParaRPr sz="26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00000"/>
                        </a:lnSpc>
                        <a:spcBef>
                          <a:spcPts val="0"/>
                        </a:spcBef>
                        <a:spcAft>
                          <a:spcPts val="0"/>
                        </a:spcAft>
                        <a:buClr>
                          <a:srgbClr val="000000"/>
                        </a:buClr>
                        <a:buSzPts val="2600"/>
                        <a:buFont typeface="Arial"/>
                        <a:buNone/>
                      </a:pPr>
                      <a:r>
                        <a:rPr lang="en-CA" sz="2600" b="1" u="none" strike="noStrike" cap="none">
                          <a:latin typeface="Calibri"/>
                          <a:ea typeface="Calibri"/>
                          <a:cs typeface="Calibri"/>
                          <a:sym typeface="Calibri"/>
                        </a:rPr>
                        <a:t>Key Findings</a:t>
                      </a:r>
                      <a:endParaRPr sz="2600" b="1" u="none" strike="noStrike" cap="none">
                        <a:latin typeface="Calibri"/>
                        <a:ea typeface="Calibri"/>
                        <a:cs typeface="Calibri"/>
                        <a:sym typeface="Calibri"/>
                      </a:endParaRPr>
                    </a:p>
                  </a:txBody>
                  <a:tcPr marL="91425" marR="91425" marT="91425" marB="91425"/>
                </a:tc>
              </a:tr>
              <a:tr h="3359450">
                <a:tc>
                  <a:txBody>
                    <a:bodyPr/>
                    <a:lstStyle/>
                    <a:p>
                      <a:pPr marL="0" marR="0" lvl="0" indent="0" algn="l" rtl="0">
                        <a:lnSpc>
                          <a:spcPct val="100000"/>
                        </a:lnSpc>
                        <a:spcBef>
                          <a:spcPts val="0"/>
                        </a:spcBef>
                        <a:spcAft>
                          <a:spcPts val="0"/>
                        </a:spcAft>
                        <a:buClr>
                          <a:srgbClr val="000000"/>
                        </a:buClr>
                        <a:buSzPts val="2600"/>
                        <a:buFont typeface="Arial"/>
                        <a:buNone/>
                      </a:pPr>
                      <a:r>
                        <a:rPr lang="en-CA" sz="2600" b="1" u="none" strike="noStrike" cap="none">
                          <a:latin typeface="Calibri"/>
                          <a:ea typeface="Calibri"/>
                          <a:cs typeface="Calibri"/>
                          <a:sym typeface="Calibri"/>
                        </a:rPr>
                        <a:t>Better dietary habits</a:t>
                      </a:r>
                      <a:endParaRPr sz="2600" b="1" u="none" strike="noStrike" cap="none">
                        <a:latin typeface="Calibri"/>
                        <a:ea typeface="Calibri"/>
                        <a:cs typeface="Calibri"/>
                        <a:sym typeface="Calibri"/>
                      </a:endParaRPr>
                    </a:p>
                  </a:txBody>
                  <a:tcPr marL="91425" marR="91425" marT="91425" marB="91425"/>
                </a:tc>
                <a:tc>
                  <a:txBody>
                    <a:bodyPr/>
                    <a:lstStyle/>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Canada had the highest health dietary pattern score among youth when compared to 12 other countries.</a:t>
                      </a:r>
                      <a:r>
                        <a:rPr lang="en-CA" sz="2600" u="none" strike="noStrike" cap="none" baseline="30000">
                          <a:solidFill>
                            <a:schemeClr val="dk1"/>
                          </a:solidFill>
                          <a:latin typeface="Calibri"/>
                          <a:ea typeface="Calibri"/>
                          <a:cs typeface="Calibri"/>
                          <a:sym typeface="Calibri"/>
                        </a:rPr>
                        <a:t>2</a:t>
                      </a:r>
                      <a:r>
                        <a:rPr lang="en-CA" sz="2600" u="none" strike="noStrike" cap="none">
                          <a:solidFill>
                            <a:schemeClr val="dk1"/>
                          </a:solidFill>
                          <a:latin typeface="Calibri"/>
                          <a:ea typeface="Calibri"/>
                          <a:cs typeface="Calibri"/>
                          <a:sym typeface="Calibri"/>
                        </a:rPr>
                        <a:t> </a:t>
                      </a:r>
                      <a:endParaRPr sz="2600" u="none" strike="noStrike" cap="none">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American obese youth attributed being overweight to slow metabolism or genetics and didn’t acknowledge the effect eating has on being overweight.</a:t>
                      </a:r>
                      <a:r>
                        <a:rPr lang="en-CA" sz="2600" u="none" strike="noStrike" cap="none" baseline="30000">
                          <a:solidFill>
                            <a:schemeClr val="dk1"/>
                          </a:solidFill>
                          <a:latin typeface="Calibri"/>
                          <a:ea typeface="Calibri"/>
                          <a:cs typeface="Calibri"/>
                          <a:sym typeface="Calibri"/>
                        </a:rPr>
                        <a:t>6</a:t>
                      </a:r>
                      <a:endParaRPr sz="2600" u="none" strike="noStrike" cap="none" baseline="30000">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American schools have increased exposure to convenience stores, fast-food restaurants, and candy stores which is associated with schoolchildren’s higher weight status.</a:t>
                      </a:r>
                      <a:r>
                        <a:rPr lang="en-CA" sz="2600" u="none" strike="noStrike" cap="none" baseline="30000">
                          <a:solidFill>
                            <a:schemeClr val="dk1"/>
                          </a:solidFill>
                          <a:latin typeface="Calibri"/>
                          <a:ea typeface="Calibri"/>
                          <a:cs typeface="Calibri"/>
                          <a:sym typeface="Calibri"/>
                        </a:rPr>
                        <a:t>7 </a:t>
                      </a:r>
                      <a:endParaRPr sz="2600" u="none" strike="noStrike" cap="none" baseline="30000">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There is no specific relationship between sweetened beverage intake and childhood obesity in Canada, whereas American children’s sweetened beverage consumption has increased overtime, from 87 kcal/day in 1977 to 154 kcal/day in 2006, resulting in a link to childhood obesity.</a:t>
                      </a:r>
                      <a:r>
                        <a:rPr lang="en-CA" sz="2600" u="none" strike="noStrike" cap="none" baseline="30000">
                          <a:solidFill>
                            <a:schemeClr val="dk1"/>
                          </a:solidFill>
                          <a:latin typeface="Calibri"/>
                          <a:ea typeface="Calibri"/>
                          <a:cs typeface="Calibri"/>
                          <a:sym typeface="Calibri"/>
                        </a:rPr>
                        <a:t>8</a:t>
                      </a:r>
                      <a:endParaRPr sz="2600" u="none" strike="noStrike" cap="none" baseline="30000">
                        <a:solidFill>
                          <a:schemeClr val="dk1"/>
                        </a:solidFill>
                        <a:latin typeface="Calibri"/>
                        <a:ea typeface="Calibri"/>
                        <a:cs typeface="Calibri"/>
                        <a:sym typeface="Calibri"/>
                      </a:endParaRPr>
                    </a:p>
                  </a:txBody>
                  <a:tcPr marL="91425" marR="91425" marT="91425" marB="91425"/>
                </a:tc>
              </a:tr>
              <a:tr h="3833475">
                <a:tc>
                  <a:txBody>
                    <a:bodyPr/>
                    <a:lstStyle/>
                    <a:p>
                      <a:pPr marL="0" marR="0" lvl="0" indent="0" algn="l" rtl="0">
                        <a:lnSpc>
                          <a:spcPct val="100000"/>
                        </a:lnSpc>
                        <a:spcBef>
                          <a:spcPts val="0"/>
                        </a:spcBef>
                        <a:spcAft>
                          <a:spcPts val="0"/>
                        </a:spcAft>
                        <a:buClr>
                          <a:srgbClr val="000000"/>
                        </a:buClr>
                        <a:buSzPts val="2600"/>
                        <a:buFont typeface="Arial"/>
                        <a:buNone/>
                      </a:pPr>
                      <a:r>
                        <a:rPr lang="en-CA" sz="2600" b="1" u="none" strike="noStrike" cap="none">
                          <a:latin typeface="Calibri"/>
                          <a:ea typeface="Calibri"/>
                          <a:cs typeface="Calibri"/>
                          <a:sym typeface="Calibri"/>
                        </a:rPr>
                        <a:t>Stronger adherence to physical activity </a:t>
                      </a:r>
                      <a:r>
                        <a:rPr lang="en-CA" sz="2600" u="none" strike="noStrike" cap="none">
                          <a:latin typeface="Calibri"/>
                          <a:ea typeface="Calibri"/>
                          <a:cs typeface="Calibri"/>
                          <a:sym typeface="Calibri"/>
                        </a:rPr>
                        <a:t> </a:t>
                      </a:r>
                      <a:endParaRPr sz="2600" u="none" strike="noStrike" cap="none">
                        <a:latin typeface="Calibri"/>
                        <a:ea typeface="Calibri"/>
                        <a:cs typeface="Calibri"/>
                        <a:sym typeface="Calibri"/>
                      </a:endParaRPr>
                    </a:p>
                  </a:txBody>
                  <a:tcPr marL="91425" marR="91425" marT="91425" marB="91425"/>
                </a:tc>
                <a:tc>
                  <a:txBody>
                    <a:bodyPr/>
                    <a:lstStyle/>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Children are recommended to participate in at least 60 minutes of moderate-to-vigorous physical activity each day, children in the USA only accumulated this amount on an average of 1.8 days a week.</a:t>
                      </a:r>
                      <a:r>
                        <a:rPr lang="en-CA" sz="2600" u="none" strike="noStrike" cap="none" baseline="30000">
                          <a:solidFill>
                            <a:schemeClr val="dk1"/>
                          </a:solidFill>
                          <a:latin typeface="Calibri"/>
                          <a:ea typeface="Calibri"/>
                          <a:cs typeface="Calibri"/>
                          <a:sym typeface="Calibri"/>
                        </a:rPr>
                        <a:t>3</a:t>
                      </a:r>
                      <a:endParaRPr sz="2600" u="none" strike="noStrike" cap="none">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Canada has created the </a:t>
                      </a:r>
                      <a:r>
                        <a:rPr lang="en-CA" sz="2600" i="1" u="none" strike="noStrike" cap="none">
                          <a:solidFill>
                            <a:schemeClr val="dk1"/>
                          </a:solidFill>
                          <a:latin typeface="Calibri"/>
                          <a:ea typeface="Calibri"/>
                          <a:cs typeface="Calibri"/>
                          <a:sym typeface="Calibri"/>
                        </a:rPr>
                        <a:t>24-h Movement Guidelines for Children and Youth </a:t>
                      </a:r>
                      <a:r>
                        <a:rPr lang="en-CA" sz="2600" u="none" strike="noStrike" cap="none">
                          <a:solidFill>
                            <a:schemeClr val="dk1"/>
                          </a:solidFill>
                          <a:latin typeface="Calibri"/>
                          <a:ea typeface="Calibri"/>
                          <a:cs typeface="Calibri"/>
                          <a:sym typeface="Calibri"/>
                        </a:rPr>
                        <a:t>that implements current physical activity guidelines in the Canadian population.</a:t>
                      </a:r>
                      <a:r>
                        <a:rPr lang="en-CA" sz="2600" u="none" strike="noStrike" cap="none" baseline="30000">
                          <a:solidFill>
                            <a:schemeClr val="dk1"/>
                          </a:solidFill>
                          <a:latin typeface="Calibri"/>
                          <a:ea typeface="Calibri"/>
                          <a:cs typeface="Calibri"/>
                          <a:sym typeface="Calibri"/>
                        </a:rPr>
                        <a:t>3</a:t>
                      </a:r>
                      <a:r>
                        <a:rPr lang="en-CA" sz="2600" u="none" strike="noStrike" cap="none">
                          <a:solidFill>
                            <a:schemeClr val="dk1"/>
                          </a:solidFill>
                          <a:latin typeface="Calibri"/>
                          <a:ea typeface="Calibri"/>
                          <a:cs typeface="Calibri"/>
                          <a:sym typeface="Calibri"/>
                        </a:rPr>
                        <a:t> </a:t>
                      </a:r>
                      <a:endParaRPr sz="2600" u="none" strike="noStrike" cap="none">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Meeting these Canadian guidelines is associated with decreased childhood obesity.</a:t>
                      </a:r>
                      <a:r>
                        <a:rPr lang="en-CA" sz="2600" u="none" strike="noStrike" cap="none" baseline="30000">
                          <a:solidFill>
                            <a:schemeClr val="dk1"/>
                          </a:solidFill>
                          <a:latin typeface="Calibri"/>
                          <a:ea typeface="Calibri"/>
                          <a:cs typeface="Calibri"/>
                          <a:sym typeface="Calibri"/>
                        </a:rPr>
                        <a:t>9</a:t>
                      </a:r>
                      <a:endParaRPr sz="2600" u="none" strike="noStrike" cap="none" baseline="30000">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Childcare centres in Canada provide opportunities for infants to explore their outdoor environments while 80% of American centers provided equipment that restricts the infant’s movement.</a:t>
                      </a:r>
                      <a:r>
                        <a:rPr lang="en-CA" sz="2600" u="none" strike="noStrike" cap="none" baseline="30000">
                          <a:solidFill>
                            <a:schemeClr val="dk1"/>
                          </a:solidFill>
                          <a:latin typeface="Calibri"/>
                          <a:ea typeface="Calibri"/>
                          <a:cs typeface="Calibri"/>
                          <a:sym typeface="Calibri"/>
                        </a:rPr>
                        <a:t>1</a:t>
                      </a:r>
                      <a:endParaRPr sz="2600" u="none" strike="noStrike" cap="none">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There are more opportunities for infants to be physically active in Canadian childcare centres compared to the USA.</a:t>
                      </a:r>
                      <a:r>
                        <a:rPr lang="en-CA" sz="2600" u="none" strike="noStrike" cap="none" baseline="30000">
                          <a:solidFill>
                            <a:schemeClr val="dk1"/>
                          </a:solidFill>
                          <a:latin typeface="Calibri"/>
                          <a:ea typeface="Calibri"/>
                          <a:cs typeface="Calibri"/>
                          <a:sym typeface="Calibri"/>
                        </a:rPr>
                        <a:t>1</a:t>
                      </a:r>
                      <a:endParaRPr sz="2600" u="none" strike="noStrike" cap="none" baseline="30000">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Only 26.1% of the USA were meeting MVPA guidelines, while 44% of Canadians were meeting them.</a:t>
                      </a:r>
                      <a:r>
                        <a:rPr lang="en-CA" sz="2600" u="none" strike="noStrike" cap="none" baseline="30000">
                          <a:solidFill>
                            <a:schemeClr val="dk1"/>
                          </a:solidFill>
                          <a:latin typeface="Calibri"/>
                          <a:ea typeface="Calibri"/>
                          <a:cs typeface="Calibri"/>
                          <a:sym typeface="Calibri"/>
                        </a:rPr>
                        <a:t>10</a:t>
                      </a:r>
                      <a:endParaRPr sz="2600" u="none" strike="noStrike" cap="none" baseline="30000">
                        <a:solidFill>
                          <a:schemeClr val="dk1"/>
                        </a:solidFill>
                        <a:latin typeface="Calibri"/>
                        <a:ea typeface="Calibri"/>
                        <a:cs typeface="Calibri"/>
                        <a:sym typeface="Calibri"/>
                      </a:endParaRPr>
                    </a:p>
                  </a:txBody>
                  <a:tcPr marL="91425" marR="91425" marT="91425" marB="91425"/>
                </a:tc>
              </a:tr>
              <a:tr h="2569475">
                <a:tc>
                  <a:txBody>
                    <a:bodyPr/>
                    <a:lstStyle/>
                    <a:p>
                      <a:pPr marL="0" marR="0" lvl="0" indent="0" algn="l" rtl="0">
                        <a:lnSpc>
                          <a:spcPct val="100000"/>
                        </a:lnSpc>
                        <a:spcBef>
                          <a:spcPts val="0"/>
                        </a:spcBef>
                        <a:spcAft>
                          <a:spcPts val="0"/>
                        </a:spcAft>
                        <a:buClr>
                          <a:srgbClr val="000000"/>
                        </a:buClr>
                        <a:buSzPts val="2600"/>
                        <a:buFont typeface="Arial"/>
                        <a:buNone/>
                      </a:pPr>
                      <a:r>
                        <a:rPr lang="en-CA" sz="2600" b="1" u="none" strike="noStrike" cap="none">
                          <a:latin typeface="Calibri"/>
                          <a:ea typeface="Calibri"/>
                          <a:cs typeface="Calibri"/>
                          <a:sym typeface="Calibri"/>
                        </a:rPr>
                        <a:t>Increased availability of resources </a:t>
                      </a:r>
                      <a:endParaRPr sz="2600" b="1" u="none" strike="noStrike" cap="none">
                        <a:latin typeface="Calibri"/>
                        <a:ea typeface="Calibri"/>
                        <a:cs typeface="Calibri"/>
                        <a:sym typeface="Calibri"/>
                      </a:endParaRPr>
                    </a:p>
                  </a:txBody>
                  <a:tcPr marL="91425" marR="91425" marT="91425" marB="91425"/>
                </a:tc>
                <a:tc>
                  <a:txBody>
                    <a:bodyPr/>
                    <a:lstStyle/>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There is over 25 million overweight and obese children in the USA and only 1 million health care providers, resulting in 1 health care provider for every 25 children in need.</a:t>
                      </a:r>
                      <a:r>
                        <a:rPr lang="en-CA" sz="2600" u="none" strike="noStrike" cap="none" baseline="30000">
                          <a:solidFill>
                            <a:schemeClr val="dk1"/>
                          </a:solidFill>
                          <a:latin typeface="Calibri"/>
                          <a:ea typeface="Calibri"/>
                          <a:cs typeface="Calibri"/>
                          <a:sym typeface="Calibri"/>
                        </a:rPr>
                        <a:t>11</a:t>
                      </a:r>
                      <a:r>
                        <a:rPr lang="en-CA" sz="2600" u="none" strike="noStrike" cap="none">
                          <a:solidFill>
                            <a:schemeClr val="dk1"/>
                          </a:solidFill>
                          <a:latin typeface="Calibri"/>
                          <a:ea typeface="Calibri"/>
                          <a:cs typeface="Calibri"/>
                          <a:sym typeface="Calibri"/>
                        </a:rPr>
                        <a:t> </a:t>
                      </a:r>
                      <a:endParaRPr sz="2600" u="none" strike="noStrike" cap="none">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In 2002, the government of Quebec and the Lucie and André Chagnon Association, Canada’s largest private family organization, invested $480 million into childhood obesity prevention.</a:t>
                      </a:r>
                      <a:r>
                        <a:rPr lang="en-CA" sz="2600" u="none" strike="noStrike" cap="none" baseline="30000">
                          <a:solidFill>
                            <a:schemeClr val="dk1"/>
                          </a:solidFill>
                          <a:latin typeface="Calibri"/>
                          <a:ea typeface="Calibri"/>
                          <a:cs typeface="Calibri"/>
                          <a:sym typeface="Calibri"/>
                        </a:rPr>
                        <a:t>5</a:t>
                      </a:r>
                      <a:r>
                        <a:rPr lang="en-CA" sz="2600" u="none" strike="noStrike" cap="none">
                          <a:solidFill>
                            <a:schemeClr val="dk1"/>
                          </a:solidFill>
                          <a:latin typeface="Calibri"/>
                          <a:ea typeface="Calibri"/>
                          <a:cs typeface="Calibri"/>
                          <a:sym typeface="Calibri"/>
                        </a:rPr>
                        <a:t> </a:t>
                      </a:r>
                      <a:endParaRPr sz="2600" u="none" strike="noStrike" cap="none">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The goal was to “improve physical activity and healthy eating among children and youth (aged 0-17) in Quebéc”.</a:t>
                      </a:r>
                      <a:r>
                        <a:rPr lang="en-CA" sz="2600" u="none" strike="noStrike" cap="none" baseline="30000">
                          <a:solidFill>
                            <a:schemeClr val="dk1"/>
                          </a:solidFill>
                          <a:latin typeface="Calibri"/>
                          <a:ea typeface="Calibri"/>
                          <a:cs typeface="Calibri"/>
                          <a:sym typeface="Calibri"/>
                        </a:rPr>
                        <a:t>5</a:t>
                      </a:r>
                      <a:endParaRPr sz="2600" u="none" strike="noStrike" cap="none" baseline="30000">
                        <a:solidFill>
                          <a:schemeClr val="dk1"/>
                        </a:solidFill>
                        <a:latin typeface="Calibri"/>
                        <a:ea typeface="Calibri"/>
                        <a:cs typeface="Calibri"/>
                        <a:sym typeface="Calibri"/>
                      </a:endParaRPr>
                    </a:p>
                    <a:p>
                      <a:pPr marL="457200" marR="0" lvl="0" indent="-393700" algn="l" rtl="0">
                        <a:lnSpc>
                          <a:spcPct val="100000"/>
                        </a:lnSpc>
                        <a:spcBef>
                          <a:spcPts val="0"/>
                        </a:spcBef>
                        <a:spcAft>
                          <a:spcPts val="0"/>
                        </a:spcAft>
                        <a:buClr>
                          <a:schemeClr val="dk1"/>
                        </a:buClr>
                        <a:buSzPts val="2600"/>
                        <a:buFont typeface="Calibri"/>
                        <a:buChar char="●"/>
                      </a:pPr>
                      <a:r>
                        <a:rPr lang="en-CA" sz="2600" u="none" strike="noStrike" cap="none">
                          <a:solidFill>
                            <a:schemeClr val="dk1"/>
                          </a:solidFill>
                          <a:latin typeface="Calibri"/>
                          <a:ea typeface="Calibri"/>
                          <a:cs typeface="Calibri"/>
                          <a:sym typeface="Calibri"/>
                        </a:rPr>
                        <a:t>Obese American youth stated they felt “helpless” and “frustrated” in terms of the lack of obesity prevention education.</a:t>
                      </a:r>
                      <a:r>
                        <a:rPr lang="en-CA" sz="2600" u="none" strike="noStrike" cap="none" baseline="30000">
                          <a:solidFill>
                            <a:schemeClr val="dk1"/>
                          </a:solidFill>
                          <a:latin typeface="Calibri"/>
                          <a:ea typeface="Calibri"/>
                          <a:cs typeface="Calibri"/>
                          <a:sym typeface="Calibri"/>
                        </a:rPr>
                        <a:t>6</a:t>
                      </a:r>
                      <a:endParaRPr sz="2600" u="none" strike="noStrike" cap="none" baseline="30000">
                        <a:solidFill>
                          <a:schemeClr val="dk1"/>
                        </a:solidFill>
                        <a:latin typeface="Calibri"/>
                        <a:ea typeface="Calibri"/>
                        <a:cs typeface="Calibri"/>
                        <a:sym typeface="Calibri"/>
                      </a:endParaRPr>
                    </a:p>
                  </a:txBody>
                  <a:tcPr marL="91425" marR="91425" marT="91425" marB="91425"/>
                </a:tc>
              </a:tr>
            </a:tbl>
          </a:graphicData>
        </a:graphic>
      </p:graphicFrame>
      <p:pic>
        <p:nvPicPr>
          <p:cNvPr id="108" name="Google Shape;108;p1"/>
          <p:cNvPicPr preferRelativeResize="0"/>
          <p:nvPr/>
        </p:nvPicPr>
        <p:blipFill rotWithShape="1">
          <a:blip r:embed="rId4">
            <a:alphaModFix/>
          </a:blip>
          <a:srcRect/>
          <a:stretch/>
        </p:blipFill>
        <p:spPr>
          <a:xfrm>
            <a:off x="16447338" y="11606313"/>
            <a:ext cx="10730083" cy="8629950"/>
          </a:xfrm>
          <a:prstGeom prst="rect">
            <a:avLst/>
          </a:prstGeom>
          <a:noFill/>
          <a:ln w="28575" cap="flat" cmpd="sng">
            <a:solidFill>
              <a:schemeClr val="tx2"/>
            </a:solidFill>
            <a:prstDash val="solid"/>
            <a:round/>
            <a:headEnd type="none" w="sm" len="sm"/>
            <a:tailEnd type="none" w="sm" len="sm"/>
          </a:ln>
        </p:spPr>
      </p:pic>
      <p:sp>
        <p:nvSpPr>
          <p:cNvPr id="109" name="Google Shape;109;p1"/>
          <p:cNvSpPr txBox="1"/>
          <p:nvPr/>
        </p:nvSpPr>
        <p:spPr>
          <a:xfrm>
            <a:off x="12228400" y="31608125"/>
            <a:ext cx="19379100" cy="45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CA" sz="2400" b="1" i="0" u="none" strike="noStrike" cap="none">
                <a:solidFill>
                  <a:srgbClr val="000000"/>
                </a:solidFill>
                <a:latin typeface="Calibri"/>
                <a:ea typeface="Calibri"/>
                <a:cs typeface="Calibri"/>
                <a:sym typeface="Calibri"/>
              </a:rPr>
              <a:t>Table 1. </a:t>
            </a:r>
            <a:r>
              <a:rPr lang="en-CA" sz="2400" b="0" i="0" u="none" strike="noStrike" cap="none">
                <a:solidFill>
                  <a:srgbClr val="000000"/>
                </a:solidFill>
                <a:latin typeface="Calibri"/>
                <a:ea typeface="Calibri"/>
                <a:cs typeface="Calibri"/>
                <a:sym typeface="Calibri"/>
              </a:rPr>
              <a:t>The 3 main themes identified in the literature search in terms of why Canada has lower rates of childhood obesity in comparison to the USA. </a:t>
            </a:r>
            <a:endParaRPr sz="2400" b="0" i="0" u="none" strike="noStrike" cap="none">
              <a:solidFill>
                <a:srgbClr val="000000"/>
              </a:solidFill>
              <a:latin typeface="Calibri"/>
              <a:ea typeface="Calibri"/>
              <a:cs typeface="Calibri"/>
              <a:sym typeface="Calibri"/>
            </a:endParaRPr>
          </a:p>
        </p:txBody>
      </p:sp>
      <p:sp>
        <p:nvSpPr>
          <p:cNvPr id="110" name="Google Shape;110;p1"/>
          <p:cNvSpPr/>
          <p:nvPr/>
        </p:nvSpPr>
        <p:spPr>
          <a:xfrm>
            <a:off x="188025" y="15534050"/>
            <a:ext cx="11422500" cy="1694400"/>
          </a:xfrm>
          <a:prstGeom prst="rect">
            <a:avLst/>
          </a:prstGeom>
          <a:solidFill>
            <a:srgbClr val="376092"/>
          </a:solidFill>
          <a:ln w="76200" cap="flat" cmpd="sng">
            <a:solidFill>
              <a:srgbClr val="10253F"/>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en-CA" sz="6000" b="0" i="0" u="none" strike="noStrike" cap="none">
                <a:solidFill>
                  <a:schemeClr val="lt1"/>
                </a:solidFill>
                <a:latin typeface="Times New Roman"/>
                <a:ea typeface="Times New Roman"/>
                <a:cs typeface="Times New Roman"/>
                <a:sym typeface="Times New Roman"/>
              </a:rPr>
              <a:t>Introduction</a:t>
            </a:r>
            <a:endParaRPr sz="6000" b="0" i="0" u="none" strike="noStrike" cap="none">
              <a:solidFill>
                <a:schemeClr val="lt1"/>
              </a:solidFill>
              <a:latin typeface="Times New Roman"/>
              <a:ea typeface="Times New Roman"/>
              <a:cs typeface="Times New Roman"/>
              <a:sym typeface="Times New Roman"/>
            </a:endParaRPr>
          </a:p>
        </p:txBody>
      </p:sp>
      <p:sp>
        <p:nvSpPr>
          <p:cNvPr id="111" name="Google Shape;111;p1"/>
          <p:cNvSpPr/>
          <p:nvPr/>
        </p:nvSpPr>
        <p:spPr>
          <a:xfrm>
            <a:off x="222375" y="17228450"/>
            <a:ext cx="11353800" cy="9853200"/>
          </a:xfrm>
          <a:prstGeom prst="rect">
            <a:avLst/>
          </a:prstGeom>
          <a:solidFill>
            <a:schemeClr val="lt1"/>
          </a:solidFill>
          <a:ln w="28575" cap="flat" cmpd="sng">
            <a:solidFill>
              <a:srgbClr val="395E89"/>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en-CA" sz="6000" b="0" i="0" u="none" strike="noStrike" cap="none">
                <a:solidFill>
                  <a:schemeClr val="lt1"/>
                </a:solidFill>
                <a:latin typeface="Times New Roman"/>
                <a:ea typeface="Times New Roman"/>
                <a:cs typeface="Times New Roman"/>
                <a:sym typeface="Times New Roman"/>
              </a:rPr>
              <a:t>Introduction</a:t>
            </a:r>
            <a:endParaRPr sz="6000" b="0" i="0" u="none" strike="noStrike" cap="none">
              <a:solidFill>
                <a:schemeClr val="lt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8600"/>
              <a:buFont typeface="Arial"/>
              <a:buNone/>
            </a:pPr>
            <a:endParaRPr sz="8600" b="0" i="0" u="none" strike="noStrike" cap="none">
              <a:solidFill>
                <a:schemeClr val="lt1"/>
              </a:solidFill>
              <a:latin typeface="Calibri"/>
              <a:ea typeface="Calibri"/>
              <a:cs typeface="Calibri"/>
              <a:sym typeface="Calibri"/>
            </a:endParaRPr>
          </a:p>
        </p:txBody>
      </p:sp>
      <p:sp>
        <p:nvSpPr>
          <p:cNvPr id="112" name="Google Shape;112;p1"/>
          <p:cNvSpPr txBox="1"/>
          <p:nvPr/>
        </p:nvSpPr>
        <p:spPr>
          <a:xfrm>
            <a:off x="153675" y="17228450"/>
            <a:ext cx="11422500" cy="9853200"/>
          </a:xfrm>
          <a:prstGeom prst="rect">
            <a:avLst/>
          </a:prstGeom>
          <a:noFill/>
          <a:ln>
            <a:noFill/>
          </a:ln>
        </p:spPr>
        <p:txBody>
          <a:bodyPr spcFirstLastPara="1" wrap="square" lIns="183700" tIns="91850" rIns="183700" bIns="9185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CA" sz="3200" b="0" i="0" u="none" strike="noStrike" cap="none">
                <a:solidFill>
                  <a:srgbClr val="000000"/>
                </a:solidFill>
                <a:latin typeface="Calibri"/>
                <a:ea typeface="Calibri"/>
                <a:cs typeface="Calibri"/>
                <a:sym typeface="Calibri"/>
              </a:rPr>
              <a:t>The early years of life are highly predictive of obesity throughout the lifespan.</a:t>
            </a:r>
            <a:r>
              <a:rPr lang="en-CA" sz="3200" b="0" i="0" u="none" strike="noStrike" cap="none" baseline="30000">
                <a:solidFill>
                  <a:srgbClr val="000000"/>
                </a:solidFill>
                <a:latin typeface="Calibri"/>
                <a:ea typeface="Calibri"/>
                <a:cs typeface="Calibri"/>
                <a:sym typeface="Calibri"/>
              </a:rPr>
              <a:t>1</a:t>
            </a:r>
            <a:r>
              <a:rPr lang="en-CA" sz="3200" b="0" i="0" u="none" strike="noStrike" cap="none">
                <a:solidFill>
                  <a:srgbClr val="000000"/>
                </a:solidFill>
                <a:latin typeface="Calibri"/>
                <a:ea typeface="Calibri"/>
                <a:cs typeface="Calibri"/>
                <a:sym typeface="Calibri"/>
              </a:rPr>
              <a:t> Children who are obese have an increased risk of several adverse health outcomes including cardiovascular disease, metabolic abnormalities, orthopaedic issues, as well as adverse social and psychological outcomes.</a:t>
            </a:r>
            <a:r>
              <a:rPr lang="en-CA" sz="3200" b="0" i="0" u="none" strike="noStrike" cap="none" baseline="30000">
                <a:solidFill>
                  <a:srgbClr val="000000"/>
                </a:solidFill>
                <a:latin typeface="Calibri"/>
                <a:ea typeface="Calibri"/>
                <a:cs typeface="Calibri"/>
                <a:sym typeface="Calibri"/>
              </a:rPr>
              <a:t>2</a:t>
            </a:r>
            <a:r>
              <a:rPr lang="en-CA" sz="3200" b="0" i="0" u="none" strike="noStrike" cap="none">
                <a:solidFill>
                  <a:srgbClr val="000000"/>
                </a:solidFill>
                <a:latin typeface="Calibri"/>
                <a:ea typeface="Calibri"/>
                <a:cs typeface="Calibri"/>
                <a:sym typeface="Calibri"/>
              </a:rPr>
              <a:t> There is an increased prevalence of childhood obesity in developed countries, despite the various guidelines and recommendations in place to combat childhood obesity. The percentage of children that are obese in the USA is 18.7%, substantially higher than its neighbouring country of Canada, whose childhood obesity rate is only 11.8%.</a:t>
            </a:r>
            <a:r>
              <a:rPr lang="en-CA" sz="3200" b="0" i="0" u="none" strike="noStrike" cap="none" baseline="30000">
                <a:solidFill>
                  <a:srgbClr val="000000"/>
                </a:solidFill>
                <a:latin typeface="Calibri"/>
                <a:ea typeface="Calibri"/>
                <a:cs typeface="Calibri"/>
                <a:sym typeface="Calibri"/>
              </a:rPr>
              <a:t>3</a:t>
            </a:r>
            <a:r>
              <a:rPr lang="en-CA" sz="3200" b="0" i="0" u="none" strike="noStrike" cap="none">
                <a:solidFill>
                  <a:srgbClr val="000000"/>
                </a:solidFill>
                <a:latin typeface="Calibri"/>
                <a:ea typeface="Calibri"/>
                <a:cs typeface="Calibri"/>
                <a:sym typeface="Calibri"/>
              </a:rPr>
              <a:t> Research points to a number of reasons underlying this increased prevalence, including lack of physical activity and increased energy intake that originates from societal, behavioural, and environmental norms.</a:t>
            </a:r>
            <a:r>
              <a:rPr lang="en-CA" sz="3200" b="0" i="0" u="none" strike="noStrike" cap="none" baseline="30000">
                <a:solidFill>
                  <a:srgbClr val="000000"/>
                </a:solidFill>
                <a:latin typeface="Calibri"/>
                <a:ea typeface="Calibri"/>
                <a:cs typeface="Calibri"/>
                <a:sym typeface="Calibri"/>
              </a:rPr>
              <a:t>4 </a:t>
            </a:r>
            <a:r>
              <a:rPr lang="en-CA" sz="3200" b="0" i="0" u="none" strike="noStrike" cap="none">
                <a:solidFill>
                  <a:srgbClr val="000000"/>
                </a:solidFill>
                <a:latin typeface="Calibri"/>
                <a:ea typeface="Calibri"/>
                <a:cs typeface="Calibri"/>
                <a:sym typeface="Calibri"/>
              </a:rPr>
              <a:t>Childhood obesity is a complex health issue that requires interdisciplinary action from the respective country’s government in order to implement guidelines that address risk factors, barriers, and various indicators related to the childhood obesity epidemic.</a:t>
            </a:r>
            <a:r>
              <a:rPr lang="en-CA" sz="3200" b="0" i="0" u="none" strike="noStrike" cap="none" baseline="30000">
                <a:solidFill>
                  <a:srgbClr val="000000"/>
                </a:solidFill>
                <a:latin typeface="Calibri"/>
                <a:ea typeface="Calibri"/>
                <a:cs typeface="Calibri"/>
                <a:sym typeface="Calibri"/>
              </a:rPr>
              <a:t>5 </a:t>
            </a:r>
            <a:r>
              <a:rPr lang="en-CA" sz="3200" b="0" i="0" u="none" strike="noStrike" cap="none">
                <a:solidFill>
                  <a:srgbClr val="000000"/>
                </a:solidFill>
                <a:latin typeface="Calibri"/>
                <a:ea typeface="Calibri"/>
                <a:cs typeface="Calibri"/>
                <a:sym typeface="Calibri"/>
              </a:rPr>
              <a:t>This study aims to investigate and identify the reasons Canada has a lower childhood obesity prevalence than the USA. </a:t>
            </a:r>
            <a:endParaRPr sz="3200" b="0" i="0" u="none" strike="noStrike" cap="none">
              <a:solidFill>
                <a:srgbClr val="000000"/>
              </a:solidFill>
              <a:latin typeface="Calibri"/>
              <a:ea typeface="Calibri"/>
              <a:cs typeface="Calibri"/>
              <a:sym typeface="Calibri"/>
            </a:endParaRPr>
          </a:p>
        </p:txBody>
      </p:sp>
      <p:sp>
        <p:nvSpPr>
          <p:cNvPr id="113" name="Google Shape;113;p1"/>
          <p:cNvSpPr/>
          <p:nvPr/>
        </p:nvSpPr>
        <p:spPr>
          <a:xfrm>
            <a:off x="12228400" y="3646475"/>
            <a:ext cx="19379100" cy="1694400"/>
          </a:xfrm>
          <a:prstGeom prst="rect">
            <a:avLst/>
          </a:prstGeom>
          <a:solidFill>
            <a:srgbClr val="376092"/>
          </a:solidFill>
          <a:ln w="76200" cap="flat" cmpd="sng">
            <a:solidFill>
              <a:srgbClr val="10253F"/>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en-CA" sz="6000" b="0" i="0" u="none" strike="noStrike" cap="none">
                <a:solidFill>
                  <a:schemeClr val="lt1"/>
                </a:solidFill>
                <a:latin typeface="Times New Roman"/>
                <a:ea typeface="Times New Roman"/>
                <a:cs typeface="Times New Roman"/>
                <a:sym typeface="Times New Roman"/>
              </a:rPr>
              <a:t>Methods</a:t>
            </a:r>
            <a:endParaRPr sz="1400" b="0" i="0" u="none" strike="noStrike" cap="none">
              <a:solidFill>
                <a:srgbClr val="000000"/>
              </a:solidFill>
              <a:latin typeface="Arial"/>
              <a:ea typeface="Arial"/>
              <a:cs typeface="Arial"/>
              <a:sym typeface="Arial"/>
            </a:endParaRPr>
          </a:p>
        </p:txBody>
      </p:sp>
      <p:sp>
        <p:nvSpPr>
          <p:cNvPr id="114" name="Google Shape;114;p1"/>
          <p:cNvSpPr/>
          <p:nvPr/>
        </p:nvSpPr>
        <p:spPr>
          <a:xfrm>
            <a:off x="12219825" y="9679388"/>
            <a:ext cx="19379100" cy="1694400"/>
          </a:xfrm>
          <a:prstGeom prst="rect">
            <a:avLst/>
          </a:prstGeom>
          <a:solidFill>
            <a:srgbClr val="376092"/>
          </a:solidFill>
          <a:ln w="76200" cap="flat" cmpd="sng">
            <a:solidFill>
              <a:srgbClr val="10253F"/>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en-CA" sz="6000" b="0" i="0" u="none" strike="noStrike" cap="none">
                <a:solidFill>
                  <a:schemeClr val="lt1"/>
                </a:solidFill>
                <a:latin typeface="Times New Roman"/>
                <a:ea typeface="Times New Roman"/>
                <a:cs typeface="Times New Roman"/>
                <a:sym typeface="Times New Roman"/>
              </a:rPr>
              <a:t>Results</a:t>
            </a:r>
            <a:endParaRPr sz="1400" b="0" i="0" u="none" strike="noStrike" cap="none">
              <a:solidFill>
                <a:srgbClr val="000000"/>
              </a:solidFill>
              <a:latin typeface="Arial"/>
              <a:ea typeface="Arial"/>
              <a:cs typeface="Arial"/>
              <a:sym typeface="Arial"/>
            </a:endParaRPr>
          </a:p>
        </p:txBody>
      </p:sp>
      <p:sp>
        <p:nvSpPr>
          <p:cNvPr id="115" name="Google Shape;115;p1"/>
          <p:cNvSpPr/>
          <p:nvPr/>
        </p:nvSpPr>
        <p:spPr>
          <a:xfrm>
            <a:off x="32252175" y="3646475"/>
            <a:ext cx="11422500" cy="1694400"/>
          </a:xfrm>
          <a:prstGeom prst="rect">
            <a:avLst/>
          </a:prstGeom>
          <a:solidFill>
            <a:srgbClr val="376092"/>
          </a:solidFill>
          <a:ln w="76200" cap="flat" cmpd="sng">
            <a:solidFill>
              <a:srgbClr val="10253F"/>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en-CA" sz="6000" b="0" i="0" u="none" strike="noStrike" cap="none">
                <a:solidFill>
                  <a:schemeClr val="lt1"/>
                </a:solidFill>
                <a:latin typeface="Times New Roman"/>
                <a:ea typeface="Times New Roman"/>
                <a:cs typeface="Times New Roman"/>
                <a:sym typeface="Times New Roman"/>
              </a:rPr>
              <a:t>Discussion</a:t>
            </a:r>
            <a:endParaRPr sz="6000" b="0" i="0" u="none" strike="noStrike" cap="none">
              <a:solidFill>
                <a:schemeClr val="lt1"/>
              </a:solidFill>
              <a:latin typeface="Times New Roman"/>
              <a:ea typeface="Times New Roman"/>
              <a:cs typeface="Times New Roman"/>
              <a:sym typeface="Times New Roman"/>
            </a:endParaRPr>
          </a:p>
        </p:txBody>
      </p:sp>
      <p:sp>
        <p:nvSpPr>
          <p:cNvPr id="116" name="Google Shape;116;p1"/>
          <p:cNvSpPr/>
          <p:nvPr/>
        </p:nvSpPr>
        <p:spPr>
          <a:xfrm>
            <a:off x="32297825" y="16570775"/>
            <a:ext cx="11422500" cy="1694400"/>
          </a:xfrm>
          <a:prstGeom prst="rect">
            <a:avLst/>
          </a:prstGeom>
          <a:solidFill>
            <a:srgbClr val="376092"/>
          </a:solidFill>
          <a:ln w="76200" cap="flat" cmpd="sng">
            <a:solidFill>
              <a:srgbClr val="10253F"/>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en-CA" sz="6000" b="0" i="0" u="none" strike="noStrike" cap="none">
                <a:solidFill>
                  <a:schemeClr val="lt1"/>
                </a:solidFill>
                <a:latin typeface="Times New Roman"/>
                <a:ea typeface="Times New Roman"/>
                <a:cs typeface="Times New Roman"/>
                <a:sym typeface="Times New Roman"/>
              </a:rPr>
              <a:t>Conclusion</a:t>
            </a:r>
            <a:endParaRPr sz="6000" b="0" i="0" u="none" strike="noStrike" cap="none">
              <a:solidFill>
                <a:schemeClr val="lt1"/>
              </a:solidFill>
              <a:latin typeface="Times New Roman"/>
              <a:ea typeface="Times New Roman"/>
              <a:cs typeface="Times New Roman"/>
              <a:sym typeface="Times New Roman"/>
            </a:endParaRPr>
          </a:p>
        </p:txBody>
      </p:sp>
      <p:sp>
        <p:nvSpPr>
          <p:cNvPr id="117" name="Google Shape;117;p1"/>
          <p:cNvSpPr/>
          <p:nvPr/>
        </p:nvSpPr>
        <p:spPr>
          <a:xfrm>
            <a:off x="32232025" y="23900875"/>
            <a:ext cx="11422500" cy="1694400"/>
          </a:xfrm>
          <a:prstGeom prst="rect">
            <a:avLst/>
          </a:prstGeom>
          <a:solidFill>
            <a:srgbClr val="376092"/>
          </a:solidFill>
          <a:ln w="76200" cap="flat" cmpd="sng">
            <a:solidFill>
              <a:srgbClr val="10253F"/>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en-CA" sz="6000" b="0" i="0" u="none" strike="noStrike" cap="none">
                <a:solidFill>
                  <a:schemeClr val="lt1"/>
                </a:solidFill>
                <a:latin typeface="Times New Roman"/>
                <a:ea typeface="Times New Roman"/>
                <a:cs typeface="Times New Roman"/>
                <a:sym typeface="Times New Roman"/>
              </a:rPr>
              <a:t>References</a:t>
            </a:r>
            <a:endParaRPr sz="6000" b="0" i="0" u="none" strike="noStrike" cap="none">
              <a:solidFill>
                <a:schemeClr val="lt1"/>
              </a:solidFill>
              <a:latin typeface="Times New Roman"/>
              <a:ea typeface="Times New Roman"/>
              <a:cs typeface="Times New Roman"/>
              <a:sym typeface="Times New Roman"/>
            </a:endParaRPr>
          </a:p>
        </p:txBody>
      </p:sp>
      <p:sp>
        <p:nvSpPr>
          <p:cNvPr id="118" name="Google Shape;118;p1"/>
          <p:cNvSpPr txBox="1"/>
          <p:nvPr/>
        </p:nvSpPr>
        <p:spPr>
          <a:xfrm>
            <a:off x="32163325" y="25688725"/>
            <a:ext cx="11422500" cy="6670500"/>
          </a:xfrm>
          <a:prstGeom prst="rect">
            <a:avLst/>
          </a:prstGeom>
          <a:noFill/>
          <a:ln>
            <a:noFill/>
          </a:ln>
        </p:spPr>
        <p:txBody>
          <a:bodyPr spcFirstLastPara="1" wrap="square" lIns="91425" tIns="91425" rIns="91425" bIns="91425" anchor="t" anchorCtr="0">
            <a:noAutofit/>
          </a:bodyPr>
          <a:lstStyle/>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Hewitt, L., Benjamin-Neelon, S. E., Carson, V., Stanley, R. M., Janssen, I., &amp; Okely, A. D. (2018). Child care centre adherence to infant physical activity and screen time recommendations in Australia, Canada and the United States: An observational study. </a:t>
            </a:r>
            <a:r>
              <a:rPr lang="en-CA" sz="1450" b="0" i="1" u="none" strike="noStrike" cap="none">
                <a:solidFill>
                  <a:schemeClr val="dk1"/>
                </a:solidFill>
                <a:latin typeface="Calibri"/>
                <a:ea typeface="Calibri"/>
                <a:cs typeface="Calibri"/>
                <a:sym typeface="Calibri"/>
              </a:rPr>
              <a:t>Infant Behavior and Development, 50, </a:t>
            </a:r>
            <a:r>
              <a:rPr lang="en-CA" sz="1450" b="0" i="0" u="none" strike="noStrike" cap="none">
                <a:solidFill>
                  <a:schemeClr val="dk1"/>
                </a:solidFill>
                <a:latin typeface="Calibri"/>
                <a:ea typeface="Calibri"/>
                <a:cs typeface="Calibri"/>
                <a:sym typeface="Calibri"/>
              </a:rPr>
              <a:t>88-97. </a:t>
            </a:r>
            <a:endParaRPr sz="1450" b="0" i="0" u="none" strike="noStrike" cap="none">
              <a:solidFill>
                <a:schemeClr val="dk1"/>
              </a:solidFill>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Ahluwalia, N., Dalmasso, P., Rasmussen, M., Lipsky, L., Currie, C., Haug, E., … Cavallo, F. (2015). Trends in overweight prevalence among 11-, 13- and 15-year-olds in 25 countries in Europe, Canada and USA from 2002 to 2010. </a:t>
            </a:r>
            <a:r>
              <a:rPr lang="en-CA" sz="1450" b="0" i="1" u="none" strike="noStrike" cap="none">
                <a:solidFill>
                  <a:schemeClr val="dk1"/>
                </a:solidFill>
                <a:latin typeface="Calibri"/>
                <a:ea typeface="Calibri"/>
                <a:cs typeface="Calibri"/>
                <a:sym typeface="Calibri"/>
              </a:rPr>
              <a:t>European Journal of Public Health, 25(2), </a:t>
            </a:r>
            <a:r>
              <a:rPr lang="en-CA" sz="1450" b="0" i="0" u="none" strike="noStrike" cap="none">
                <a:solidFill>
                  <a:schemeClr val="dk1"/>
                </a:solidFill>
                <a:latin typeface="Calibri"/>
                <a:ea typeface="Calibri"/>
                <a:cs typeface="Calibri"/>
                <a:sym typeface="Calibri"/>
              </a:rPr>
              <a:t>28-32. </a:t>
            </a:r>
            <a:endParaRPr sz="1450" b="0" i="0" u="none" strike="noStrike" cap="none">
              <a:solidFill>
                <a:schemeClr val="dk1"/>
              </a:solidFill>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Katzmarzyk, P. T., Chaput, J. P., Fogelholm, M., Hu, G., Maher, C., Maia J., … Tudor-Locke, C. (2019). International Study of Childhood Obesity, Lifestyle and the Environment (ISCOLE): Contributions to Understanding the Global Obesity Epidemic. </a:t>
            </a:r>
            <a:r>
              <a:rPr lang="en-CA" sz="1450" b="0" i="1" u="none" strike="noStrike" cap="none">
                <a:solidFill>
                  <a:schemeClr val="dk1"/>
                </a:solidFill>
                <a:latin typeface="Calibri"/>
                <a:ea typeface="Calibri"/>
                <a:cs typeface="Calibri"/>
                <a:sym typeface="Calibri"/>
              </a:rPr>
              <a:t>Nutrients, 11(4), </a:t>
            </a:r>
            <a:r>
              <a:rPr lang="en-CA" sz="1450" b="0" i="0" u="none" strike="noStrike" cap="none">
                <a:solidFill>
                  <a:schemeClr val="dk1"/>
                </a:solidFill>
                <a:latin typeface="Calibri"/>
                <a:ea typeface="Calibri"/>
                <a:cs typeface="Calibri"/>
                <a:sym typeface="Calibri"/>
              </a:rPr>
              <a:t>1-24. </a:t>
            </a:r>
            <a:endParaRPr sz="1450" b="0" i="0" u="none" strike="noStrike" cap="none">
              <a:solidFill>
                <a:schemeClr val="dk1"/>
              </a:solidFill>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Salvy, S. J., de la Haye, K., Bowker, J. C., &amp; Hermans, R. C. (2012). Influence of peers and friends on children’s and adolescents’ eating and activity behaviors. </a:t>
            </a:r>
            <a:r>
              <a:rPr lang="en-CA" sz="1450" b="0" i="1" u="none" strike="noStrike" cap="none">
                <a:solidFill>
                  <a:schemeClr val="dk1"/>
                </a:solidFill>
                <a:latin typeface="Calibri"/>
                <a:ea typeface="Calibri"/>
                <a:cs typeface="Calibri"/>
                <a:sym typeface="Calibri"/>
              </a:rPr>
              <a:t>Physiology &amp; Behavior Journal, 106(3), </a:t>
            </a:r>
            <a:r>
              <a:rPr lang="en-CA" sz="1450" b="0" i="0" u="none" strike="noStrike" cap="none">
                <a:solidFill>
                  <a:schemeClr val="dk1"/>
                </a:solidFill>
                <a:latin typeface="Calibri"/>
                <a:ea typeface="Calibri"/>
                <a:cs typeface="Calibri"/>
                <a:sym typeface="Calibri"/>
              </a:rPr>
              <a:t>369-378. </a:t>
            </a:r>
            <a:endParaRPr sz="1450" b="0" i="0" u="none" strike="noStrike" cap="none">
              <a:solidFill>
                <a:schemeClr val="dk1"/>
              </a:solidFill>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Addy, N. A., Shaban-Nejad, A., Buckeridge, D. L., &amp; Dubé, L. (2015). An innovative approach to addressing childhood obesity: a knowledge-based infrastructure for supporting multi-stakeholder partnership decision-making in Quebec, Canada. </a:t>
            </a:r>
            <a:r>
              <a:rPr lang="en-CA" sz="1450" b="0" i="1" u="none" strike="noStrike" cap="none">
                <a:solidFill>
                  <a:schemeClr val="dk1"/>
                </a:solidFill>
                <a:latin typeface="Calibri"/>
                <a:ea typeface="Calibri"/>
                <a:cs typeface="Calibri"/>
                <a:sym typeface="Calibri"/>
              </a:rPr>
              <a:t>International Journal of Environmental Research and Public Health, 12(2), </a:t>
            </a:r>
            <a:r>
              <a:rPr lang="en-CA" sz="1450" b="0" i="0" u="none" strike="noStrike" cap="none">
                <a:solidFill>
                  <a:schemeClr val="dk1"/>
                </a:solidFill>
                <a:latin typeface="Calibri"/>
                <a:ea typeface="Calibri"/>
                <a:cs typeface="Calibri"/>
                <a:sym typeface="Calibri"/>
              </a:rPr>
              <a:t>1314-1333. </a:t>
            </a:r>
            <a:endParaRPr sz="1450" b="0" i="0" u="none" strike="noStrike" cap="none">
              <a:solidFill>
                <a:schemeClr val="dk1"/>
              </a:solidFill>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Sylvetsky, A. C., Hennink, M., Comeau, D., Welsh, J. A. Hardy, T., Matzigkeit, L., … Vos, M. B. (2013). Youth Understanding of Healthy Eating and Obesity: A Focus Group Study. </a:t>
            </a:r>
            <a:r>
              <a:rPr lang="en-CA" sz="1450" b="0" i="1" u="none" strike="noStrike" cap="none">
                <a:solidFill>
                  <a:schemeClr val="dk1"/>
                </a:solidFill>
                <a:latin typeface="Calibri"/>
                <a:ea typeface="Calibri"/>
                <a:cs typeface="Calibri"/>
                <a:sym typeface="Calibri"/>
              </a:rPr>
              <a:t>Journal of Obesity, 2013, </a:t>
            </a:r>
            <a:r>
              <a:rPr lang="en-CA" sz="1450" b="0" i="0" u="none" strike="noStrike" cap="none">
                <a:solidFill>
                  <a:schemeClr val="dk1"/>
                </a:solidFill>
                <a:latin typeface="Calibri"/>
                <a:ea typeface="Calibri"/>
                <a:cs typeface="Calibri"/>
                <a:sym typeface="Calibri"/>
              </a:rPr>
              <a:t>1-6. </a:t>
            </a:r>
            <a:endParaRPr sz="1450" b="0" i="0" u="none" strike="noStrike" cap="none">
              <a:solidFill>
                <a:schemeClr val="dk1"/>
              </a:solidFill>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Jia, P., Xue, H., Cheng, X., &amp; Wang, Y. (2019). Effects of school neighborhood food environments on childhood obesity at multiple scales: a longitudinal kindergarten cohort study in the USA. </a:t>
            </a:r>
            <a:r>
              <a:rPr lang="en-CA" sz="1450" b="0" i="1" u="none" strike="noStrike" cap="none">
                <a:solidFill>
                  <a:schemeClr val="dk1"/>
                </a:solidFill>
                <a:latin typeface="Calibri"/>
                <a:ea typeface="Calibri"/>
                <a:cs typeface="Calibri"/>
                <a:sym typeface="Calibri"/>
              </a:rPr>
              <a:t>BMC Medicine, 17(99), </a:t>
            </a:r>
            <a:r>
              <a:rPr lang="en-CA" sz="1450" b="0" i="0" u="none" strike="noStrike" cap="none">
                <a:solidFill>
                  <a:schemeClr val="dk1"/>
                </a:solidFill>
                <a:latin typeface="Calibri"/>
                <a:ea typeface="Calibri"/>
                <a:cs typeface="Calibri"/>
                <a:sym typeface="Calibri"/>
              </a:rPr>
              <a:t>1-15. </a:t>
            </a:r>
            <a:endParaRPr sz="1450" b="0" i="0" u="none" strike="noStrike" cap="none">
              <a:solidFill>
                <a:schemeClr val="dk1"/>
              </a:solidFill>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Danyliw, A. D., Vatanparast, H., Nikpartow, N., &amp; Whiting, S. J. (2012). Beverage patterns among Canadian children and relationship to overweight and obesity. </a:t>
            </a:r>
            <a:r>
              <a:rPr lang="en-CA" sz="1450" b="0" i="1" u="none" strike="noStrike" cap="none">
                <a:solidFill>
                  <a:schemeClr val="dk1"/>
                </a:solidFill>
                <a:latin typeface="Calibri"/>
                <a:ea typeface="Calibri"/>
                <a:cs typeface="Calibri"/>
                <a:sym typeface="Calibri"/>
              </a:rPr>
              <a:t>Applied Physiology, Nutrition, and Metabolism, 37(5), </a:t>
            </a:r>
            <a:r>
              <a:rPr lang="en-CA" sz="1450" b="0" i="0" u="none" strike="noStrike" cap="none">
                <a:solidFill>
                  <a:schemeClr val="dk1"/>
                </a:solidFill>
                <a:latin typeface="Calibri"/>
                <a:ea typeface="Calibri"/>
                <a:cs typeface="Calibri"/>
                <a:sym typeface="Calibri"/>
              </a:rPr>
              <a:t>900-906. </a:t>
            </a:r>
            <a:endParaRPr sz="1450" b="0" i="0" u="none" strike="noStrike" cap="none">
              <a:solidFill>
                <a:schemeClr val="dk1"/>
              </a:solidFill>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Roman-Viñas, B., Chaput, J., Katzmarzyk, P. T., Fogelholm, M., Lambert, E. V., Maher, C., … Tremblay, M. S. (2016). Proportion of children meeting recommendations for 24-hour movement guidelines and associations with adiposity in a 12-country study. </a:t>
            </a:r>
            <a:r>
              <a:rPr lang="en-CA" sz="1450" b="0" i="1" u="none" strike="noStrike" cap="none">
                <a:solidFill>
                  <a:schemeClr val="dk1"/>
                </a:solidFill>
                <a:latin typeface="Calibri"/>
                <a:ea typeface="Calibri"/>
                <a:cs typeface="Calibri"/>
                <a:sym typeface="Calibri"/>
              </a:rPr>
              <a:t>International Journal of Behavioral Nutrition and Physical Activity, 13,  </a:t>
            </a:r>
            <a:r>
              <a:rPr lang="en-CA" sz="1450" b="0" i="0" u="none" strike="noStrike" cap="none">
                <a:solidFill>
                  <a:schemeClr val="dk1"/>
                </a:solidFill>
                <a:latin typeface="Calibri"/>
                <a:ea typeface="Calibri"/>
                <a:cs typeface="Calibri"/>
                <a:sym typeface="Calibri"/>
              </a:rPr>
              <a:t>1-10</a:t>
            </a:r>
            <a:endParaRPr sz="1450" b="0" i="0" u="none" strike="noStrike" cap="none">
              <a:solidFill>
                <a:schemeClr val="dk1"/>
              </a:solidFill>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highlight>
                  <a:srgbClr val="FFFFFF"/>
                </a:highlight>
                <a:latin typeface="Calibri"/>
                <a:ea typeface="Calibri"/>
                <a:cs typeface="Calibri"/>
                <a:sym typeface="Calibri"/>
              </a:rPr>
              <a:t>Muthuri, S. K., Onywera, V. O., Tremblay, M. S, Broyles, S. T., Chaput, J., Fogelholm,  M., … Katzmarzyk, P. T. (2016) Relationships between Parental Education and Overweight with Childhood Overweight and Physical Activity in 9–11 Year Old Children: Results from a 12-Country Study. </a:t>
            </a:r>
            <a:r>
              <a:rPr lang="en-CA" sz="1450" b="0" i="1" u="none" strike="noStrike" cap="none">
                <a:solidFill>
                  <a:schemeClr val="dk1"/>
                </a:solidFill>
                <a:highlight>
                  <a:srgbClr val="FFFFFF"/>
                </a:highlight>
                <a:latin typeface="Calibri"/>
                <a:ea typeface="Calibri"/>
                <a:cs typeface="Calibri"/>
                <a:sym typeface="Calibri"/>
              </a:rPr>
              <a:t>PLoS ONE 11(8)</a:t>
            </a:r>
            <a:r>
              <a:rPr lang="en-CA" sz="1450" b="0" i="0" u="none" strike="noStrike" cap="none">
                <a:solidFill>
                  <a:schemeClr val="dk1"/>
                </a:solidFill>
                <a:highlight>
                  <a:srgbClr val="FFFFFF"/>
                </a:highlight>
                <a:latin typeface="Calibri"/>
                <a:ea typeface="Calibri"/>
                <a:cs typeface="Calibri"/>
                <a:sym typeface="Calibri"/>
              </a:rPr>
              <a:t>, 1-14.</a:t>
            </a:r>
            <a:endParaRPr sz="1450" b="0" i="0" u="none" strike="noStrike" cap="none">
              <a:solidFill>
                <a:schemeClr val="dk1"/>
              </a:solidFill>
              <a:highlight>
                <a:srgbClr val="FFFFFF"/>
              </a:highlight>
              <a:latin typeface="Calibri"/>
              <a:ea typeface="Calibri"/>
              <a:cs typeface="Calibri"/>
              <a:sym typeface="Calibri"/>
            </a:endParaRPr>
          </a:p>
          <a:p>
            <a:pPr marL="457200" marR="0" lvl="0" indent="-320675" algn="l" rtl="0">
              <a:lnSpc>
                <a:spcPct val="115000"/>
              </a:lnSpc>
              <a:spcBef>
                <a:spcPts val="0"/>
              </a:spcBef>
              <a:spcAft>
                <a:spcPts val="0"/>
              </a:spcAft>
              <a:buClr>
                <a:schemeClr val="dk1"/>
              </a:buClr>
              <a:buSzPts val="1450"/>
              <a:buFont typeface="Calibri"/>
              <a:buAutoNum type="arabicPeriod"/>
            </a:pPr>
            <a:r>
              <a:rPr lang="en-CA" sz="1450" b="0" i="0" u="none" strike="noStrike" cap="none">
                <a:solidFill>
                  <a:schemeClr val="dk1"/>
                </a:solidFill>
                <a:latin typeface="Calibri"/>
                <a:ea typeface="Calibri"/>
                <a:cs typeface="Calibri"/>
                <a:sym typeface="Calibri"/>
              </a:rPr>
              <a:t>Kirschenbaum, D. S., &amp; Gierut, K. (2013). Treatment of Childhood and Adolescent Obesity: An Integrative Review of Recent Recommendations From Five Expert Groups. </a:t>
            </a:r>
            <a:r>
              <a:rPr lang="en-CA" sz="1450" b="0" i="1" u="none" strike="noStrike" cap="none">
                <a:solidFill>
                  <a:schemeClr val="dk1"/>
                </a:solidFill>
                <a:latin typeface="Calibri"/>
                <a:ea typeface="Calibri"/>
                <a:cs typeface="Calibri"/>
                <a:sym typeface="Calibri"/>
              </a:rPr>
              <a:t>Journal of Consulting and Clinical Psychology, 81(2), </a:t>
            </a:r>
            <a:r>
              <a:rPr lang="en-CA" sz="1450" b="0" i="0" u="none" strike="noStrike" cap="none">
                <a:solidFill>
                  <a:schemeClr val="dk1"/>
                </a:solidFill>
                <a:latin typeface="Calibri"/>
                <a:ea typeface="Calibri"/>
                <a:cs typeface="Calibri"/>
                <a:sym typeface="Calibri"/>
              </a:rPr>
              <a:t>347-360. . </a:t>
            </a:r>
            <a:endParaRPr sz="1450" b="0" i="0" u="none" strike="noStrike" cap="none">
              <a:solidFill>
                <a:schemeClr val="dk1"/>
              </a:solidFill>
              <a:latin typeface="Calibri"/>
              <a:ea typeface="Calibri"/>
              <a:cs typeface="Calibri"/>
              <a:sym typeface="Calibri"/>
            </a:endParaRPr>
          </a:p>
          <a:p>
            <a:pPr marL="0" marR="0" lvl="0" indent="0" algn="l" rtl="0">
              <a:lnSpc>
                <a:spcPct val="115000"/>
              </a:lnSpc>
              <a:spcBef>
                <a:spcPts val="0"/>
              </a:spcBef>
              <a:spcAft>
                <a:spcPts val="0"/>
              </a:spcAft>
              <a:buClr>
                <a:schemeClr val="dk1"/>
              </a:buClr>
              <a:buSzPts val="1100"/>
              <a:buFont typeface="Arial"/>
              <a:buNone/>
            </a:pPr>
            <a:endParaRPr sz="1450" b="0" i="0" u="none" strike="noStrike" cap="none">
              <a:solidFill>
                <a:schemeClr val="dk1"/>
              </a:solidFill>
              <a:latin typeface="Calibri"/>
              <a:ea typeface="Calibri"/>
              <a:cs typeface="Calibri"/>
              <a:sym typeface="Calibri"/>
            </a:endParaRPr>
          </a:p>
          <a:p>
            <a:pPr marL="0" marR="0" lvl="0" indent="0" algn="l" rtl="0">
              <a:lnSpc>
                <a:spcPct val="115000"/>
              </a:lnSpc>
              <a:spcBef>
                <a:spcPts val="0"/>
              </a:spcBef>
              <a:spcAft>
                <a:spcPts val="0"/>
              </a:spcAft>
              <a:buClr>
                <a:schemeClr val="dk1"/>
              </a:buClr>
              <a:buSzPts val="1100"/>
              <a:buFont typeface="Arial"/>
              <a:buNone/>
            </a:pPr>
            <a:endParaRPr sz="1450" b="0" i="0" u="none" strike="noStrike" cap="none">
              <a:solidFill>
                <a:schemeClr val="dk1"/>
              </a:solidFill>
              <a:latin typeface="Calibri"/>
              <a:ea typeface="Calibri"/>
              <a:cs typeface="Calibri"/>
              <a:sym typeface="Calibri"/>
            </a:endParaRPr>
          </a:p>
          <a:p>
            <a:pPr marL="0" marR="0" lvl="0" indent="0" algn="l" rtl="0">
              <a:lnSpc>
                <a:spcPct val="115000"/>
              </a:lnSpc>
              <a:spcBef>
                <a:spcPts val="0"/>
              </a:spcBef>
              <a:spcAft>
                <a:spcPts val="0"/>
              </a:spcAft>
              <a:buClr>
                <a:schemeClr val="dk1"/>
              </a:buClr>
              <a:buSzPts val="1100"/>
              <a:buFont typeface="Arial"/>
              <a:buNone/>
            </a:pPr>
            <a:endParaRPr sz="1450" b="0" i="0" u="none" strike="noStrike" cap="none">
              <a:solidFill>
                <a:schemeClr val="dk1"/>
              </a:solidFill>
              <a:latin typeface="Calibri"/>
              <a:ea typeface="Calibri"/>
              <a:cs typeface="Calibri"/>
              <a:sym typeface="Calibri"/>
            </a:endParaRPr>
          </a:p>
          <a:p>
            <a:pPr marL="0" marR="0" lvl="0" indent="0" algn="l" rtl="0">
              <a:lnSpc>
                <a:spcPct val="115000"/>
              </a:lnSpc>
              <a:spcBef>
                <a:spcPts val="0"/>
              </a:spcBef>
              <a:spcAft>
                <a:spcPts val="0"/>
              </a:spcAft>
              <a:buClr>
                <a:schemeClr val="dk1"/>
              </a:buClr>
              <a:buSzPts val="1100"/>
              <a:buFont typeface="Arial"/>
              <a:buNone/>
            </a:pPr>
            <a:endParaRPr sz="1450" b="0" i="0" u="none" strike="noStrike" cap="none">
              <a:solidFill>
                <a:schemeClr val="dk1"/>
              </a:solidFill>
              <a:latin typeface="Calibri"/>
              <a:ea typeface="Calibri"/>
              <a:cs typeface="Calibri"/>
              <a:sym typeface="Calibri"/>
            </a:endParaRPr>
          </a:p>
          <a:p>
            <a:pPr marL="0" marR="0" lvl="0" indent="0" algn="l" rtl="0">
              <a:lnSpc>
                <a:spcPct val="115000"/>
              </a:lnSpc>
              <a:spcBef>
                <a:spcPts val="0"/>
              </a:spcBef>
              <a:spcAft>
                <a:spcPts val="0"/>
              </a:spcAft>
              <a:buClr>
                <a:schemeClr val="dk1"/>
              </a:buClr>
              <a:buSzPts val="1100"/>
              <a:buFont typeface="Arial"/>
              <a:buNone/>
            </a:pPr>
            <a:endParaRPr sz="145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50"/>
              <a:buFont typeface="Arial"/>
              <a:buNone/>
            </a:pPr>
            <a:endParaRPr sz="1450" b="0" i="0" u="none" strike="noStrike" cap="none">
              <a:solidFill>
                <a:srgbClr val="000000"/>
              </a:solidFill>
              <a:latin typeface="Calibri"/>
              <a:ea typeface="Calibri"/>
              <a:cs typeface="Calibri"/>
              <a:sym typeface="Calibri"/>
            </a:endParaRPr>
          </a:p>
        </p:txBody>
      </p:sp>
      <p:sp>
        <p:nvSpPr>
          <p:cNvPr id="119" name="Google Shape;119;p1"/>
          <p:cNvSpPr/>
          <p:nvPr/>
        </p:nvSpPr>
        <p:spPr>
          <a:xfrm>
            <a:off x="153675" y="27421625"/>
            <a:ext cx="11422500" cy="1694400"/>
          </a:xfrm>
          <a:prstGeom prst="rect">
            <a:avLst/>
          </a:prstGeom>
          <a:solidFill>
            <a:srgbClr val="376092"/>
          </a:solidFill>
          <a:ln w="76200" cap="flat" cmpd="sng">
            <a:solidFill>
              <a:srgbClr val="10253F"/>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en-CA" sz="6000" b="0" i="0" u="none" strike="noStrike" cap="none">
                <a:solidFill>
                  <a:schemeClr val="lt1"/>
                </a:solidFill>
                <a:latin typeface="Times New Roman"/>
                <a:ea typeface="Times New Roman"/>
                <a:cs typeface="Times New Roman"/>
                <a:sym typeface="Times New Roman"/>
              </a:rPr>
              <a:t>Research Question &amp; H</a:t>
            </a:r>
            <a:r>
              <a:rPr lang="en-CA" sz="6000">
                <a:solidFill>
                  <a:schemeClr val="lt1"/>
                </a:solidFill>
                <a:latin typeface="Times New Roman"/>
                <a:ea typeface="Times New Roman"/>
                <a:cs typeface="Times New Roman"/>
                <a:sym typeface="Times New Roman"/>
              </a:rPr>
              <a:t>ypothesis</a:t>
            </a:r>
            <a:endParaRPr sz="6000" b="0" i="0" u="none" strike="noStrike" cap="none">
              <a:solidFill>
                <a:schemeClr val="lt1"/>
              </a:solidFill>
              <a:latin typeface="Times New Roman"/>
              <a:ea typeface="Times New Roman"/>
              <a:cs typeface="Times New Roman"/>
              <a:sym typeface="Times New Roman"/>
            </a:endParaRPr>
          </a:p>
        </p:txBody>
      </p:sp>
      <p:sp>
        <p:nvSpPr>
          <p:cNvPr id="120" name="Google Shape;120;p1"/>
          <p:cNvSpPr/>
          <p:nvPr/>
        </p:nvSpPr>
        <p:spPr>
          <a:xfrm>
            <a:off x="222375" y="29116025"/>
            <a:ext cx="11353800" cy="3336600"/>
          </a:xfrm>
          <a:prstGeom prst="rect">
            <a:avLst/>
          </a:prstGeom>
          <a:solidFill>
            <a:schemeClr val="lt1"/>
          </a:solidFill>
          <a:ln w="28575" cap="flat" cmpd="sng">
            <a:solidFill>
              <a:srgbClr val="395E89"/>
            </a:solidFill>
            <a:prstDash val="solid"/>
            <a:round/>
            <a:headEnd type="none" w="sm" len="sm"/>
            <a:tailEnd type="none" w="sm" len="sm"/>
          </a:ln>
        </p:spPr>
        <p:txBody>
          <a:bodyPr spcFirstLastPara="1" wrap="square" lIns="438200" tIns="219100" rIns="438200" bIns="219100" anchor="ctr" anchorCtr="0">
            <a:noAutofit/>
          </a:bodyPr>
          <a:lstStyle/>
          <a:p>
            <a:pPr marL="0" marR="0" lvl="0" indent="0" algn="l" rtl="0">
              <a:lnSpc>
                <a:spcPct val="100000"/>
              </a:lnSpc>
              <a:spcBef>
                <a:spcPts val="0"/>
              </a:spcBef>
              <a:spcAft>
                <a:spcPts val="0"/>
              </a:spcAft>
              <a:buClr>
                <a:srgbClr val="000000"/>
              </a:buClr>
              <a:buSzPts val="6000"/>
              <a:buFont typeface="Arial"/>
              <a:buNone/>
            </a:pPr>
            <a:endParaRPr sz="6000" b="0" i="0" u="none" strike="noStrike" cap="none">
              <a:solidFill>
                <a:schemeClr val="lt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8600"/>
              <a:buFont typeface="Arial"/>
              <a:buNone/>
            </a:pPr>
            <a:endParaRPr sz="8600" b="0" i="0" u="none" strike="noStrike" cap="none">
              <a:solidFill>
                <a:schemeClr val="lt1"/>
              </a:solidFill>
              <a:latin typeface="Calibri"/>
              <a:ea typeface="Calibri"/>
              <a:cs typeface="Calibri"/>
              <a:sym typeface="Calibri"/>
            </a:endParaRPr>
          </a:p>
        </p:txBody>
      </p:sp>
      <p:sp>
        <p:nvSpPr>
          <p:cNvPr id="121" name="Google Shape;121;p1"/>
          <p:cNvSpPr txBox="1"/>
          <p:nvPr/>
        </p:nvSpPr>
        <p:spPr>
          <a:xfrm>
            <a:off x="222375" y="29093900"/>
            <a:ext cx="11353800" cy="333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800"/>
              <a:buFont typeface="Arial"/>
              <a:buNone/>
            </a:pPr>
            <a:r>
              <a:rPr lang="en-CA" sz="3200">
                <a:solidFill>
                  <a:schemeClr val="dk1"/>
                </a:solidFill>
                <a:latin typeface="Calibri"/>
                <a:ea typeface="Calibri"/>
                <a:cs typeface="Calibri"/>
                <a:sym typeface="Calibri"/>
              </a:rPr>
              <a:t>What is Canada implementing that has led to a decreased childhood obesity prevalence in comparison to the USA?</a:t>
            </a:r>
            <a:endParaRPr sz="3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800"/>
              <a:buFont typeface="Arial"/>
              <a:buNone/>
            </a:pPr>
            <a:r>
              <a:rPr lang="en-CA" sz="3200">
                <a:solidFill>
                  <a:schemeClr val="dk1"/>
                </a:solidFill>
                <a:latin typeface="Calibri"/>
                <a:ea typeface="Calibri"/>
                <a:cs typeface="Calibri"/>
                <a:sym typeface="Calibri"/>
              </a:rPr>
              <a:t>HYPOTHESIS: Based on previous research, we hypothesize that Canada has a lower prevalence of childhood obesity because they have better guidelines and practices in place to combat childhood obesity in comparison to the USA</a:t>
            </a:r>
            <a:endParaRPr sz="3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800"/>
              <a:buFont typeface="Arial"/>
              <a:buNone/>
            </a:pPr>
            <a:endParaRPr sz="3200">
              <a:solidFill>
                <a:schemeClr val="dk1"/>
              </a:solidFill>
              <a:latin typeface="Calibri"/>
              <a:ea typeface="Calibri"/>
              <a:cs typeface="Calibri"/>
              <a:sym typeface="Calibri"/>
            </a:endParaRPr>
          </a:p>
          <a:p>
            <a:pPr marL="457200" lvl="0" indent="0" algn="l" rtl="0">
              <a:spcBef>
                <a:spcPts val="0"/>
              </a:spcBef>
              <a:spcAft>
                <a:spcPts val="0"/>
              </a:spcAft>
              <a:buClr>
                <a:schemeClr val="dk1"/>
              </a:buClr>
              <a:buSzPts val="1800"/>
              <a:buFont typeface="Arial"/>
              <a:buNone/>
            </a:pPr>
            <a:endParaRPr sz="3200">
              <a:solidFill>
                <a:schemeClr val="lt1"/>
              </a:solidFill>
              <a:latin typeface="Calibri"/>
              <a:ea typeface="Calibri"/>
              <a:cs typeface="Calibri"/>
              <a:sym typeface="Calibri"/>
            </a:endParaRPr>
          </a:p>
          <a:p>
            <a:pPr marL="0" lvl="0" indent="0" algn="l" rtl="0">
              <a:spcBef>
                <a:spcPts val="0"/>
              </a:spcBef>
              <a:spcAft>
                <a:spcPts val="0"/>
              </a:spcAft>
              <a:buClr>
                <a:schemeClr val="dk1"/>
              </a:buClr>
              <a:buSzPts val="1800"/>
              <a:buFont typeface="Arial"/>
              <a:buNone/>
            </a:pPr>
            <a:endParaRPr sz="3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800"/>
              <a:buFont typeface="Arial"/>
              <a:buNone/>
            </a:pPr>
            <a:endParaRPr sz="3200">
              <a:solidFill>
                <a:schemeClr val="dk1"/>
              </a:solidFill>
              <a:latin typeface="Calibri"/>
              <a:ea typeface="Calibri"/>
              <a:cs typeface="Calibri"/>
              <a:sym typeface="Calibri"/>
            </a:endParaRPr>
          </a:p>
        </p:txBody>
      </p:sp>
      <p:pic>
        <p:nvPicPr>
          <p:cNvPr id="122" name="Google Shape;122;p1"/>
          <p:cNvPicPr preferRelativeResize="0"/>
          <p:nvPr/>
        </p:nvPicPr>
        <p:blipFill rotWithShape="1">
          <a:blip r:embed="rId5">
            <a:alphaModFix/>
          </a:blip>
          <a:srcRect/>
          <a:stretch/>
        </p:blipFill>
        <p:spPr>
          <a:xfrm>
            <a:off x="695325" y="152776"/>
            <a:ext cx="3779584" cy="2827124"/>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FFFFFF"/>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2221</Words>
  <Application>Microsoft Macintosh PowerPoint</Application>
  <PresentationFormat>Custom</PresentationFormat>
  <Paragraphs>66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Winnie Lam</dc:creator>
  <cp:lastModifiedBy>Sam Forbes</cp:lastModifiedBy>
  <cp:revision>5</cp:revision>
  <dcterms:created xsi:type="dcterms:W3CDTF">2017-06-28T14:11:45Z</dcterms:created>
  <dcterms:modified xsi:type="dcterms:W3CDTF">2020-01-13T16:50:36Z</dcterms:modified>
</cp:coreProperties>
</file>