
<file path=[Content_Types].xml><?xml version="1.0" encoding="utf-8"?>
<Types xmlns="http://schemas.openxmlformats.org/package/2006/content-types">
  <Default Extension="png" ContentType="image/png"/>
  <Default Extension="jfif" ContentType="image/jpeg"/>
  <Default Extension="svg" ContentType="image/svg+xml"/>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48"/>
  </p:notesMasterIdLst>
  <p:handoutMasterIdLst>
    <p:handoutMasterId r:id="rId49"/>
  </p:handoutMasterIdLst>
  <p:sldIdLst>
    <p:sldId id="256" r:id="rId2"/>
    <p:sldId id="472" r:id="rId3"/>
    <p:sldId id="285" r:id="rId4"/>
    <p:sldId id="475" r:id="rId5"/>
    <p:sldId id="479" r:id="rId6"/>
    <p:sldId id="259" r:id="rId7"/>
    <p:sldId id="473" r:id="rId8"/>
    <p:sldId id="461" r:id="rId9"/>
    <p:sldId id="330" r:id="rId10"/>
    <p:sldId id="452" r:id="rId11"/>
    <p:sldId id="331" r:id="rId12"/>
    <p:sldId id="449" r:id="rId13"/>
    <p:sldId id="450" r:id="rId14"/>
    <p:sldId id="448" r:id="rId15"/>
    <p:sldId id="333" r:id="rId16"/>
    <p:sldId id="455" r:id="rId17"/>
    <p:sldId id="476" r:id="rId18"/>
    <p:sldId id="462" r:id="rId19"/>
    <p:sldId id="453" r:id="rId20"/>
    <p:sldId id="334" r:id="rId21"/>
    <p:sldId id="456" r:id="rId22"/>
    <p:sldId id="477" r:id="rId23"/>
    <p:sldId id="465" r:id="rId24"/>
    <p:sldId id="466" r:id="rId25"/>
    <p:sldId id="469" r:id="rId26"/>
    <p:sldId id="467" r:id="rId27"/>
    <p:sldId id="468" r:id="rId28"/>
    <p:sldId id="487" r:id="rId29"/>
    <p:sldId id="463" r:id="rId30"/>
    <p:sldId id="488" r:id="rId31"/>
    <p:sldId id="490" r:id="rId32"/>
    <p:sldId id="491" r:id="rId33"/>
    <p:sldId id="335" r:id="rId34"/>
    <p:sldId id="492" r:id="rId35"/>
    <p:sldId id="493" r:id="rId36"/>
    <p:sldId id="470" r:id="rId37"/>
    <p:sldId id="280" r:id="rId38"/>
    <p:sldId id="478" r:id="rId39"/>
    <p:sldId id="481" r:id="rId40"/>
    <p:sldId id="480" r:id="rId41"/>
    <p:sldId id="482" r:id="rId42"/>
    <p:sldId id="485" r:id="rId43"/>
    <p:sldId id="486" r:id="rId44"/>
    <p:sldId id="494" r:id="rId45"/>
    <p:sldId id="483" r:id="rId46"/>
    <p:sldId id="484" r:id="rId47"/>
  </p:sldIdLst>
  <p:sldSz cx="9144000" cy="5143500" type="screen16x9"/>
  <p:notesSz cx="9309100" cy="7023100"/>
  <p:embeddedFontLst>
    <p:embeddedFont>
      <p:font typeface="Times" panose="02020603050405020304" pitchFamily="18" charset="0"/>
      <p:regular r:id="rId50"/>
      <p:bold r:id="rId51"/>
      <p:italic r:id="rId52"/>
      <p:boldItalic r:id="rId53"/>
    </p:embeddedFont>
    <p:embeddedFont>
      <p:font typeface="Lora" panose="020B0604020202020204" charset="0"/>
      <p:regular r:id="rId54"/>
      <p:bold r:id="rId55"/>
      <p:italic r:id="rId56"/>
      <p:boldItalic r:id="rId57"/>
    </p:embeddedFont>
    <p:embeddedFont>
      <p:font typeface="Quattrocento Sans" panose="020B0604020202020204" charset="0"/>
      <p:regular r:id="rId58"/>
      <p:bold r:id="rId59"/>
      <p:italic r:id="rId60"/>
      <p:boldItalic r:id="rId61"/>
    </p:embeddedFont>
    <p:embeddedFont>
      <p:font typeface="Calibri" panose="020F0502020204030204" pitchFamily="34" charset="0"/>
      <p:regular r:id="rId62"/>
      <p:bold r:id="rId63"/>
      <p:italic r:id="rId64"/>
      <p:boldItalic r:id="rId6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élanie Brunet" initials="MB" lastIdx="16" clrIdx="0">
    <p:extLst>
      <p:ext uri="{19B8F6BF-5375-455C-9EA6-DF929625EA0E}">
        <p15:presenceInfo xmlns:p15="http://schemas.microsoft.com/office/powerpoint/2012/main" userId="S-1-5-21-399032375-574354515-73786897-4433" providerId="AD"/>
      </p:ext>
    </p:extLst>
  </p:cmAuthor>
  <p:cmAuthor id="2" name="Melanie Brunet" initials="MB" lastIdx="10" clrIdx="1">
    <p:extLst>
      <p:ext uri="{19B8F6BF-5375-455C-9EA6-DF929625EA0E}">
        <p15:presenceInfo xmlns:p15="http://schemas.microsoft.com/office/powerpoint/2012/main" userId="256d135f1a89a17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BDCAB1E-3472-4BEE-AE0A-C62FD2806BDA}">
  <a:tblStyle styleId="{0BDCAB1E-3472-4BEE-AE0A-C62FD2806BDA}"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439" autoAdjust="0"/>
  </p:normalViewPr>
  <p:slideViewPr>
    <p:cSldViewPr snapToGrid="0">
      <p:cViewPr varScale="1">
        <p:scale>
          <a:sx n="119" d="100"/>
          <a:sy n="119" d="100"/>
        </p:scale>
        <p:origin x="1296" y="102"/>
      </p:cViewPr>
      <p:guideLst/>
    </p:cSldViewPr>
  </p:slideViewPr>
  <p:notesTextViewPr>
    <p:cViewPr>
      <p:scale>
        <a:sx n="1" d="1"/>
        <a:sy n="1" d="1"/>
      </p:scale>
      <p:origin x="0" y="0"/>
    </p:cViewPr>
  </p:notesTextViewPr>
  <p:sorterViewPr>
    <p:cViewPr varScale="1">
      <p:scale>
        <a:sx n="100" d="100"/>
        <a:sy n="100" d="100"/>
      </p:scale>
      <p:origin x="0" y="-624"/>
    </p:cViewPr>
  </p:sorterViewPr>
  <p:notesViewPr>
    <p:cSldViewPr snapToGrid="0">
      <p:cViewPr varScale="1">
        <p:scale>
          <a:sx n="87" d="100"/>
          <a:sy n="87" d="100"/>
        </p:scale>
        <p:origin x="3840"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14.fntdata"/><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4.fntdata"/><Relationship Id="rId58" Type="http://schemas.openxmlformats.org/officeDocument/2006/relationships/font" Target="fonts/font9.fntdata"/><Relationship Id="rId66"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font" Target="fonts/font12.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56" Type="http://schemas.openxmlformats.org/officeDocument/2006/relationships/font" Target="fonts/font7.fntdata"/><Relationship Id="rId64" Type="http://schemas.openxmlformats.org/officeDocument/2006/relationships/font" Target="fonts/font15.fntdata"/><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2.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0.fntdata"/><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5.fntdata"/><Relationship Id="rId62" Type="http://schemas.openxmlformats.org/officeDocument/2006/relationships/font" Target="fonts/font13.fntdata"/><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57" Type="http://schemas.openxmlformats.org/officeDocument/2006/relationships/font" Target="fonts/font8.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3.fntdata"/><Relationship Id="rId60" Type="http://schemas.openxmlformats.org/officeDocument/2006/relationships/font" Target="fonts/font11.fntdata"/><Relationship Id="rId65" Type="http://schemas.openxmlformats.org/officeDocument/2006/relationships/font" Target="fonts/font16.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font" Target="fonts/font1.fntdata"/><Relationship Id="rId55" Type="http://schemas.openxmlformats.org/officeDocument/2006/relationships/font" Target="fonts/font6.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33943" cy="35237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5273003" y="0"/>
            <a:ext cx="4033943" cy="352375"/>
          </a:xfrm>
          <a:prstGeom prst="rect">
            <a:avLst/>
          </a:prstGeom>
        </p:spPr>
        <p:txBody>
          <a:bodyPr vert="horz" lIns="93324" tIns="46662" rIns="93324" bIns="46662" rtlCol="0"/>
          <a:lstStyle>
            <a:lvl1pPr algn="r">
              <a:defRPr sz="1200"/>
            </a:lvl1pPr>
          </a:lstStyle>
          <a:p>
            <a:fld id="{496D9C74-AC27-4089-86B1-213411381402}" type="datetimeFigureOut">
              <a:rPr lang="en-US" smtClean="0"/>
              <a:t>6/24/2019</a:t>
            </a:fld>
            <a:endParaRPr lang="en-US"/>
          </a:p>
        </p:txBody>
      </p:sp>
      <p:sp>
        <p:nvSpPr>
          <p:cNvPr id="4" name="Footer Placeholder 3"/>
          <p:cNvSpPr>
            <a:spLocks noGrp="1"/>
          </p:cNvSpPr>
          <p:nvPr>
            <p:ph type="ftr" sz="quarter" idx="2"/>
          </p:nvPr>
        </p:nvSpPr>
        <p:spPr>
          <a:xfrm>
            <a:off x="0" y="6670726"/>
            <a:ext cx="4033943" cy="352374"/>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5273003" y="6670726"/>
            <a:ext cx="4033943" cy="352374"/>
          </a:xfrm>
          <a:prstGeom prst="rect">
            <a:avLst/>
          </a:prstGeom>
        </p:spPr>
        <p:txBody>
          <a:bodyPr vert="horz" lIns="93324" tIns="46662" rIns="93324" bIns="46662" rtlCol="0" anchor="b"/>
          <a:lstStyle>
            <a:lvl1pPr algn="r">
              <a:defRPr sz="1200"/>
            </a:lvl1pPr>
          </a:lstStyle>
          <a:p>
            <a:fld id="{29F42B5C-9373-4911-8209-BE3DDD68C7CA}" type="slidenum">
              <a:rPr lang="en-US" smtClean="0"/>
              <a:t>‹#›</a:t>
            </a:fld>
            <a:endParaRPr lang="en-US"/>
          </a:p>
        </p:txBody>
      </p:sp>
    </p:spTree>
    <p:extLst>
      <p:ext uri="{BB962C8B-B14F-4D97-AF65-F5344CB8AC3E}">
        <p14:creationId xmlns:p14="http://schemas.microsoft.com/office/powerpoint/2010/main" val="12668354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3145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930910" y="3335973"/>
            <a:ext cx="7447280" cy="3160395"/>
          </a:xfrm>
          <a:prstGeom prst="rect">
            <a:avLst/>
          </a:prstGeom>
          <a:noFill/>
          <a:ln>
            <a:noFill/>
          </a:ln>
        </p:spPr>
        <p:txBody>
          <a:bodyPr spcFirstLastPara="1" wrap="square" lIns="93308" tIns="93308" rIns="93308" bIns="93308"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35f391192_00:notes"/>
          <p:cNvSpPr>
            <a:spLocks noGrp="1" noRot="1" noChangeAspect="1"/>
          </p:cNvSpPr>
          <p:nvPr>
            <p:ph type="sldImg" idx="2"/>
          </p:nvPr>
        </p:nvSpPr>
        <p:spPr>
          <a:xfrm>
            <a:off x="23145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5f391192_00:notes"/>
          <p:cNvSpPr txBox="1">
            <a:spLocks noGrp="1"/>
          </p:cNvSpPr>
          <p:nvPr>
            <p:ph type="body" idx="1"/>
          </p:nvPr>
        </p:nvSpPr>
        <p:spPr>
          <a:xfrm>
            <a:off x="930910" y="3335973"/>
            <a:ext cx="7447280" cy="3160395"/>
          </a:xfrm>
          <a:prstGeom prst="rect">
            <a:avLst/>
          </a:prstGeom>
        </p:spPr>
        <p:txBody>
          <a:bodyPr spcFirstLastPara="1" wrap="square" lIns="93308" tIns="93308" rIns="93308" bIns="93308" anchor="t" anchorCtr="0">
            <a:noAutofit/>
          </a:bodyPr>
          <a:lstStyle/>
          <a:p>
            <a:pPr marL="0" indent="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notes"/>
          <p:cNvSpPr>
            <a:spLocks noGrp="1" noRot="1" noChangeAspect="1"/>
          </p:cNvSpPr>
          <p:nvPr>
            <p:ph type="sldImg" idx="2"/>
          </p:nvPr>
        </p:nvSpPr>
        <p:spPr>
          <a:xfrm>
            <a:off x="23145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p:notes"/>
          <p:cNvSpPr txBox="1">
            <a:spLocks noGrp="1"/>
          </p:cNvSpPr>
          <p:nvPr>
            <p:ph type="body" idx="1"/>
          </p:nvPr>
        </p:nvSpPr>
        <p:spPr>
          <a:xfrm>
            <a:off x="930910" y="3335973"/>
            <a:ext cx="7447280" cy="3160395"/>
          </a:xfrm>
          <a:prstGeom prst="rect">
            <a:avLst/>
          </a:prstGeom>
        </p:spPr>
        <p:txBody>
          <a:bodyPr spcFirstLastPara="1" wrap="square" lIns="93308" tIns="93308" rIns="93308" bIns="93308" anchor="t" anchorCtr="0">
            <a:noAutofit/>
          </a:bodyPr>
          <a:lstStyle/>
          <a:p>
            <a:pPr marL="0" indent="0">
              <a:buNone/>
            </a:pPr>
            <a:endParaRPr dirty="0"/>
          </a:p>
        </p:txBody>
      </p:sp>
    </p:spTree>
    <p:extLst>
      <p:ext uri="{BB962C8B-B14F-4D97-AF65-F5344CB8AC3E}">
        <p14:creationId xmlns:p14="http://schemas.microsoft.com/office/powerpoint/2010/main" val="32843757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f391192_029:notes"/>
          <p:cNvSpPr>
            <a:spLocks noGrp="1" noRot="1" noChangeAspect="1"/>
          </p:cNvSpPr>
          <p:nvPr>
            <p:ph type="sldImg" idx="2"/>
          </p:nvPr>
        </p:nvSpPr>
        <p:spPr>
          <a:xfrm>
            <a:off x="23145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f391192_029:notes"/>
          <p:cNvSpPr txBox="1">
            <a:spLocks noGrp="1"/>
          </p:cNvSpPr>
          <p:nvPr>
            <p:ph type="body" idx="1"/>
          </p:nvPr>
        </p:nvSpPr>
        <p:spPr>
          <a:xfrm>
            <a:off x="930910" y="3335973"/>
            <a:ext cx="7447280" cy="3160395"/>
          </a:xfrm>
          <a:prstGeom prst="rect">
            <a:avLst/>
          </a:prstGeom>
        </p:spPr>
        <p:txBody>
          <a:bodyPr spcFirstLastPara="1" wrap="square" lIns="93308" tIns="93308" rIns="93308" bIns="93308" anchor="t" anchorCtr="0">
            <a:noAutofit/>
          </a:bodyPr>
          <a:lstStyle/>
          <a:p>
            <a:pPr marL="0" indent="0">
              <a:buNone/>
            </a:pPr>
            <a:endParaRPr dirty="0"/>
          </a:p>
        </p:txBody>
      </p:sp>
    </p:spTree>
    <p:extLst>
      <p:ext uri="{BB962C8B-B14F-4D97-AF65-F5344CB8AC3E}">
        <p14:creationId xmlns:p14="http://schemas.microsoft.com/office/powerpoint/2010/main" val="2457943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notes"/>
          <p:cNvSpPr>
            <a:spLocks noGrp="1" noRot="1" noChangeAspect="1"/>
          </p:cNvSpPr>
          <p:nvPr>
            <p:ph type="sldImg" idx="2"/>
          </p:nvPr>
        </p:nvSpPr>
        <p:spPr>
          <a:xfrm>
            <a:off x="23145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p:notes"/>
          <p:cNvSpPr txBox="1">
            <a:spLocks noGrp="1"/>
          </p:cNvSpPr>
          <p:nvPr>
            <p:ph type="body" idx="1"/>
          </p:nvPr>
        </p:nvSpPr>
        <p:spPr>
          <a:xfrm>
            <a:off x="930910" y="3335973"/>
            <a:ext cx="7447280" cy="3160395"/>
          </a:xfrm>
          <a:prstGeom prst="rect">
            <a:avLst/>
          </a:prstGeom>
        </p:spPr>
        <p:txBody>
          <a:bodyPr spcFirstLastPara="1" wrap="square" lIns="93308" tIns="93308" rIns="93308" bIns="93308" anchor="t" anchorCtr="0">
            <a:noAutofit/>
          </a:bodyPr>
          <a:lstStyle/>
          <a:p>
            <a:pPr marL="0" indent="0">
              <a:buNone/>
            </a:pPr>
            <a:endParaRPr dirty="0"/>
          </a:p>
        </p:txBody>
      </p:sp>
    </p:spTree>
    <p:extLst>
      <p:ext uri="{BB962C8B-B14F-4D97-AF65-F5344CB8AC3E}">
        <p14:creationId xmlns:p14="http://schemas.microsoft.com/office/powerpoint/2010/main" val="28147306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notes"/>
          <p:cNvSpPr>
            <a:spLocks noGrp="1" noRot="1" noChangeAspect="1"/>
          </p:cNvSpPr>
          <p:nvPr>
            <p:ph type="sldImg" idx="2"/>
          </p:nvPr>
        </p:nvSpPr>
        <p:spPr>
          <a:xfrm>
            <a:off x="23145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p:notes"/>
          <p:cNvSpPr txBox="1">
            <a:spLocks noGrp="1"/>
          </p:cNvSpPr>
          <p:nvPr>
            <p:ph type="body" idx="1"/>
          </p:nvPr>
        </p:nvSpPr>
        <p:spPr>
          <a:xfrm>
            <a:off x="930910" y="3335973"/>
            <a:ext cx="7447280" cy="3160395"/>
          </a:xfrm>
          <a:prstGeom prst="rect">
            <a:avLst/>
          </a:prstGeom>
        </p:spPr>
        <p:txBody>
          <a:bodyPr spcFirstLastPara="1" wrap="square" lIns="93308" tIns="93308" rIns="93308" bIns="93308" anchor="t" anchorCtr="0">
            <a:noAutofit/>
          </a:bodyPr>
          <a:lstStyle/>
          <a:p>
            <a:pPr marL="0" indent="0">
              <a:buNone/>
            </a:pPr>
            <a:endParaRPr dirty="0"/>
          </a:p>
        </p:txBody>
      </p:sp>
    </p:spTree>
    <p:extLst>
      <p:ext uri="{BB962C8B-B14F-4D97-AF65-F5344CB8AC3E}">
        <p14:creationId xmlns:p14="http://schemas.microsoft.com/office/powerpoint/2010/main" val="41162565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35f391192_017:notes"/>
          <p:cNvSpPr>
            <a:spLocks noGrp="1" noRot="1" noChangeAspect="1"/>
          </p:cNvSpPr>
          <p:nvPr>
            <p:ph type="sldImg" idx="2"/>
          </p:nvPr>
        </p:nvSpPr>
        <p:spPr>
          <a:xfrm>
            <a:off x="23145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35f391192_017:notes"/>
          <p:cNvSpPr txBox="1">
            <a:spLocks noGrp="1"/>
          </p:cNvSpPr>
          <p:nvPr>
            <p:ph type="body" idx="1"/>
          </p:nvPr>
        </p:nvSpPr>
        <p:spPr>
          <a:xfrm>
            <a:off x="930910" y="3335973"/>
            <a:ext cx="7447280" cy="3160395"/>
          </a:xfrm>
          <a:prstGeom prst="rect">
            <a:avLst/>
          </a:prstGeom>
        </p:spPr>
        <p:txBody>
          <a:bodyPr spcFirstLastPara="1" wrap="square" lIns="93308" tIns="93308" rIns="93308" bIns="93308" anchor="t" anchorCtr="0">
            <a:noAutofit/>
          </a:bodyPr>
          <a:lstStyle/>
          <a:p>
            <a:pPr marL="0" indent="0">
              <a:buNone/>
            </a:pPr>
            <a:endParaRPr dirty="0"/>
          </a:p>
        </p:txBody>
      </p:sp>
    </p:spTree>
    <p:extLst>
      <p:ext uri="{BB962C8B-B14F-4D97-AF65-F5344CB8AC3E}">
        <p14:creationId xmlns:p14="http://schemas.microsoft.com/office/powerpoint/2010/main" val="42305595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f391192_029:notes"/>
          <p:cNvSpPr>
            <a:spLocks noGrp="1" noRot="1" noChangeAspect="1"/>
          </p:cNvSpPr>
          <p:nvPr>
            <p:ph type="sldImg" idx="2"/>
          </p:nvPr>
        </p:nvSpPr>
        <p:spPr>
          <a:xfrm>
            <a:off x="23145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f391192_029:notes"/>
          <p:cNvSpPr txBox="1">
            <a:spLocks noGrp="1"/>
          </p:cNvSpPr>
          <p:nvPr>
            <p:ph type="body" idx="1"/>
          </p:nvPr>
        </p:nvSpPr>
        <p:spPr>
          <a:xfrm>
            <a:off x="930910" y="3335973"/>
            <a:ext cx="7447280" cy="3160395"/>
          </a:xfrm>
          <a:prstGeom prst="rect">
            <a:avLst/>
          </a:prstGeom>
        </p:spPr>
        <p:txBody>
          <a:bodyPr spcFirstLastPara="1" wrap="square" lIns="93308" tIns="93308" rIns="93308" bIns="93308" anchor="t" anchorCtr="0">
            <a:noAutofit/>
          </a:bodyPr>
          <a:lstStyle/>
          <a:p>
            <a:pPr marL="0" indent="0">
              <a:buNone/>
            </a:pPr>
            <a:endParaRPr dirty="0"/>
          </a:p>
        </p:txBody>
      </p:sp>
    </p:spTree>
    <p:extLst>
      <p:ext uri="{BB962C8B-B14F-4D97-AF65-F5344CB8AC3E}">
        <p14:creationId xmlns:p14="http://schemas.microsoft.com/office/powerpoint/2010/main" val="9403283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35f391192_017:notes"/>
          <p:cNvSpPr>
            <a:spLocks noGrp="1" noRot="1" noChangeAspect="1"/>
          </p:cNvSpPr>
          <p:nvPr>
            <p:ph type="sldImg" idx="2"/>
          </p:nvPr>
        </p:nvSpPr>
        <p:spPr>
          <a:xfrm>
            <a:off x="23145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35f391192_017:notes"/>
          <p:cNvSpPr txBox="1">
            <a:spLocks noGrp="1"/>
          </p:cNvSpPr>
          <p:nvPr>
            <p:ph type="body" idx="1"/>
          </p:nvPr>
        </p:nvSpPr>
        <p:spPr>
          <a:xfrm>
            <a:off x="930910" y="3335973"/>
            <a:ext cx="7447280" cy="3160395"/>
          </a:xfrm>
          <a:prstGeom prst="rect">
            <a:avLst/>
          </a:prstGeom>
        </p:spPr>
        <p:txBody>
          <a:bodyPr spcFirstLastPara="1" wrap="square" lIns="93308" tIns="93308" rIns="93308" bIns="93308" anchor="t" anchorCtr="0">
            <a:noAutofit/>
          </a:bodyPr>
          <a:lstStyle/>
          <a:p>
            <a:pPr marL="0" indent="0">
              <a:buNone/>
            </a:pPr>
            <a:endParaRPr dirty="0"/>
          </a:p>
        </p:txBody>
      </p:sp>
    </p:spTree>
    <p:extLst>
      <p:ext uri="{BB962C8B-B14F-4D97-AF65-F5344CB8AC3E}">
        <p14:creationId xmlns:p14="http://schemas.microsoft.com/office/powerpoint/2010/main" val="16122861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endParaRPr lang="en-US" dirty="0"/>
          </a:p>
        </p:txBody>
      </p:sp>
    </p:spTree>
    <p:extLst>
      <p:ext uri="{BB962C8B-B14F-4D97-AF65-F5344CB8AC3E}">
        <p14:creationId xmlns:p14="http://schemas.microsoft.com/office/powerpoint/2010/main" val="22285770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14575" y="527050"/>
            <a:ext cx="4679950" cy="2633663"/>
          </a:xfrm>
        </p:spPr>
      </p:sp>
      <p:sp>
        <p:nvSpPr>
          <p:cNvPr id="3" name="Notes Placeholder 2"/>
          <p:cNvSpPr>
            <a:spLocks noGrp="1"/>
          </p:cNvSpPr>
          <p:nvPr>
            <p:ph type="body" idx="1"/>
          </p:nvPr>
        </p:nvSpPr>
        <p:spPr/>
        <p:txBody>
          <a:bodyPr/>
          <a:lstStyle/>
          <a:p>
            <a:pPr marL="142578" indent="0">
              <a:buNone/>
            </a:pPr>
            <a:endParaRPr lang="en-US" dirty="0"/>
          </a:p>
        </p:txBody>
      </p:sp>
    </p:spTree>
    <p:extLst>
      <p:ext uri="{BB962C8B-B14F-4D97-AF65-F5344CB8AC3E}">
        <p14:creationId xmlns:p14="http://schemas.microsoft.com/office/powerpoint/2010/main" val="23837199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endParaRPr lang="en-CA" dirty="0"/>
          </a:p>
        </p:txBody>
      </p:sp>
    </p:spTree>
    <p:extLst>
      <p:ext uri="{BB962C8B-B14F-4D97-AF65-F5344CB8AC3E}">
        <p14:creationId xmlns:p14="http://schemas.microsoft.com/office/powerpoint/2010/main" val="28380470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35f391192_04:notes"/>
          <p:cNvSpPr>
            <a:spLocks noGrp="1" noRot="1" noChangeAspect="1"/>
          </p:cNvSpPr>
          <p:nvPr>
            <p:ph type="sldImg" idx="2"/>
          </p:nvPr>
        </p:nvSpPr>
        <p:spPr>
          <a:xfrm>
            <a:off x="23145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35f391192_04:notes"/>
          <p:cNvSpPr txBox="1">
            <a:spLocks noGrp="1"/>
          </p:cNvSpPr>
          <p:nvPr>
            <p:ph type="body" idx="1"/>
          </p:nvPr>
        </p:nvSpPr>
        <p:spPr>
          <a:xfrm>
            <a:off x="930910" y="3335973"/>
            <a:ext cx="7447280" cy="3160395"/>
          </a:xfrm>
          <a:prstGeom prst="rect">
            <a:avLst/>
          </a:prstGeom>
        </p:spPr>
        <p:txBody>
          <a:bodyPr spcFirstLastPara="1" wrap="square" lIns="93308" tIns="93308" rIns="93308" bIns="93308" anchor="t" anchorCtr="0">
            <a:noAutofit/>
          </a:bodyPr>
          <a:lstStyle/>
          <a:p>
            <a:pPr marL="0" indent="0">
              <a:buNone/>
            </a:pPr>
            <a:endParaRPr/>
          </a:p>
        </p:txBody>
      </p:sp>
    </p:spTree>
    <p:extLst>
      <p:ext uri="{BB962C8B-B14F-4D97-AF65-F5344CB8AC3E}">
        <p14:creationId xmlns:p14="http://schemas.microsoft.com/office/powerpoint/2010/main" val="19465040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f391192_029:notes"/>
          <p:cNvSpPr>
            <a:spLocks noGrp="1" noRot="1" noChangeAspect="1"/>
          </p:cNvSpPr>
          <p:nvPr>
            <p:ph type="sldImg" idx="2"/>
          </p:nvPr>
        </p:nvSpPr>
        <p:spPr>
          <a:xfrm>
            <a:off x="23145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f391192_029:notes"/>
          <p:cNvSpPr txBox="1">
            <a:spLocks noGrp="1"/>
          </p:cNvSpPr>
          <p:nvPr>
            <p:ph type="body" idx="1"/>
          </p:nvPr>
        </p:nvSpPr>
        <p:spPr>
          <a:xfrm>
            <a:off x="930910" y="3335973"/>
            <a:ext cx="7447280" cy="3160395"/>
          </a:xfrm>
          <a:prstGeom prst="rect">
            <a:avLst/>
          </a:prstGeom>
        </p:spPr>
        <p:txBody>
          <a:bodyPr spcFirstLastPara="1" wrap="square" lIns="93308" tIns="93308" rIns="93308" bIns="93308" anchor="t" anchorCtr="0">
            <a:noAutofit/>
          </a:bodyPr>
          <a:lstStyle/>
          <a:p>
            <a:pPr marL="0" indent="0">
              <a:buNone/>
            </a:pPr>
            <a:endParaRPr dirty="0"/>
          </a:p>
        </p:txBody>
      </p:sp>
    </p:spTree>
    <p:extLst>
      <p:ext uri="{BB962C8B-B14F-4D97-AF65-F5344CB8AC3E}">
        <p14:creationId xmlns:p14="http://schemas.microsoft.com/office/powerpoint/2010/main" val="29755290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14575" y="527050"/>
            <a:ext cx="4679950" cy="2633663"/>
          </a:xfrm>
        </p:spPr>
      </p:sp>
      <p:sp>
        <p:nvSpPr>
          <p:cNvPr id="3" name="Notes Placeholder 2"/>
          <p:cNvSpPr>
            <a:spLocks noGrp="1"/>
          </p:cNvSpPr>
          <p:nvPr>
            <p:ph type="body" idx="1"/>
          </p:nvPr>
        </p:nvSpPr>
        <p:spPr/>
        <p:txBody>
          <a:bodyPr/>
          <a:lstStyle/>
          <a:p>
            <a:pPr marL="139700" indent="0">
              <a:buNone/>
            </a:pPr>
            <a:endParaRPr lang="en-US" dirty="0"/>
          </a:p>
        </p:txBody>
      </p:sp>
    </p:spTree>
    <p:extLst>
      <p:ext uri="{BB962C8B-B14F-4D97-AF65-F5344CB8AC3E}">
        <p14:creationId xmlns:p14="http://schemas.microsoft.com/office/powerpoint/2010/main" val="15159843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7706590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14575" y="527050"/>
            <a:ext cx="4679950" cy="2633663"/>
          </a:xfrm>
        </p:spPr>
      </p:sp>
      <p:sp>
        <p:nvSpPr>
          <p:cNvPr id="3" name="Notes Placeholder 2"/>
          <p:cNvSpPr>
            <a:spLocks noGrp="1"/>
          </p:cNvSpPr>
          <p:nvPr>
            <p:ph type="body" idx="1"/>
          </p:nvPr>
        </p:nvSpPr>
        <p:spPr/>
        <p:txBody>
          <a:bodyPr/>
          <a:lstStyle/>
          <a:p>
            <a:pPr marL="139700" indent="0">
              <a:buClrTx/>
              <a:buNone/>
            </a:pPr>
            <a:endParaRPr lang="en-US" dirty="0">
              <a:solidFill>
                <a:schemeClr val="tx1"/>
              </a:solidFill>
            </a:endParaRPr>
          </a:p>
        </p:txBody>
      </p:sp>
    </p:spTree>
    <p:extLst>
      <p:ext uri="{BB962C8B-B14F-4D97-AF65-F5344CB8AC3E}">
        <p14:creationId xmlns:p14="http://schemas.microsoft.com/office/powerpoint/2010/main" val="37215205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14575" y="527050"/>
            <a:ext cx="4679950" cy="2633663"/>
          </a:xfrm>
        </p:spPr>
      </p:sp>
      <p:sp>
        <p:nvSpPr>
          <p:cNvPr id="3" name="Notes Placeholder 2"/>
          <p:cNvSpPr>
            <a:spLocks noGrp="1"/>
          </p:cNvSpPr>
          <p:nvPr>
            <p:ph type="body" idx="1"/>
          </p:nvPr>
        </p:nvSpPr>
        <p:spPr/>
        <p:txBody>
          <a:bodyPr/>
          <a:lstStyle/>
          <a:p>
            <a:pPr marL="139700" indent="0">
              <a:buNone/>
            </a:pPr>
            <a:endParaRPr lang="fr-CA" dirty="0" smtClean="0"/>
          </a:p>
        </p:txBody>
      </p:sp>
    </p:spTree>
    <p:extLst>
      <p:ext uri="{BB962C8B-B14F-4D97-AF65-F5344CB8AC3E}">
        <p14:creationId xmlns:p14="http://schemas.microsoft.com/office/powerpoint/2010/main" val="7414653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14575" y="527050"/>
            <a:ext cx="4679950" cy="2633663"/>
          </a:xfrm>
        </p:spPr>
      </p:sp>
      <p:sp>
        <p:nvSpPr>
          <p:cNvPr id="3" name="Notes Placeholder 2"/>
          <p:cNvSpPr>
            <a:spLocks noGrp="1"/>
          </p:cNvSpPr>
          <p:nvPr>
            <p:ph type="body" idx="1"/>
          </p:nvPr>
        </p:nvSpPr>
        <p:spPr/>
        <p:txBody>
          <a:bodyPr/>
          <a:lstStyle/>
          <a:p>
            <a:pPr marL="139700" indent="0">
              <a:buNone/>
            </a:pPr>
            <a:endParaRPr lang="en-US" dirty="0"/>
          </a:p>
        </p:txBody>
      </p:sp>
    </p:spTree>
    <p:extLst>
      <p:ext uri="{BB962C8B-B14F-4D97-AF65-F5344CB8AC3E}">
        <p14:creationId xmlns:p14="http://schemas.microsoft.com/office/powerpoint/2010/main" val="30575050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14575" y="527050"/>
            <a:ext cx="4679950" cy="2633663"/>
          </a:xfrm>
        </p:spPr>
      </p:sp>
      <p:sp>
        <p:nvSpPr>
          <p:cNvPr id="3" name="Notes Placeholder 2"/>
          <p:cNvSpPr>
            <a:spLocks noGrp="1"/>
          </p:cNvSpPr>
          <p:nvPr>
            <p:ph type="body" idx="1"/>
          </p:nvPr>
        </p:nvSpPr>
        <p:spPr/>
        <p:txBody>
          <a:bodyPr/>
          <a:lstStyle/>
          <a:p>
            <a:pPr marL="139700" indent="0">
              <a:buNone/>
            </a:pPr>
            <a:endParaRPr lang="en-US" dirty="0"/>
          </a:p>
        </p:txBody>
      </p:sp>
    </p:spTree>
    <p:extLst>
      <p:ext uri="{BB962C8B-B14F-4D97-AF65-F5344CB8AC3E}">
        <p14:creationId xmlns:p14="http://schemas.microsoft.com/office/powerpoint/2010/main" val="7025061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14575" y="527050"/>
            <a:ext cx="4679950" cy="2633663"/>
          </a:xfrm>
        </p:spPr>
      </p:sp>
      <p:sp>
        <p:nvSpPr>
          <p:cNvPr id="3" name="Notes Placeholder 2"/>
          <p:cNvSpPr>
            <a:spLocks noGrp="1"/>
          </p:cNvSpPr>
          <p:nvPr>
            <p:ph type="body" idx="1"/>
          </p:nvPr>
        </p:nvSpPr>
        <p:spPr/>
        <p:txBody>
          <a:bodyPr/>
          <a:lstStyle/>
          <a:p>
            <a:pPr marL="139700" indent="0">
              <a:buNone/>
            </a:pPr>
            <a:endParaRPr lang="en-US" dirty="0"/>
          </a:p>
        </p:txBody>
      </p:sp>
    </p:spTree>
    <p:extLst>
      <p:ext uri="{BB962C8B-B14F-4D97-AF65-F5344CB8AC3E}">
        <p14:creationId xmlns:p14="http://schemas.microsoft.com/office/powerpoint/2010/main" val="41384485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endParaRPr lang="en-US" dirty="0"/>
          </a:p>
        </p:txBody>
      </p:sp>
    </p:spTree>
    <p:extLst>
      <p:ext uri="{BB962C8B-B14F-4D97-AF65-F5344CB8AC3E}">
        <p14:creationId xmlns:p14="http://schemas.microsoft.com/office/powerpoint/2010/main" val="3026842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14575" y="527050"/>
            <a:ext cx="4679950" cy="2633663"/>
          </a:xfrm>
        </p:spPr>
      </p:sp>
      <p:sp>
        <p:nvSpPr>
          <p:cNvPr id="3" name="Notes Placeholder 2"/>
          <p:cNvSpPr>
            <a:spLocks noGrp="1"/>
          </p:cNvSpPr>
          <p:nvPr>
            <p:ph type="body" idx="1"/>
          </p:nvPr>
        </p:nvSpPr>
        <p:spPr/>
        <p:txBody>
          <a:bodyPr/>
          <a:lstStyle/>
          <a:p>
            <a:pPr marL="139700" indent="0">
              <a:buNone/>
            </a:pPr>
            <a:endParaRPr lang="en-US" dirty="0"/>
          </a:p>
        </p:txBody>
      </p:sp>
    </p:spTree>
    <p:extLst>
      <p:ext uri="{BB962C8B-B14F-4D97-AF65-F5344CB8AC3E}">
        <p14:creationId xmlns:p14="http://schemas.microsoft.com/office/powerpoint/2010/main" val="27066432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notes"/>
          <p:cNvSpPr>
            <a:spLocks noGrp="1" noRot="1" noChangeAspect="1"/>
          </p:cNvSpPr>
          <p:nvPr>
            <p:ph type="sldImg" idx="2"/>
          </p:nvPr>
        </p:nvSpPr>
        <p:spPr>
          <a:xfrm>
            <a:off x="23145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p:notes"/>
          <p:cNvSpPr txBox="1">
            <a:spLocks noGrp="1"/>
          </p:cNvSpPr>
          <p:nvPr>
            <p:ph type="body" idx="1"/>
          </p:nvPr>
        </p:nvSpPr>
        <p:spPr>
          <a:xfrm>
            <a:off x="930910" y="3335973"/>
            <a:ext cx="7447280" cy="3160395"/>
          </a:xfrm>
          <a:prstGeom prst="rect">
            <a:avLst/>
          </a:prstGeom>
        </p:spPr>
        <p:txBody>
          <a:bodyPr spcFirstLastPara="1" wrap="square" lIns="93308" tIns="93308" rIns="93308" bIns="93308" anchor="t" anchorCtr="0">
            <a:noAutofit/>
          </a:bodyPr>
          <a:lstStyle/>
          <a:p>
            <a:pPr marL="0" indent="0">
              <a:buNone/>
            </a:pPr>
            <a:endParaRPr dirty="0"/>
          </a:p>
        </p:txBody>
      </p:sp>
    </p:spTree>
    <p:extLst>
      <p:ext uri="{BB962C8B-B14F-4D97-AF65-F5344CB8AC3E}">
        <p14:creationId xmlns:p14="http://schemas.microsoft.com/office/powerpoint/2010/main" val="40997907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778614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669489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386938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f391192_029:notes"/>
          <p:cNvSpPr>
            <a:spLocks noGrp="1" noRot="1" noChangeAspect="1"/>
          </p:cNvSpPr>
          <p:nvPr>
            <p:ph type="sldImg" idx="2"/>
          </p:nvPr>
        </p:nvSpPr>
        <p:spPr>
          <a:xfrm>
            <a:off x="23145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f391192_029:notes"/>
          <p:cNvSpPr txBox="1">
            <a:spLocks noGrp="1"/>
          </p:cNvSpPr>
          <p:nvPr>
            <p:ph type="body" idx="1"/>
          </p:nvPr>
        </p:nvSpPr>
        <p:spPr>
          <a:xfrm>
            <a:off x="930910" y="3335973"/>
            <a:ext cx="7447280" cy="3160395"/>
          </a:xfrm>
          <a:prstGeom prst="rect">
            <a:avLst/>
          </a:prstGeom>
        </p:spPr>
        <p:txBody>
          <a:bodyPr spcFirstLastPara="1" wrap="square" lIns="93308" tIns="93308" rIns="93308" bIns="93308" anchor="t" anchorCtr="0">
            <a:noAutofit/>
          </a:bodyPr>
          <a:lstStyle/>
          <a:p>
            <a:pPr marL="0" indent="0">
              <a:buNone/>
            </a:pPr>
            <a:endParaRPr dirty="0"/>
          </a:p>
        </p:txBody>
      </p:sp>
    </p:spTree>
    <p:extLst>
      <p:ext uri="{BB962C8B-B14F-4D97-AF65-F5344CB8AC3E}">
        <p14:creationId xmlns:p14="http://schemas.microsoft.com/office/powerpoint/2010/main" val="358457424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802182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endParaRPr lang="fr-CA" baseline="0" dirty="0"/>
          </a:p>
        </p:txBody>
      </p:sp>
    </p:spTree>
    <p:extLst>
      <p:ext uri="{BB962C8B-B14F-4D97-AF65-F5344CB8AC3E}">
        <p14:creationId xmlns:p14="http://schemas.microsoft.com/office/powerpoint/2010/main" val="39978479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endParaRPr lang="fr-CA" baseline="0" dirty="0"/>
          </a:p>
        </p:txBody>
      </p:sp>
    </p:spTree>
    <p:extLst>
      <p:ext uri="{BB962C8B-B14F-4D97-AF65-F5344CB8AC3E}">
        <p14:creationId xmlns:p14="http://schemas.microsoft.com/office/powerpoint/2010/main" val="5694565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35ed75ccf_022:notes"/>
          <p:cNvSpPr>
            <a:spLocks noGrp="1" noRot="1" noChangeAspect="1"/>
          </p:cNvSpPr>
          <p:nvPr>
            <p:ph type="sldImg" idx="2"/>
          </p:nvPr>
        </p:nvSpPr>
        <p:spPr>
          <a:xfrm>
            <a:off x="23145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6" name="Google Shape;406;g35ed75ccf_022:notes"/>
          <p:cNvSpPr txBox="1">
            <a:spLocks noGrp="1"/>
          </p:cNvSpPr>
          <p:nvPr>
            <p:ph type="body" idx="1"/>
          </p:nvPr>
        </p:nvSpPr>
        <p:spPr>
          <a:xfrm>
            <a:off x="930910" y="3335973"/>
            <a:ext cx="7447280" cy="3160395"/>
          </a:xfrm>
          <a:prstGeom prst="rect">
            <a:avLst/>
          </a:prstGeom>
        </p:spPr>
        <p:txBody>
          <a:bodyPr spcFirstLastPara="1" wrap="square" lIns="93308" tIns="93308" rIns="93308" bIns="93308" anchor="t" anchorCtr="0">
            <a:noAutofit/>
          </a:bodyPr>
          <a:lstStyle/>
          <a:p>
            <a:pPr marL="0" indent="0">
              <a:buNone/>
            </a:pPr>
            <a:endParaRPr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g35ed75ccf_0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1" name="Google Shape;431;g35ed75ccf_0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03596994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171198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A" dirty="0" smtClean="0"/>
              <a:t>Mélanie</a:t>
            </a:r>
            <a:endParaRPr dirty="0"/>
          </a:p>
        </p:txBody>
      </p:sp>
    </p:spTree>
    <p:extLst>
      <p:ext uri="{BB962C8B-B14F-4D97-AF65-F5344CB8AC3E}">
        <p14:creationId xmlns:p14="http://schemas.microsoft.com/office/powerpoint/2010/main" val="70277620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35f391192_0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35f391192_0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9580085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35f391192_0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35f391192_0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72398526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35f391192_0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35f391192_0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2018208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35f391192_0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35f391192_0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23778123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endParaRPr lang="en-US" dirty="0"/>
          </a:p>
        </p:txBody>
      </p:sp>
    </p:spTree>
    <p:extLst>
      <p:ext uri="{BB962C8B-B14F-4D97-AF65-F5344CB8AC3E}">
        <p14:creationId xmlns:p14="http://schemas.microsoft.com/office/powerpoint/2010/main" val="387609692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35f391192_0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35f391192_0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6330106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35f391192_0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35f391192_0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0009150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notes"/>
          <p:cNvSpPr>
            <a:spLocks noGrp="1" noRot="1" noChangeAspect="1"/>
          </p:cNvSpPr>
          <p:nvPr>
            <p:ph type="sldImg" idx="2"/>
          </p:nvPr>
        </p:nvSpPr>
        <p:spPr>
          <a:xfrm>
            <a:off x="23145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p:notes"/>
          <p:cNvSpPr txBox="1">
            <a:spLocks noGrp="1"/>
          </p:cNvSpPr>
          <p:nvPr>
            <p:ph type="body" idx="1"/>
          </p:nvPr>
        </p:nvSpPr>
        <p:spPr>
          <a:xfrm>
            <a:off x="930910" y="3335973"/>
            <a:ext cx="7447280" cy="3160395"/>
          </a:xfrm>
          <a:prstGeom prst="rect">
            <a:avLst/>
          </a:prstGeom>
        </p:spPr>
        <p:txBody>
          <a:bodyPr spcFirstLastPara="1" wrap="square" lIns="93308" tIns="93308" rIns="93308" bIns="93308" anchor="t" anchorCtr="0">
            <a:noAutofit/>
          </a:bodyPr>
          <a:lstStyle/>
          <a:p>
            <a:pPr marL="0" indent="0">
              <a:buNone/>
            </a:pPr>
            <a:endParaRPr dirty="0"/>
          </a:p>
        </p:txBody>
      </p:sp>
    </p:spTree>
    <p:extLst>
      <p:ext uri="{BB962C8B-B14F-4D97-AF65-F5344CB8AC3E}">
        <p14:creationId xmlns:p14="http://schemas.microsoft.com/office/powerpoint/2010/main" val="34411771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f391192_029:notes"/>
          <p:cNvSpPr>
            <a:spLocks noGrp="1" noRot="1" noChangeAspect="1"/>
          </p:cNvSpPr>
          <p:nvPr>
            <p:ph type="sldImg" idx="2"/>
          </p:nvPr>
        </p:nvSpPr>
        <p:spPr>
          <a:xfrm>
            <a:off x="23145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f391192_029:notes"/>
          <p:cNvSpPr txBox="1">
            <a:spLocks noGrp="1"/>
          </p:cNvSpPr>
          <p:nvPr>
            <p:ph type="body" idx="1"/>
          </p:nvPr>
        </p:nvSpPr>
        <p:spPr>
          <a:xfrm>
            <a:off x="930910" y="3335973"/>
            <a:ext cx="7447280" cy="3160395"/>
          </a:xfrm>
          <a:prstGeom prst="rect">
            <a:avLst/>
          </a:prstGeom>
        </p:spPr>
        <p:txBody>
          <a:bodyPr spcFirstLastPara="1" wrap="square" lIns="93308" tIns="93308" rIns="93308" bIns="93308" anchor="t" anchorCtr="0">
            <a:noAutofit/>
          </a:bodyPr>
          <a:lstStyle/>
          <a:p>
            <a:pPr marL="0" indent="0">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35f391192_09:notes"/>
          <p:cNvSpPr>
            <a:spLocks noGrp="1" noRot="1" noChangeAspect="1"/>
          </p:cNvSpPr>
          <p:nvPr>
            <p:ph type="sldImg" idx="2"/>
          </p:nvPr>
        </p:nvSpPr>
        <p:spPr>
          <a:xfrm>
            <a:off x="23145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35f391192_09:notes"/>
          <p:cNvSpPr txBox="1">
            <a:spLocks noGrp="1"/>
          </p:cNvSpPr>
          <p:nvPr>
            <p:ph type="body" idx="1"/>
          </p:nvPr>
        </p:nvSpPr>
        <p:spPr>
          <a:xfrm>
            <a:off x="930910" y="3335973"/>
            <a:ext cx="7447280" cy="3160395"/>
          </a:xfrm>
          <a:prstGeom prst="rect">
            <a:avLst/>
          </a:prstGeom>
        </p:spPr>
        <p:txBody>
          <a:bodyPr spcFirstLastPara="1" wrap="square" lIns="93308" tIns="93308" rIns="93308" bIns="93308" anchor="t" anchorCtr="0">
            <a:noAutofit/>
          </a:bodyPr>
          <a:lstStyle/>
          <a:p>
            <a:pPr marL="0" indent="0">
              <a:buNone/>
            </a:pPr>
            <a:endParaRPr dirty="0"/>
          </a:p>
        </p:txBody>
      </p:sp>
    </p:spTree>
    <p:extLst>
      <p:ext uri="{BB962C8B-B14F-4D97-AF65-F5344CB8AC3E}">
        <p14:creationId xmlns:p14="http://schemas.microsoft.com/office/powerpoint/2010/main" val="30090090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14575" y="527050"/>
            <a:ext cx="4679950" cy="2633663"/>
          </a:xfrm>
        </p:spPr>
      </p:sp>
      <p:sp>
        <p:nvSpPr>
          <p:cNvPr id="3" name="Notes Placeholder 2"/>
          <p:cNvSpPr>
            <a:spLocks noGrp="1"/>
          </p:cNvSpPr>
          <p:nvPr>
            <p:ph type="body" idx="1"/>
          </p:nvPr>
        </p:nvSpPr>
        <p:spPr/>
        <p:txBody>
          <a:bodyPr/>
          <a:lstStyle/>
          <a:p>
            <a:pPr marL="142578" indent="0">
              <a:buNone/>
            </a:pPr>
            <a:endParaRPr lang="en-US" dirty="0"/>
          </a:p>
        </p:txBody>
      </p:sp>
    </p:spTree>
    <p:extLst>
      <p:ext uri="{BB962C8B-B14F-4D97-AF65-F5344CB8AC3E}">
        <p14:creationId xmlns:p14="http://schemas.microsoft.com/office/powerpoint/2010/main" val="3745341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35f391192_017:notes"/>
          <p:cNvSpPr>
            <a:spLocks noGrp="1" noRot="1" noChangeAspect="1"/>
          </p:cNvSpPr>
          <p:nvPr>
            <p:ph type="sldImg" idx="2"/>
          </p:nvPr>
        </p:nvSpPr>
        <p:spPr>
          <a:xfrm>
            <a:off x="23145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35f391192_017:notes"/>
          <p:cNvSpPr txBox="1">
            <a:spLocks noGrp="1"/>
          </p:cNvSpPr>
          <p:nvPr>
            <p:ph type="body" idx="1"/>
          </p:nvPr>
        </p:nvSpPr>
        <p:spPr>
          <a:xfrm>
            <a:off x="930910" y="3335973"/>
            <a:ext cx="7447280" cy="3160395"/>
          </a:xfrm>
          <a:prstGeom prst="rect">
            <a:avLst/>
          </a:prstGeom>
        </p:spPr>
        <p:txBody>
          <a:bodyPr spcFirstLastPara="1" wrap="square" lIns="93308" tIns="93308" rIns="93308" bIns="93308" anchor="t" anchorCtr="0">
            <a:noAutofit/>
          </a:bodyPr>
          <a:lstStyle/>
          <a:p>
            <a:pPr marL="0" indent="0">
              <a:buNone/>
            </a:pPr>
            <a:endParaRPr dirty="0"/>
          </a:p>
        </p:txBody>
      </p:sp>
    </p:spTree>
    <p:extLst>
      <p:ext uri="{BB962C8B-B14F-4D97-AF65-F5344CB8AC3E}">
        <p14:creationId xmlns:p14="http://schemas.microsoft.com/office/powerpoint/2010/main" val="16769721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996631" y="2003888"/>
            <a:ext cx="4523700" cy="1159800"/>
          </a:xfrm>
          <a:prstGeom prst="rect">
            <a:avLst/>
          </a:prstGeom>
        </p:spPr>
        <p:txBody>
          <a:bodyPr spcFirstLastPara="1" wrap="square" lIns="91425" tIns="91425" rIns="91425" bIns="91425" anchor="b" anchorCtr="0"/>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cxnSp>
        <p:nvCxnSpPr>
          <p:cNvPr id="11" name="Google Shape;11;p2"/>
          <p:cNvCxnSpPr/>
          <p:nvPr/>
        </p:nvCxnSpPr>
        <p:spPr>
          <a:xfrm>
            <a:off x="-6025" y="3676512"/>
            <a:ext cx="9162000" cy="0"/>
          </a:xfrm>
          <a:prstGeom prst="straightConnector1">
            <a:avLst/>
          </a:prstGeom>
          <a:noFill/>
          <a:ln w="9525" cap="flat" cmpd="sng">
            <a:solidFill>
              <a:srgbClr val="000000"/>
            </a:solidFill>
            <a:prstDash val="solid"/>
            <a:round/>
            <a:headEnd type="none" w="med" len="med"/>
            <a:tailEnd type="none" w="med" len="med"/>
          </a:ln>
        </p:spPr>
      </p:cxnSp>
      <p:sp>
        <p:nvSpPr>
          <p:cNvPr id="12" name="Google Shape;12;p2"/>
          <p:cNvSpPr/>
          <p:nvPr/>
        </p:nvSpPr>
        <p:spPr>
          <a:xfrm>
            <a:off x="1117951" y="3393000"/>
            <a:ext cx="567000" cy="567000"/>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3"/>
        <p:cNvGrpSpPr/>
        <p:nvPr/>
      </p:nvGrpSpPr>
      <p:grpSpPr>
        <a:xfrm>
          <a:off x="0" y="0"/>
          <a:ext cx="0" cy="0"/>
          <a:chOff x="0" y="0"/>
          <a:chExt cx="0" cy="0"/>
        </a:xfrm>
      </p:grpSpPr>
      <p:sp>
        <p:nvSpPr>
          <p:cNvPr id="14" name="Google Shape;14;p3"/>
          <p:cNvSpPr txBox="1">
            <a:spLocks noGrp="1"/>
          </p:cNvSpPr>
          <p:nvPr>
            <p:ph type="subTitle" idx="1"/>
          </p:nvPr>
        </p:nvSpPr>
        <p:spPr>
          <a:xfrm>
            <a:off x="2022300" y="2815923"/>
            <a:ext cx="5591400" cy="784800"/>
          </a:xfrm>
          <a:prstGeom prst="rect">
            <a:avLst/>
          </a:prstGeom>
        </p:spPr>
        <p:txBody>
          <a:bodyPr spcFirstLastPara="1" wrap="square" lIns="91425" tIns="91425" rIns="91425" bIns="91425" anchor="t" anchorCtr="0"/>
          <a:lstStyle>
            <a:lvl1pPr lvl="0" rtl="0">
              <a:spcBef>
                <a:spcPts val="0"/>
              </a:spcBef>
              <a:spcAft>
                <a:spcPts val="0"/>
              </a:spcAft>
              <a:buClr>
                <a:srgbClr val="000000"/>
              </a:buClr>
              <a:buSzPts val="1400"/>
              <a:buNone/>
              <a:defRPr sz="1400">
                <a:highlight>
                  <a:srgbClr val="FFCD00"/>
                </a:highlight>
              </a:defRPr>
            </a:lvl1pPr>
            <a:lvl2pPr lvl="1" rtl="0">
              <a:spcBef>
                <a:spcPts val="0"/>
              </a:spcBef>
              <a:spcAft>
                <a:spcPts val="0"/>
              </a:spcAft>
              <a:buClr>
                <a:schemeClr val="dk2"/>
              </a:buClr>
              <a:buSzPts val="1400"/>
              <a:buNone/>
              <a:defRPr sz="1400">
                <a:solidFill>
                  <a:schemeClr val="dk2"/>
                </a:solidFill>
                <a:highlight>
                  <a:srgbClr val="FFCD00"/>
                </a:highlight>
              </a:defRPr>
            </a:lvl2pPr>
            <a:lvl3pPr lvl="2" rtl="0">
              <a:spcBef>
                <a:spcPts val="0"/>
              </a:spcBef>
              <a:spcAft>
                <a:spcPts val="0"/>
              </a:spcAft>
              <a:buClr>
                <a:schemeClr val="dk2"/>
              </a:buClr>
              <a:buSzPts val="1400"/>
              <a:buNone/>
              <a:defRPr sz="1400">
                <a:solidFill>
                  <a:schemeClr val="dk2"/>
                </a:solidFill>
                <a:highlight>
                  <a:srgbClr val="FFCD00"/>
                </a:highlight>
              </a:defRPr>
            </a:lvl3pPr>
            <a:lvl4pPr lvl="3" rtl="0">
              <a:spcBef>
                <a:spcPts val="0"/>
              </a:spcBef>
              <a:spcAft>
                <a:spcPts val="0"/>
              </a:spcAft>
              <a:buClr>
                <a:schemeClr val="dk2"/>
              </a:buClr>
              <a:buSzPts val="1400"/>
              <a:buNone/>
              <a:defRPr sz="1400">
                <a:solidFill>
                  <a:schemeClr val="dk2"/>
                </a:solidFill>
                <a:highlight>
                  <a:srgbClr val="FFCD00"/>
                </a:highlight>
              </a:defRPr>
            </a:lvl4pPr>
            <a:lvl5pPr lvl="4" rtl="0">
              <a:spcBef>
                <a:spcPts val="0"/>
              </a:spcBef>
              <a:spcAft>
                <a:spcPts val="0"/>
              </a:spcAft>
              <a:buClr>
                <a:schemeClr val="dk2"/>
              </a:buClr>
              <a:buSzPts val="1400"/>
              <a:buNone/>
              <a:defRPr sz="1400">
                <a:solidFill>
                  <a:schemeClr val="dk2"/>
                </a:solidFill>
                <a:highlight>
                  <a:srgbClr val="FFCD00"/>
                </a:highlight>
              </a:defRPr>
            </a:lvl5pPr>
            <a:lvl6pPr lvl="5" rtl="0">
              <a:spcBef>
                <a:spcPts val="0"/>
              </a:spcBef>
              <a:spcAft>
                <a:spcPts val="0"/>
              </a:spcAft>
              <a:buClr>
                <a:schemeClr val="dk2"/>
              </a:buClr>
              <a:buSzPts val="1400"/>
              <a:buNone/>
              <a:defRPr sz="1400">
                <a:solidFill>
                  <a:schemeClr val="dk2"/>
                </a:solidFill>
                <a:highlight>
                  <a:srgbClr val="FFCD00"/>
                </a:highlight>
              </a:defRPr>
            </a:lvl6pPr>
            <a:lvl7pPr lvl="6" rtl="0">
              <a:spcBef>
                <a:spcPts val="0"/>
              </a:spcBef>
              <a:spcAft>
                <a:spcPts val="0"/>
              </a:spcAft>
              <a:buClr>
                <a:schemeClr val="dk2"/>
              </a:buClr>
              <a:buSzPts val="1400"/>
              <a:buNone/>
              <a:defRPr sz="1400">
                <a:solidFill>
                  <a:schemeClr val="dk2"/>
                </a:solidFill>
                <a:highlight>
                  <a:srgbClr val="FFCD00"/>
                </a:highlight>
              </a:defRPr>
            </a:lvl7pPr>
            <a:lvl8pPr lvl="7" rtl="0">
              <a:spcBef>
                <a:spcPts val="0"/>
              </a:spcBef>
              <a:spcAft>
                <a:spcPts val="0"/>
              </a:spcAft>
              <a:buClr>
                <a:schemeClr val="dk2"/>
              </a:buClr>
              <a:buSzPts val="1400"/>
              <a:buNone/>
              <a:defRPr sz="1400">
                <a:solidFill>
                  <a:schemeClr val="dk2"/>
                </a:solidFill>
                <a:highlight>
                  <a:srgbClr val="FFCD00"/>
                </a:highlight>
              </a:defRPr>
            </a:lvl8pPr>
            <a:lvl9pPr lvl="8" rtl="0">
              <a:spcBef>
                <a:spcPts val="0"/>
              </a:spcBef>
              <a:spcAft>
                <a:spcPts val="0"/>
              </a:spcAft>
              <a:buClr>
                <a:schemeClr val="dk2"/>
              </a:buClr>
              <a:buSzPts val="1400"/>
              <a:buNone/>
              <a:defRPr sz="1400">
                <a:solidFill>
                  <a:schemeClr val="dk2"/>
                </a:solidFill>
                <a:highlight>
                  <a:srgbClr val="FFCD00"/>
                </a:highlight>
              </a:defRPr>
            </a:lvl9pPr>
          </a:lstStyle>
          <a:p>
            <a:endParaRPr/>
          </a:p>
        </p:txBody>
      </p:sp>
      <p:cxnSp>
        <p:nvCxnSpPr>
          <p:cNvPr id="15" name="Google Shape;15;p3"/>
          <p:cNvCxnSpPr/>
          <p:nvPr/>
        </p:nvCxnSpPr>
        <p:spPr>
          <a:xfrm>
            <a:off x="-6025" y="2571762"/>
            <a:ext cx="1984500" cy="0"/>
          </a:xfrm>
          <a:prstGeom prst="straightConnector1">
            <a:avLst/>
          </a:prstGeom>
          <a:noFill/>
          <a:ln w="9525" cap="flat" cmpd="sng">
            <a:solidFill>
              <a:srgbClr val="CCCCCC"/>
            </a:solidFill>
            <a:prstDash val="solid"/>
            <a:round/>
            <a:headEnd type="none" w="med" len="med"/>
            <a:tailEnd type="none" w="med" len="med"/>
          </a:ln>
        </p:spPr>
      </p:cxnSp>
      <p:sp>
        <p:nvSpPr>
          <p:cNvPr id="16" name="Google Shape;16;p3"/>
          <p:cNvSpPr/>
          <p:nvPr/>
        </p:nvSpPr>
        <p:spPr>
          <a:xfrm>
            <a:off x="1117951" y="2288250"/>
            <a:ext cx="567000" cy="567000"/>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17" name="Google Shape;17;p3"/>
          <p:cNvSpPr txBox="1">
            <a:spLocks noGrp="1"/>
          </p:cNvSpPr>
          <p:nvPr>
            <p:ph type="ctrTitle"/>
          </p:nvPr>
        </p:nvSpPr>
        <p:spPr>
          <a:xfrm>
            <a:off x="2022225" y="1693523"/>
            <a:ext cx="3787800" cy="1159800"/>
          </a:xfrm>
          <a:prstGeom prst="rect">
            <a:avLst/>
          </a:prstGeom>
        </p:spPr>
        <p:txBody>
          <a:bodyPr spcFirstLastPara="1" wrap="square" lIns="91425" tIns="91425" rIns="91425" bIns="91425" anchor="b" anchorCtr="0"/>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cxnSp>
        <p:nvCxnSpPr>
          <p:cNvPr id="18" name="Google Shape;18;p3"/>
          <p:cNvCxnSpPr/>
          <p:nvPr/>
        </p:nvCxnSpPr>
        <p:spPr>
          <a:xfrm>
            <a:off x="5898975" y="2571750"/>
            <a:ext cx="3251100" cy="0"/>
          </a:xfrm>
          <a:prstGeom prst="straightConnector1">
            <a:avLst/>
          </a:prstGeom>
          <a:noFill/>
          <a:ln w="9525" cap="flat" cmpd="sng">
            <a:solidFill>
              <a:srgbClr val="CCCCCC"/>
            </a:solidFill>
            <a:prstDash val="solid"/>
            <a:round/>
            <a:headEnd type="none" w="med" len="med"/>
            <a:tailEnd type="none" w="med" len="med"/>
          </a:ln>
        </p:spPr>
      </p:cxnSp>
      <p:sp>
        <p:nvSpPr>
          <p:cNvPr id="19" name="Google Shape;19;p3"/>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6"/>
        <p:cNvGrpSpPr/>
        <p:nvPr/>
      </p:nvGrpSpPr>
      <p:grpSpPr>
        <a:xfrm>
          <a:off x="0" y="0"/>
          <a:ext cx="0" cy="0"/>
          <a:chOff x="0" y="0"/>
          <a:chExt cx="0" cy="0"/>
        </a:xfrm>
      </p:grpSpPr>
      <p:cxnSp>
        <p:nvCxnSpPr>
          <p:cNvPr id="27" name="Google Shape;27;p5"/>
          <p:cNvCxnSpPr/>
          <p:nvPr/>
        </p:nvCxnSpPr>
        <p:spPr>
          <a:xfrm>
            <a:off x="0" y="1131725"/>
            <a:ext cx="1375800" cy="0"/>
          </a:xfrm>
          <a:prstGeom prst="straightConnector1">
            <a:avLst/>
          </a:prstGeom>
          <a:noFill/>
          <a:ln w="9525" cap="flat" cmpd="sng">
            <a:solidFill>
              <a:srgbClr val="CCCCCC"/>
            </a:solidFill>
            <a:prstDash val="solid"/>
            <a:round/>
            <a:headEnd type="none" w="med" len="med"/>
            <a:tailEnd type="none" w="med" len="med"/>
          </a:ln>
        </p:spPr>
      </p:cxnSp>
      <p:sp>
        <p:nvSpPr>
          <p:cNvPr id="28" name="Google Shape;28;p5"/>
          <p:cNvSpPr/>
          <p:nvPr/>
        </p:nvSpPr>
        <p:spPr>
          <a:xfrm>
            <a:off x="817475" y="928767"/>
            <a:ext cx="405900" cy="405900"/>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29" name="Google Shape;29;p5"/>
          <p:cNvSpPr txBox="1">
            <a:spLocks noGrp="1"/>
          </p:cNvSpPr>
          <p:nvPr>
            <p:ph type="title"/>
          </p:nvPr>
        </p:nvSpPr>
        <p:spPr>
          <a:xfrm>
            <a:off x="1381251" y="922668"/>
            <a:ext cx="3878400" cy="435600"/>
          </a:xfrm>
          <a:prstGeom prst="rect">
            <a:avLst/>
          </a:prstGeom>
        </p:spPr>
        <p:txBody>
          <a:bodyPr spcFirstLastPara="1" wrap="square" lIns="91425" tIns="91425" rIns="91425" bIns="91425" anchor="ctr" anchorCtr="0"/>
          <a:lstStyle>
            <a:lvl1pPr lvl="0" rtl="0">
              <a:spcBef>
                <a:spcPts val="0"/>
              </a:spcBef>
              <a:spcAft>
                <a:spcPts val="0"/>
              </a:spcAft>
              <a:buSzPts val="2000"/>
              <a:buFont typeface="Lora"/>
              <a:buNone/>
              <a:defRPr sz="2000" b="1">
                <a:latin typeface="Lora"/>
                <a:ea typeface="Lora"/>
                <a:cs typeface="Lora"/>
                <a:sym typeface="Lora"/>
              </a:defRPr>
            </a:lvl1pPr>
            <a:lvl2pPr lvl="1" rtl="0">
              <a:spcBef>
                <a:spcPts val="0"/>
              </a:spcBef>
              <a:spcAft>
                <a:spcPts val="0"/>
              </a:spcAft>
              <a:buSzPts val="2000"/>
              <a:buFont typeface="Lora"/>
              <a:buNone/>
              <a:defRPr sz="2000" b="1">
                <a:highlight>
                  <a:srgbClr val="FFFFFF"/>
                </a:highlight>
                <a:latin typeface="Lora"/>
                <a:ea typeface="Lora"/>
                <a:cs typeface="Lora"/>
                <a:sym typeface="Lora"/>
              </a:defRPr>
            </a:lvl2pPr>
            <a:lvl3pPr lvl="2" rtl="0">
              <a:spcBef>
                <a:spcPts val="0"/>
              </a:spcBef>
              <a:spcAft>
                <a:spcPts val="0"/>
              </a:spcAft>
              <a:buSzPts val="2000"/>
              <a:buFont typeface="Lora"/>
              <a:buNone/>
              <a:defRPr sz="2000" b="1">
                <a:highlight>
                  <a:srgbClr val="FFFFFF"/>
                </a:highlight>
                <a:latin typeface="Lora"/>
                <a:ea typeface="Lora"/>
                <a:cs typeface="Lora"/>
                <a:sym typeface="Lora"/>
              </a:defRPr>
            </a:lvl3pPr>
            <a:lvl4pPr lvl="3" rtl="0">
              <a:spcBef>
                <a:spcPts val="0"/>
              </a:spcBef>
              <a:spcAft>
                <a:spcPts val="0"/>
              </a:spcAft>
              <a:buSzPts val="2000"/>
              <a:buFont typeface="Lora"/>
              <a:buNone/>
              <a:defRPr sz="2000" b="1">
                <a:highlight>
                  <a:srgbClr val="FFFFFF"/>
                </a:highlight>
                <a:latin typeface="Lora"/>
                <a:ea typeface="Lora"/>
                <a:cs typeface="Lora"/>
                <a:sym typeface="Lora"/>
              </a:defRPr>
            </a:lvl4pPr>
            <a:lvl5pPr lvl="4" rtl="0">
              <a:spcBef>
                <a:spcPts val="0"/>
              </a:spcBef>
              <a:spcAft>
                <a:spcPts val="0"/>
              </a:spcAft>
              <a:buSzPts val="2000"/>
              <a:buFont typeface="Lora"/>
              <a:buNone/>
              <a:defRPr sz="2000" b="1">
                <a:highlight>
                  <a:srgbClr val="FFFFFF"/>
                </a:highlight>
                <a:latin typeface="Lora"/>
                <a:ea typeface="Lora"/>
                <a:cs typeface="Lora"/>
                <a:sym typeface="Lora"/>
              </a:defRPr>
            </a:lvl5pPr>
            <a:lvl6pPr lvl="5" rtl="0">
              <a:spcBef>
                <a:spcPts val="0"/>
              </a:spcBef>
              <a:spcAft>
                <a:spcPts val="0"/>
              </a:spcAft>
              <a:buSzPts val="2000"/>
              <a:buFont typeface="Lora"/>
              <a:buNone/>
              <a:defRPr sz="2000" b="1">
                <a:highlight>
                  <a:srgbClr val="FFFFFF"/>
                </a:highlight>
                <a:latin typeface="Lora"/>
                <a:ea typeface="Lora"/>
                <a:cs typeface="Lora"/>
                <a:sym typeface="Lora"/>
              </a:defRPr>
            </a:lvl6pPr>
            <a:lvl7pPr lvl="6" rtl="0">
              <a:spcBef>
                <a:spcPts val="0"/>
              </a:spcBef>
              <a:spcAft>
                <a:spcPts val="0"/>
              </a:spcAft>
              <a:buSzPts val="2000"/>
              <a:buFont typeface="Lora"/>
              <a:buNone/>
              <a:defRPr sz="2000" b="1">
                <a:highlight>
                  <a:srgbClr val="FFFFFF"/>
                </a:highlight>
                <a:latin typeface="Lora"/>
                <a:ea typeface="Lora"/>
                <a:cs typeface="Lora"/>
                <a:sym typeface="Lora"/>
              </a:defRPr>
            </a:lvl7pPr>
            <a:lvl8pPr lvl="7" rtl="0">
              <a:spcBef>
                <a:spcPts val="0"/>
              </a:spcBef>
              <a:spcAft>
                <a:spcPts val="0"/>
              </a:spcAft>
              <a:buSzPts val="2000"/>
              <a:buFont typeface="Lora"/>
              <a:buNone/>
              <a:defRPr sz="2000" b="1">
                <a:highlight>
                  <a:srgbClr val="FFFFFF"/>
                </a:highlight>
                <a:latin typeface="Lora"/>
                <a:ea typeface="Lora"/>
                <a:cs typeface="Lora"/>
                <a:sym typeface="Lora"/>
              </a:defRPr>
            </a:lvl8pPr>
            <a:lvl9pPr lvl="8" rtl="0">
              <a:spcBef>
                <a:spcPts val="0"/>
              </a:spcBef>
              <a:spcAft>
                <a:spcPts val="0"/>
              </a:spcAft>
              <a:buSzPts val="2000"/>
              <a:buFont typeface="Lora"/>
              <a:buNone/>
              <a:defRPr sz="2000" b="1">
                <a:highlight>
                  <a:srgbClr val="FFFFFF"/>
                </a:highlight>
                <a:latin typeface="Lora"/>
                <a:ea typeface="Lora"/>
                <a:cs typeface="Lora"/>
                <a:sym typeface="Lora"/>
              </a:defRPr>
            </a:lvl9pPr>
          </a:lstStyle>
          <a:p>
            <a:endParaRPr/>
          </a:p>
        </p:txBody>
      </p:sp>
      <p:sp>
        <p:nvSpPr>
          <p:cNvPr id="30" name="Google Shape;30;p5"/>
          <p:cNvSpPr txBox="1">
            <a:spLocks noGrp="1"/>
          </p:cNvSpPr>
          <p:nvPr>
            <p:ph type="body" idx="1"/>
          </p:nvPr>
        </p:nvSpPr>
        <p:spPr>
          <a:xfrm>
            <a:off x="1381251" y="1616470"/>
            <a:ext cx="6809700" cy="3112200"/>
          </a:xfrm>
          <a:prstGeom prst="rect">
            <a:avLst/>
          </a:prstGeom>
        </p:spPr>
        <p:txBody>
          <a:bodyPr spcFirstLastPara="1" wrap="square" lIns="91425" tIns="91425" rIns="91425" bIns="91425" anchor="t" anchorCtr="0"/>
          <a:lstStyle>
            <a:lvl1pPr marL="457189" lvl="0" indent="-380990" rtl="0">
              <a:spcBef>
                <a:spcPts val="600"/>
              </a:spcBef>
              <a:spcAft>
                <a:spcPts val="0"/>
              </a:spcAft>
              <a:buClr>
                <a:srgbClr val="FFCD00"/>
              </a:buClr>
              <a:buSzPts val="2400"/>
              <a:buFont typeface="Quattrocento Sans"/>
              <a:buChar char="◉"/>
              <a:defRPr sz="2400">
                <a:latin typeface="Quattrocento Sans"/>
                <a:ea typeface="Quattrocento Sans"/>
                <a:cs typeface="Quattrocento Sans"/>
                <a:sym typeface="Quattrocento Sans"/>
              </a:defRPr>
            </a:lvl1pPr>
            <a:lvl2pPr marL="914377" lvl="1" indent="-355591" rtl="0">
              <a:spcBef>
                <a:spcPts val="0"/>
              </a:spcBef>
              <a:spcAft>
                <a:spcPts val="0"/>
              </a:spcAft>
              <a:buClr>
                <a:srgbClr val="FFCD00"/>
              </a:buClr>
              <a:buSzPts val="2000"/>
              <a:buFont typeface="Quattrocento Sans"/>
              <a:buChar char="○"/>
              <a:defRPr sz="2000">
                <a:latin typeface="Quattrocento Sans"/>
                <a:ea typeface="Quattrocento Sans"/>
                <a:cs typeface="Quattrocento Sans"/>
                <a:sym typeface="Quattrocento Sans"/>
              </a:defRPr>
            </a:lvl2pPr>
            <a:lvl3pPr marL="1371566" lvl="2" indent="-355591" rtl="0">
              <a:spcBef>
                <a:spcPts val="0"/>
              </a:spcBef>
              <a:spcAft>
                <a:spcPts val="0"/>
              </a:spcAft>
              <a:buClr>
                <a:srgbClr val="FFCD00"/>
              </a:buClr>
              <a:buSzPts val="2000"/>
              <a:buFont typeface="Quattrocento Sans"/>
              <a:buChar char="■"/>
              <a:defRPr sz="2000">
                <a:latin typeface="Quattrocento Sans"/>
                <a:ea typeface="Quattrocento Sans"/>
                <a:cs typeface="Quattrocento Sans"/>
                <a:sym typeface="Quattrocento Sans"/>
              </a:defRPr>
            </a:lvl3pPr>
            <a:lvl4pPr marL="1828754" lvl="3" indent="-342891"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4pPr>
            <a:lvl5pPr marL="2285943" lvl="4" indent="-342891"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5pPr>
            <a:lvl6pPr marL="2743131" lvl="5" indent="-342891"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6pPr>
            <a:lvl7pPr marL="3200320" lvl="6" indent="-342891"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7pPr>
            <a:lvl8pPr marL="3657509" lvl="7" indent="-342891"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8pPr>
            <a:lvl9pPr marL="4114697" lvl="8" indent="-342891" rtl="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9pPr>
          </a:lstStyle>
          <a:p>
            <a:endParaRPr/>
          </a:p>
        </p:txBody>
      </p:sp>
      <p:cxnSp>
        <p:nvCxnSpPr>
          <p:cNvPr id="31" name="Google Shape;31;p5"/>
          <p:cNvCxnSpPr/>
          <p:nvPr/>
        </p:nvCxnSpPr>
        <p:spPr>
          <a:xfrm>
            <a:off x="5265651" y="1131725"/>
            <a:ext cx="3878400" cy="0"/>
          </a:xfrm>
          <a:prstGeom prst="straightConnector1">
            <a:avLst/>
          </a:prstGeom>
          <a:noFill/>
          <a:ln w="9525" cap="flat" cmpd="sng">
            <a:solidFill>
              <a:srgbClr val="CCCCCC"/>
            </a:solidFill>
            <a:prstDash val="solid"/>
            <a:round/>
            <a:headEnd type="none" w="med" len="med"/>
            <a:tailEnd type="none" w="med" len="med"/>
          </a:ln>
        </p:spPr>
      </p:cxnSp>
      <p:sp>
        <p:nvSpPr>
          <p:cNvPr id="32" name="Google Shape;32;p5"/>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1381251" y="922668"/>
            <a:ext cx="3878400" cy="435600"/>
          </a:xfrm>
          <a:prstGeom prst="rect">
            <a:avLst/>
          </a:prstGeom>
        </p:spPr>
        <p:txBody>
          <a:bodyPr spcFirstLastPara="1" wrap="square" lIns="91425" tIns="91425" rIns="91425" bIns="91425" anchor="ctr" anchorCtr="0"/>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35" name="Google Shape;35;p6"/>
          <p:cNvSpPr txBox="1">
            <a:spLocks noGrp="1"/>
          </p:cNvSpPr>
          <p:nvPr>
            <p:ph type="body" idx="1"/>
          </p:nvPr>
        </p:nvSpPr>
        <p:spPr>
          <a:xfrm>
            <a:off x="1381251" y="1618700"/>
            <a:ext cx="3425400" cy="3231000"/>
          </a:xfrm>
          <a:prstGeom prst="rect">
            <a:avLst/>
          </a:prstGeom>
        </p:spPr>
        <p:txBody>
          <a:bodyPr spcFirstLastPara="1" wrap="square" lIns="91425" tIns="91425" rIns="91425" bIns="91425" anchor="t" anchorCtr="0"/>
          <a:lstStyle>
            <a:lvl1pPr marL="457189" lvl="0" indent="-355591">
              <a:spcBef>
                <a:spcPts val="600"/>
              </a:spcBef>
              <a:spcAft>
                <a:spcPts val="0"/>
              </a:spcAft>
              <a:buSzPts val="2000"/>
              <a:buChar char="◉"/>
              <a:defRPr sz="2000"/>
            </a:lvl1pPr>
            <a:lvl2pPr marL="914377" lvl="1" indent="-355591">
              <a:spcBef>
                <a:spcPts val="0"/>
              </a:spcBef>
              <a:spcAft>
                <a:spcPts val="0"/>
              </a:spcAft>
              <a:buSzPts val="2000"/>
              <a:buChar char="○"/>
              <a:defRPr/>
            </a:lvl2pPr>
            <a:lvl3pPr marL="1371566" lvl="2" indent="-355591">
              <a:spcBef>
                <a:spcPts val="0"/>
              </a:spcBef>
              <a:spcAft>
                <a:spcPts val="0"/>
              </a:spcAft>
              <a:buSzPts val="2000"/>
              <a:buChar char="■"/>
              <a:defRPr/>
            </a:lvl3pPr>
            <a:lvl4pPr marL="1828754" lvl="3" indent="-355591">
              <a:spcBef>
                <a:spcPts val="0"/>
              </a:spcBef>
              <a:spcAft>
                <a:spcPts val="0"/>
              </a:spcAft>
              <a:buSzPts val="2000"/>
              <a:buChar char="●"/>
              <a:defRPr sz="2000"/>
            </a:lvl4pPr>
            <a:lvl5pPr marL="2285943" lvl="4" indent="-355591">
              <a:spcBef>
                <a:spcPts val="0"/>
              </a:spcBef>
              <a:spcAft>
                <a:spcPts val="0"/>
              </a:spcAft>
              <a:buSzPts val="2000"/>
              <a:buChar char="○"/>
              <a:defRPr sz="2000"/>
            </a:lvl5pPr>
            <a:lvl6pPr marL="2743131" lvl="5" indent="-355591">
              <a:spcBef>
                <a:spcPts val="0"/>
              </a:spcBef>
              <a:spcAft>
                <a:spcPts val="0"/>
              </a:spcAft>
              <a:buSzPts val="2000"/>
              <a:buChar char="■"/>
              <a:defRPr sz="2000"/>
            </a:lvl6pPr>
            <a:lvl7pPr marL="3200320" lvl="6" indent="-355591">
              <a:spcBef>
                <a:spcPts val="0"/>
              </a:spcBef>
              <a:spcAft>
                <a:spcPts val="0"/>
              </a:spcAft>
              <a:buSzPts val="2000"/>
              <a:buChar char="●"/>
              <a:defRPr sz="2000"/>
            </a:lvl7pPr>
            <a:lvl8pPr marL="3657509" lvl="7" indent="-355591">
              <a:spcBef>
                <a:spcPts val="0"/>
              </a:spcBef>
              <a:spcAft>
                <a:spcPts val="0"/>
              </a:spcAft>
              <a:buSzPts val="2000"/>
              <a:buChar char="○"/>
              <a:defRPr sz="2000"/>
            </a:lvl8pPr>
            <a:lvl9pPr marL="4114697" lvl="8" indent="-355591">
              <a:spcBef>
                <a:spcPts val="0"/>
              </a:spcBef>
              <a:spcAft>
                <a:spcPts val="0"/>
              </a:spcAft>
              <a:buSzPts val="2000"/>
              <a:buChar char="■"/>
              <a:defRPr sz="2000"/>
            </a:lvl9pPr>
          </a:lstStyle>
          <a:p>
            <a:endParaRPr/>
          </a:p>
        </p:txBody>
      </p:sp>
      <p:sp>
        <p:nvSpPr>
          <p:cNvPr id="36" name="Google Shape;36;p6"/>
          <p:cNvSpPr txBox="1">
            <a:spLocks noGrp="1"/>
          </p:cNvSpPr>
          <p:nvPr>
            <p:ph type="body" idx="2"/>
          </p:nvPr>
        </p:nvSpPr>
        <p:spPr>
          <a:xfrm>
            <a:off x="5012916" y="1618700"/>
            <a:ext cx="3425400" cy="3231000"/>
          </a:xfrm>
          <a:prstGeom prst="rect">
            <a:avLst/>
          </a:prstGeom>
        </p:spPr>
        <p:txBody>
          <a:bodyPr spcFirstLastPara="1" wrap="square" lIns="91425" tIns="91425" rIns="91425" bIns="91425" anchor="t" anchorCtr="0"/>
          <a:lstStyle>
            <a:lvl1pPr marL="457189" lvl="0" indent="-355591">
              <a:spcBef>
                <a:spcPts val="600"/>
              </a:spcBef>
              <a:spcAft>
                <a:spcPts val="0"/>
              </a:spcAft>
              <a:buSzPts val="2000"/>
              <a:buChar char="◉"/>
              <a:defRPr sz="2000"/>
            </a:lvl1pPr>
            <a:lvl2pPr marL="914377" lvl="1" indent="-355591">
              <a:spcBef>
                <a:spcPts val="0"/>
              </a:spcBef>
              <a:spcAft>
                <a:spcPts val="0"/>
              </a:spcAft>
              <a:buSzPts val="2000"/>
              <a:buChar char="○"/>
              <a:defRPr/>
            </a:lvl2pPr>
            <a:lvl3pPr marL="1371566" lvl="2" indent="-355591">
              <a:spcBef>
                <a:spcPts val="0"/>
              </a:spcBef>
              <a:spcAft>
                <a:spcPts val="0"/>
              </a:spcAft>
              <a:buSzPts val="2000"/>
              <a:buChar char="■"/>
              <a:defRPr/>
            </a:lvl3pPr>
            <a:lvl4pPr marL="1828754" lvl="3" indent="-355591">
              <a:spcBef>
                <a:spcPts val="0"/>
              </a:spcBef>
              <a:spcAft>
                <a:spcPts val="0"/>
              </a:spcAft>
              <a:buSzPts val="2000"/>
              <a:buChar char="●"/>
              <a:defRPr sz="2000"/>
            </a:lvl4pPr>
            <a:lvl5pPr marL="2285943" lvl="4" indent="-355591">
              <a:spcBef>
                <a:spcPts val="0"/>
              </a:spcBef>
              <a:spcAft>
                <a:spcPts val="0"/>
              </a:spcAft>
              <a:buSzPts val="2000"/>
              <a:buChar char="○"/>
              <a:defRPr sz="2000"/>
            </a:lvl5pPr>
            <a:lvl6pPr marL="2743131" lvl="5" indent="-355591">
              <a:spcBef>
                <a:spcPts val="0"/>
              </a:spcBef>
              <a:spcAft>
                <a:spcPts val="0"/>
              </a:spcAft>
              <a:buSzPts val="2000"/>
              <a:buChar char="■"/>
              <a:defRPr sz="2000"/>
            </a:lvl6pPr>
            <a:lvl7pPr marL="3200320" lvl="6" indent="-355591">
              <a:spcBef>
                <a:spcPts val="0"/>
              </a:spcBef>
              <a:spcAft>
                <a:spcPts val="0"/>
              </a:spcAft>
              <a:buSzPts val="2000"/>
              <a:buChar char="●"/>
              <a:defRPr sz="2000"/>
            </a:lvl7pPr>
            <a:lvl8pPr marL="3657509" lvl="7" indent="-355591">
              <a:spcBef>
                <a:spcPts val="0"/>
              </a:spcBef>
              <a:spcAft>
                <a:spcPts val="0"/>
              </a:spcAft>
              <a:buSzPts val="2000"/>
              <a:buChar char="○"/>
              <a:defRPr sz="2000"/>
            </a:lvl8pPr>
            <a:lvl9pPr marL="4114697" lvl="8" indent="-355591">
              <a:spcBef>
                <a:spcPts val="0"/>
              </a:spcBef>
              <a:spcAft>
                <a:spcPts val="0"/>
              </a:spcAft>
              <a:buSzPts val="2000"/>
              <a:buChar char="■"/>
              <a:defRPr sz="2000"/>
            </a:lvl9pPr>
          </a:lstStyle>
          <a:p>
            <a:endParaRPr/>
          </a:p>
        </p:txBody>
      </p:sp>
      <p:cxnSp>
        <p:nvCxnSpPr>
          <p:cNvPr id="37" name="Google Shape;37;p6"/>
          <p:cNvCxnSpPr/>
          <p:nvPr/>
        </p:nvCxnSpPr>
        <p:spPr>
          <a:xfrm>
            <a:off x="0" y="1131725"/>
            <a:ext cx="1375800" cy="0"/>
          </a:xfrm>
          <a:prstGeom prst="straightConnector1">
            <a:avLst/>
          </a:prstGeom>
          <a:noFill/>
          <a:ln w="9525" cap="flat" cmpd="sng">
            <a:solidFill>
              <a:srgbClr val="CCCCCC"/>
            </a:solidFill>
            <a:prstDash val="solid"/>
            <a:round/>
            <a:headEnd type="none" w="med" len="med"/>
            <a:tailEnd type="none" w="med" len="med"/>
          </a:ln>
        </p:spPr>
      </p:cxnSp>
      <p:sp>
        <p:nvSpPr>
          <p:cNvPr id="38" name="Google Shape;38;p6"/>
          <p:cNvSpPr/>
          <p:nvPr/>
        </p:nvSpPr>
        <p:spPr>
          <a:xfrm>
            <a:off x="817475" y="928767"/>
            <a:ext cx="405900" cy="405900"/>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cxnSp>
        <p:nvCxnSpPr>
          <p:cNvPr id="39" name="Google Shape;39;p6"/>
          <p:cNvCxnSpPr/>
          <p:nvPr/>
        </p:nvCxnSpPr>
        <p:spPr>
          <a:xfrm>
            <a:off x="5265651" y="1131725"/>
            <a:ext cx="3878400" cy="0"/>
          </a:xfrm>
          <a:prstGeom prst="straightConnector1">
            <a:avLst/>
          </a:prstGeom>
          <a:noFill/>
          <a:ln w="9525" cap="flat" cmpd="sng">
            <a:solidFill>
              <a:srgbClr val="CCCCCC"/>
            </a:solidFill>
            <a:prstDash val="solid"/>
            <a:round/>
            <a:headEnd type="none" w="med" len="med"/>
            <a:tailEnd type="none" w="med" len="med"/>
          </a:ln>
        </p:spPr>
      </p:cxnSp>
      <p:sp>
        <p:nvSpPr>
          <p:cNvPr id="40" name="Google Shape;40;p6"/>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1381251" y="937125"/>
            <a:ext cx="3878400" cy="435600"/>
          </a:xfrm>
          <a:prstGeom prst="rect">
            <a:avLst/>
          </a:prstGeom>
        </p:spPr>
        <p:txBody>
          <a:bodyPr spcFirstLastPara="1" wrap="square" lIns="91425" tIns="91425" rIns="91425" bIns="91425" anchor="ctr" anchorCtr="0"/>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cxnSp>
        <p:nvCxnSpPr>
          <p:cNvPr id="52" name="Google Shape;52;p8"/>
          <p:cNvCxnSpPr/>
          <p:nvPr/>
        </p:nvCxnSpPr>
        <p:spPr>
          <a:xfrm>
            <a:off x="0" y="1131725"/>
            <a:ext cx="1375800" cy="0"/>
          </a:xfrm>
          <a:prstGeom prst="straightConnector1">
            <a:avLst/>
          </a:prstGeom>
          <a:noFill/>
          <a:ln w="9525" cap="flat" cmpd="sng">
            <a:solidFill>
              <a:srgbClr val="CCCCCC"/>
            </a:solidFill>
            <a:prstDash val="solid"/>
            <a:round/>
            <a:headEnd type="none" w="med" len="med"/>
            <a:tailEnd type="none" w="med" len="med"/>
          </a:ln>
        </p:spPr>
      </p:cxnSp>
      <p:sp>
        <p:nvSpPr>
          <p:cNvPr id="53" name="Google Shape;53;p8"/>
          <p:cNvSpPr/>
          <p:nvPr/>
        </p:nvSpPr>
        <p:spPr>
          <a:xfrm>
            <a:off x="817475" y="928767"/>
            <a:ext cx="405900" cy="405900"/>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cxnSp>
        <p:nvCxnSpPr>
          <p:cNvPr id="54" name="Google Shape;54;p8"/>
          <p:cNvCxnSpPr/>
          <p:nvPr/>
        </p:nvCxnSpPr>
        <p:spPr>
          <a:xfrm>
            <a:off x="5265651" y="1131725"/>
            <a:ext cx="3878400" cy="0"/>
          </a:xfrm>
          <a:prstGeom prst="straightConnector1">
            <a:avLst/>
          </a:prstGeom>
          <a:noFill/>
          <a:ln w="9525" cap="flat" cmpd="sng">
            <a:solidFill>
              <a:srgbClr val="CCCCCC"/>
            </a:solidFill>
            <a:prstDash val="solid"/>
            <a:round/>
            <a:headEnd type="none" w="med" len="med"/>
            <a:tailEnd type="none" w="med" len="med"/>
          </a:ln>
        </p:spPr>
      </p:cxnSp>
      <p:sp>
        <p:nvSpPr>
          <p:cNvPr id="55" name="Google Shape;55;p8"/>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letely blank">
  <p:cSld name="BLANK_1">
    <p:spTree>
      <p:nvGrpSpPr>
        <p:cNvPr id="1" name="Shape 65"/>
        <p:cNvGrpSpPr/>
        <p:nvPr/>
      </p:nvGrpSpPr>
      <p:grpSpPr>
        <a:xfrm>
          <a:off x="0" y="0"/>
          <a:ext cx="0" cy="0"/>
          <a:chOff x="0" y="0"/>
          <a:chExt cx="0" cy="0"/>
        </a:xfrm>
      </p:grpSpPr>
      <p:sp>
        <p:nvSpPr>
          <p:cNvPr id="66" name="Google Shape;66;p11"/>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20"/>
        <p:cNvGrpSpPr/>
        <p:nvPr/>
      </p:nvGrpSpPr>
      <p:grpSpPr>
        <a:xfrm>
          <a:off x="0" y="0"/>
          <a:ext cx="0" cy="0"/>
          <a:chOff x="0" y="0"/>
          <a:chExt cx="0" cy="0"/>
        </a:xfrm>
      </p:grpSpPr>
      <p:sp>
        <p:nvSpPr>
          <p:cNvPr id="21" name="Google Shape;21;p4"/>
          <p:cNvSpPr txBox="1">
            <a:spLocks noGrp="1"/>
          </p:cNvSpPr>
          <p:nvPr>
            <p:ph type="body" idx="1"/>
          </p:nvPr>
        </p:nvSpPr>
        <p:spPr>
          <a:xfrm>
            <a:off x="2105050" y="2238000"/>
            <a:ext cx="4933800" cy="819900"/>
          </a:xfrm>
          <a:prstGeom prst="rect">
            <a:avLst/>
          </a:prstGeom>
        </p:spPr>
        <p:txBody>
          <a:bodyPr spcFirstLastPara="1" wrap="square" lIns="91425" tIns="91425" rIns="91425" bIns="91425" anchor="b" anchorCtr="0"/>
          <a:lstStyle>
            <a:lvl1pPr marL="457200" lvl="0" indent="-381000" algn="ctr" rtl="0">
              <a:spcBef>
                <a:spcPts val="600"/>
              </a:spcBef>
              <a:spcAft>
                <a:spcPts val="0"/>
              </a:spcAft>
              <a:buSzPts val="2400"/>
              <a:buFont typeface="Lora"/>
              <a:buChar char="◉"/>
              <a:defRPr sz="2400" i="1">
                <a:latin typeface="Lora"/>
                <a:ea typeface="Lora"/>
                <a:cs typeface="Lora"/>
                <a:sym typeface="Lora"/>
              </a:defRPr>
            </a:lvl1pPr>
            <a:lvl2pPr marL="914400" lvl="1" indent="-355600" algn="ctr" rtl="0">
              <a:spcBef>
                <a:spcPts val="0"/>
              </a:spcBef>
              <a:spcAft>
                <a:spcPts val="0"/>
              </a:spcAft>
              <a:buSzPts val="2000"/>
              <a:buFont typeface="Lora"/>
              <a:buChar char="○"/>
              <a:defRPr i="1">
                <a:latin typeface="Lora"/>
                <a:ea typeface="Lora"/>
                <a:cs typeface="Lora"/>
                <a:sym typeface="Lora"/>
              </a:defRPr>
            </a:lvl2pPr>
            <a:lvl3pPr marL="1371600" lvl="2" indent="-355600" algn="ctr" rtl="0">
              <a:spcBef>
                <a:spcPts val="0"/>
              </a:spcBef>
              <a:spcAft>
                <a:spcPts val="0"/>
              </a:spcAft>
              <a:buSzPts val="2000"/>
              <a:buFont typeface="Lora"/>
              <a:buChar char="■"/>
              <a:defRPr i="1">
                <a:latin typeface="Lora"/>
                <a:ea typeface="Lora"/>
                <a:cs typeface="Lora"/>
                <a:sym typeface="Lora"/>
              </a:defRPr>
            </a:lvl3pPr>
            <a:lvl4pPr marL="1828800" lvl="3" indent="-381000" algn="ctr" rtl="0">
              <a:spcBef>
                <a:spcPts val="0"/>
              </a:spcBef>
              <a:spcAft>
                <a:spcPts val="0"/>
              </a:spcAft>
              <a:buSzPts val="2400"/>
              <a:buFont typeface="Lora"/>
              <a:buChar char="●"/>
              <a:defRPr sz="2400" i="1">
                <a:latin typeface="Lora"/>
                <a:ea typeface="Lora"/>
                <a:cs typeface="Lora"/>
                <a:sym typeface="Lora"/>
              </a:defRPr>
            </a:lvl4pPr>
            <a:lvl5pPr marL="2286000" lvl="4" indent="-381000" algn="ctr" rtl="0">
              <a:spcBef>
                <a:spcPts val="0"/>
              </a:spcBef>
              <a:spcAft>
                <a:spcPts val="0"/>
              </a:spcAft>
              <a:buSzPts val="2400"/>
              <a:buFont typeface="Lora"/>
              <a:buChar char="○"/>
              <a:defRPr sz="2400" i="1">
                <a:latin typeface="Lora"/>
                <a:ea typeface="Lora"/>
                <a:cs typeface="Lora"/>
                <a:sym typeface="Lora"/>
              </a:defRPr>
            </a:lvl5pPr>
            <a:lvl6pPr marL="2743200" lvl="5" indent="-381000" algn="ctr" rtl="0">
              <a:spcBef>
                <a:spcPts val="0"/>
              </a:spcBef>
              <a:spcAft>
                <a:spcPts val="0"/>
              </a:spcAft>
              <a:buSzPts val="2400"/>
              <a:buFont typeface="Lora"/>
              <a:buChar char="■"/>
              <a:defRPr sz="2400" i="1">
                <a:latin typeface="Lora"/>
                <a:ea typeface="Lora"/>
                <a:cs typeface="Lora"/>
                <a:sym typeface="Lora"/>
              </a:defRPr>
            </a:lvl6pPr>
            <a:lvl7pPr marL="3200400" lvl="6" indent="-381000" algn="ctr" rtl="0">
              <a:spcBef>
                <a:spcPts val="0"/>
              </a:spcBef>
              <a:spcAft>
                <a:spcPts val="0"/>
              </a:spcAft>
              <a:buSzPts val="2400"/>
              <a:buFont typeface="Lora"/>
              <a:buChar char="●"/>
              <a:defRPr sz="2400" i="1">
                <a:latin typeface="Lora"/>
                <a:ea typeface="Lora"/>
                <a:cs typeface="Lora"/>
                <a:sym typeface="Lora"/>
              </a:defRPr>
            </a:lvl7pPr>
            <a:lvl8pPr marL="3657600" lvl="7" indent="-381000" algn="ctr" rtl="0">
              <a:spcBef>
                <a:spcPts val="0"/>
              </a:spcBef>
              <a:spcAft>
                <a:spcPts val="0"/>
              </a:spcAft>
              <a:buSzPts val="2400"/>
              <a:buFont typeface="Lora"/>
              <a:buChar char="○"/>
              <a:defRPr sz="2400" i="1">
                <a:latin typeface="Lora"/>
                <a:ea typeface="Lora"/>
                <a:cs typeface="Lora"/>
                <a:sym typeface="Lora"/>
              </a:defRPr>
            </a:lvl8pPr>
            <a:lvl9pPr marL="4114800" lvl="8" indent="-381000" algn="ctr">
              <a:spcBef>
                <a:spcPts val="0"/>
              </a:spcBef>
              <a:spcAft>
                <a:spcPts val="0"/>
              </a:spcAft>
              <a:buSzPts val="2400"/>
              <a:buFont typeface="Lora"/>
              <a:buChar char="■"/>
              <a:defRPr sz="2400" i="1">
                <a:latin typeface="Lora"/>
                <a:ea typeface="Lora"/>
                <a:cs typeface="Lora"/>
                <a:sym typeface="Lora"/>
              </a:defRPr>
            </a:lvl9pPr>
          </a:lstStyle>
          <a:p>
            <a:endParaRPr/>
          </a:p>
        </p:txBody>
      </p:sp>
      <p:cxnSp>
        <p:nvCxnSpPr>
          <p:cNvPr id="22" name="Google Shape;22;p4"/>
          <p:cNvCxnSpPr/>
          <p:nvPr/>
        </p:nvCxnSpPr>
        <p:spPr>
          <a:xfrm>
            <a:off x="4584075" y="3676500"/>
            <a:ext cx="0" cy="1480500"/>
          </a:xfrm>
          <a:prstGeom prst="straightConnector1">
            <a:avLst/>
          </a:prstGeom>
          <a:noFill/>
          <a:ln w="9525" cap="flat" cmpd="sng">
            <a:solidFill>
              <a:srgbClr val="CCCCCC"/>
            </a:solidFill>
            <a:prstDash val="solid"/>
            <a:round/>
            <a:headEnd type="none" w="med" len="med"/>
            <a:tailEnd type="none" w="med" len="med"/>
          </a:ln>
        </p:spPr>
      </p:cxnSp>
      <p:sp>
        <p:nvSpPr>
          <p:cNvPr id="23" name="Google Shape;23;p4"/>
          <p:cNvSpPr/>
          <p:nvPr/>
        </p:nvSpPr>
        <p:spPr>
          <a:xfrm>
            <a:off x="4288500" y="3393000"/>
            <a:ext cx="567000" cy="567000"/>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4"/>
          <p:cNvSpPr txBox="1"/>
          <p:nvPr/>
        </p:nvSpPr>
        <p:spPr>
          <a:xfrm>
            <a:off x="3593400" y="3412652"/>
            <a:ext cx="1957200" cy="65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3600" b="1">
                <a:latin typeface="Lora"/>
                <a:ea typeface="Lora"/>
                <a:cs typeface="Lora"/>
                <a:sym typeface="Lora"/>
              </a:rPr>
              <a:t>“</a:t>
            </a:r>
            <a:endParaRPr sz="3600" b="1">
              <a:latin typeface="Lora"/>
              <a:ea typeface="Lora"/>
              <a:cs typeface="Lora"/>
              <a:sym typeface="Lora"/>
            </a:endParaRPr>
          </a:p>
        </p:txBody>
      </p:sp>
      <p:sp>
        <p:nvSpPr>
          <p:cNvPr id="25" name="Google Shape;25;p4"/>
          <p:cNvSpPr txBox="1">
            <a:spLocks noGrp="1"/>
          </p:cNvSpPr>
          <p:nvPr>
            <p:ph type="sldNum" idx="12"/>
          </p:nvPr>
        </p:nvSpPr>
        <p:spPr>
          <a:xfrm>
            <a:off x="4297650" y="1"/>
            <a:ext cx="548700" cy="393600"/>
          </a:xfrm>
          <a:prstGeom prst="rect">
            <a:avLst/>
          </a:prstGeom>
        </p:spPr>
        <p:txBody>
          <a:bodyPr spcFirstLastPara="1" wrap="square" lIns="91425" tIns="91425" rIns="91425" bIns="91425" anchor="t" anchorCtr="0">
            <a:noAutofit/>
          </a:bodyPr>
          <a:lstStyle>
            <a:lvl1pPr lvl="0" algn="ctr" rtl="0">
              <a:buNone/>
              <a:defRPr>
                <a:latin typeface="Lora"/>
                <a:ea typeface="Lora"/>
                <a:cs typeface="Lora"/>
                <a:sym typeface="Lora"/>
              </a:defRPr>
            </a:lvl1pPr>
            <a:lvl2pPr lvl="1" algn="ctr" rtl="0">
              <a:buNone/>
              <a:defRPr>
                <a:latin typeface="Lora"/>
                <a:ea typeface="Lora"/>
                <a:cs typeface="Lora"/>
                <a:sym typeface="Lora"/>
              </a:defRPr>
            </a:lvl2pPr>
            <a:lvl3pPr lvl="2" algn="ctr" rtl="0">
              <a:buNone/>
              <a:defRPr>
                <a:latin typeface="Lora"/>
                <a:ea typeface="Lora"/>
                <a:cs typeface="Lora"/>
                <a:sym typeface="Lora"/>
              </a:defRPr>
            </a:lvl3pPr>
            <a:lvl4pPr lvl="3" algn="ctr" rtl="0">
              <a:buNone/>
              <a:defRPr>
                <a:latin typeface="Lora"/>
                <a:ea typeface="Lora"/>
                <a:cs typeface="Lora"/>
                <a:sym typeface="Lora"/>
              </a:defRPr>
            </a:lvl4pPr>
            <a:lvl5pPr lvl="4" algn="ctr" rtl="0">
              <a:buNone/>
              <a:defRPr>
                <a:latin typeface="Lora"/>
                <a:ea typeface="Lora"/>
                <a:cs typeface="Lora"/>
                <a:sym typeface="Lora"/>
              </a:defRPr>
            </a:lvl5pPr>
            <a:lvl6pPr lvl="5" algn="ctr" rtl="0">
              <a:buNone/>
              <a:defRPr>
                <a:latin typeface="Lora"/>
                <a:ea typeface="Lora"/>
                <a:cs typeface="Lora"/>
                <a:sym typeface="Lora"/>
              </a:defRPr>
            </a:lvl6pPr>
            <a:lvl7pPr lvl="6" algn="ctr" rtl="0">
              <a:buNone/>
              <a:defRPr>
                <a:latin typeface="Lora"/>
                <a:ea typeface="Lora"/>
                <a:cs typeface="Lora"/>
                <a:sym typeface="Lora"/>
              </a:defRPr>
            </a:lvl7pPr>
            <a:lvl8pPr lvl="7" algn="ctr" rtl="0">
              <a:buNone/>
              <a:defRPr>
                <a:latin typeface="Lora"/>
                <a:ea typeface="Lora"/>
                <a:cs typeface="Lora"/>
                <a:sym typeface="Lora"/>
              </a:defRPr>
            </a:lvl8pPr>
            <a:lvl9pPr lvl="8" algn="ctr" rtl="0">
              <a:buNone/>
              <a:defRPr>
                <a:latin typeface="Lora"/>
                <a:ea typeface="Lora"/>
                <a:cs typeface="Lora"/>
                <a:sym typeface="Lora"/>
              </a:defRPr>
            </a:lvl9pPr>
          </a:lstStyle>
          <a:p>
            <a:pPr marL="0" lvl="0" indent="0" algn="ct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807144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cxnSp>
        <p:nvCxnSpPr>
          <p:cNvPr id="62" name="Google Shape;62;p10"/>
          <p:cNvCxnSpPr/>
          <p:nvPr/>
        </p:nvCxnSpPr>
        <p:spPr>
          <a:xfrm>
            <a:off x="-6025" y="4513729"/>
            <a:ext cx="9162000" cy="0"/>
          </a:xfrm>
          <a:prstGeom prst="straightConnector1">
            <a:avLst/>
          </a:prstGeom>
          <a:noFill/>
          <a:ln w="9525" cap="flat" cmpd="sng">
            <a:solidFill>
              <a:srgbClr val="CCCCCC"/>
            </a:solidFill>
            <a:prstDash val="solid"/>
            <a:round/>
            <a:headEnd type="none" w="med" len="med"/>
            <a:tailEnd type="none" w="med" len="med"/>
          </a:ln>
        </p:spPr>
      </p:cxnSp>
      <p:sp>
        <p:nvSpPr>
          <p:cNvPr id="63" name="Google Shape;63;p10"/>
          <p:cNvSpPr/>
          <p:nvPr/>
        </p:nvSpPr>
        <p:spPr>
          <a:xfrm>
            <a:off x="4293700" y="4235405"/>
            <a:ext cx="556500" cy="556500"/>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0"/>
          <p:cNvSpPr txBox="1">
            <a:spLocks noGrp="1"/>
          </p:cNvSpPr>
          <p:nvPr>
            <p:ph type="sldNum" idx="12"/>
          </p:nvPr>
        </p:nvSpPr>
        <p:spPr>
          <a:xfrm>
            <a:off x="4297650" y="4791900"/>
            <a:ext cx="548700" cy="351600"/>
          </a:xfrm>
          <a:prstGeom prst="rect">
            <a:avLst/>
          </a:prstGeom>
        </p:spPr>
        <p:txBody>
          <a:bodyPr spcFirstLastPara="1" wrap="square" lIns="91425" tIns="91425" rIns="91425" bIns="91425" anchor="ctr" anchorCtr="0">
            <a:noAutofit/>
          </a:bodyPr>
          <a:lstStyle>
            <a:lvl1pPr lvl="0" algn="ctr" rtl="0">
              <a:buNone/>
              <a:defRPr>
                <a:latin typeface="Lora"/>
                <a:ea typeface="Lora"/>
                <a:cs typeface="Lora"/>
                <a:sym typeface="Lora"/>
              </a:defRPr>
            </a:lvl1pPr>
            <a:lvl2pPr lvl="1" algn="ctr" rtl="0">
              <a:buNone/>
              <a:defRPr>
                <a:latin typeface="Lora"/>
                <a:ea typeface="Lora"/>
                <a:cs typeface="Lora"/>
                <a:sym typeface="Lora"/>
              </a:defRPr>
            </a:lvl2pPr>
            <a:lvl3pPr lvl="2" algn="ctr" rtl="0">
              <a:buNone/>
              <a:defRPr>
                <a:latin typeface="Lora"/>
                <a:ea typeface="Lora"/>
                <a:cs typeface="Lora"/>
                <a:sym typeface="Lora"/>
              </a:defRPr>
            </a:lvl3pPr>
            <a:lvl4pPr lvl="3" algn="ctr" rtl="0">
              <a:buNone/>
              <a:defRPr>
                <a:latin typeface="Lora"/>
                <a:ea typeface="Lora"/>
                <a:cs typeface="Lora"/>
                <a:sym typeface="Lora"/>
              </a:defRPr>
            </a:lvl4pPr>
            <a:lvl5pPr lvl="4" algn="ctr" rtl="0">
              <a:buNone/>
              <a:defRPr>
                <a:latin typeface="Lora"/>
                <a:ea typeface="Lora"/>
                <a:cs typeface="Lora"/>
                <a:sym typeface="Lora"/>
              </a:defRPr>
            </a:lvl5pPr>
            <a:lvl6pPr lvl="5" algn="ctr" rtl="0">
              <a:buNone/>
              <a:defRPr>
                <a:latin typeface="Lora"/>
                <a:ea typeface="Lora"/>
                <a:cs typeface="Lora"/>
                <a:sym typeface="Lora"/>
              </a:defRPr>
            </a:lvl6pPr>
            <a:lvl7pPr lvl="6" algn="ctr" rtl="0">
              <a:buNone/>
              <a:defRPr>
                <a:latin typeface="Lora"/>
                <a:ea typeface="Lora"/>
                <a:cs typeface="Lora"/>
                <a:sym typeface="Lora"/>
              </a:defRPr>
            </a:lvl7pPr>
            <a:lvl8pPr lvl="7" algn="ctr" rtl="0">
              <a:buNone/>
              <a:defRPr>
                <a:latin typeface="Lora"/>
                <a:ea typeface="Lora"/>
                <a:cs typeface="Lora"/>
                <a:sym typeface="Lora"/>
              </a:defRPr>
            </a:lvl8pPr>
            <a:lvl9pPr lvl="8" algn="ctr" rtl="0">
              <a:buNone/>
              <a:defRPr>
                <a:latin typeface="Lora"/>
                <a:ea typeface="Lora"/>
                <a:cs typeface="Lora"/>
                <a:sym typeface="Lora"/>
              </a:defRPr>
            </a:lvl9pPr>
          </a:lstStyle>
          <a:p>
            <a:pPr marL="0" lvl="0" indent="0" algn="ct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250442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body" idx="1"/>
          </p:nvPr>
        </p:nvSpPr>
        <p:spPr>
          <a:xfrm>
            <a:off x="1381251" y="1616470"/>
            <a:ext cx="6809700" cy="3112200"/>
          </a:xfrm>
          <a:prstGeom prst="rect">
            <a:avLst/>
          </a:prstGeom>
          <a:noFill/>
          <a:ln>
            <a:noFill/>
          </a:ln>
        </p:spPr>
        <p:txBody>
          <a:bodyPr spcFirstLastPara="1" wrap="square" lIns="91425" tIns="91425" rIns="91425" bIns="91425" anchor="t" anchorCtr="0"/>
          <a:lstStyle>
            <a:lvl1pPr marL="457200" lvl="0" indent="-381000">
              <a:spcBef>
                <a:spcPts val="600"/>
              </a:spcBef>
              <a:spcAft>
                <a:spcPts val="0"/>
              </a:spcAft>
              <a:buClr>
                <a:srgbClr val="FFCD00"/>
              </a:buClr>
              <a:buSzPts val="2400"/>
              <a:buFont typeface="Quattrocento Sans"/>
              <a:buChar char="◉"/>
              <a:defRPr sz="2400">
                <a:latin typeface="Quattrocento Sans"/>
                <a:ea typeface="Quattrocento Sans"/>
                <a:cs typeface="Quattrocento Sans"/>
                <a:sym typeface="Quattrocento Sans"/>
              </a:defRPr>
            </a:lvl1pPr>
            <a:lvl2pPr marL="914400" lvl="1" indent="-355600">
              <a:spcBef>
                <a:spcPts val="0"/>
              </a:spcBef>
              <a:spcAft>
                <a:spcPts val="0"/>
              </a:spcAft>
              <a:buClr>
                <a:srgbClr val="FFCD00"/>
              </a:buClr>
              <a:buSzPts val="2000"/>
              <a:buFont typeface="Quattrocento Sans"/>
              <a:buChar char="○"/>
              <a:defRPr sz="2000">
                <a:latin typeface="Quattrocento Sans"/>
                <a:ea typeface="Quattrocento Sans"/>
                <a:cs typeface="Quattrocento Sans"/>
                <a:sym typeface="Quattrocento Sans"/>
              </a:defRPr>
            </a:lvl2pPr>
            <a:lvl3pPr marL="1371600" lvl="2" indent="-355600">
              <a:spcBef>
                <a:spcPts val="0"/>
              </a:spcBef>
              <a:spcAft>
                <a:spcPts val="0"/>
              </a:spcAft>
              <a:buClr>
                <a:srgbClr val="FFCD00"/>
              </a:buClr>
              <a:buSzPts val="2000"/>
              <a:buFont typeface="Quattrocento Sans"/>
              <a:buChar char="■"/>
              <a:defRPr sz="2000">
                <a:latin typeface="Quattrocento Sans"/>
                <a:ea typeface="Quattrocento Sans"/>
                <a:cs typeface="Quattrocento Sans"/>
                <a:sym typeface="Quattrocento Sans"/>
              </a:defRPr>
            </a:lvl3pPr>
            <a:lvl4pPr marL="1828800" lvl="3"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4pPr>
            <a:lvl5pPr marL="2286000" lvl="4"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5pPr>
            <a:lvl6pPr marL="2743200" lvl="5"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6pPr>
            <a:lvl7pPr marL="3200400" lvl="6"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7pPr>
            <a:lvl8pPr marL="3657600" lvl="7"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8pPr>
            <a:lvl9pPr marL="4114800" lvl="8"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9pPr>
          </a:lstStyle>
          <a:p>
            <a:endParaRPr/>
          </a:p>
        </p:txBody>
      </p:sp>
      <p:sp>
        <p:nvSpPr>
          <p:cNvPr id="7" name="Google Shape;7;p1"/>
          <p:cNvSpPr txBox="1">
            <a:spLocks noGrp="1"/>
          </p:cNvSpPr>
          <p:nvPr>
            <p:ph type="title"/>
          </p:nvPr>
        </p:nvSpPr>
        <p:spPr>
          <a:xfrm>
            <a:off x="1381251" y="937117"/>
            <a:ext cx="6809700" cy="435600"/>
          </a:xfrm>
          <a:prstGeom prst="rect">
            <a:avLst/>
          </a:prstGeom>
          <a:noFill/>
          <a:ln>
            <a:noFill/>
          </a:ln>
        </p:spPr>
        <p:txBody>
          <a:bodyPr spcFirstLastPara="1" wrap="square" lIns="91425" tIns="91425" rIns="91425" bIns="91425" anchor="ctr" anchorCtr="0"/>
          <a:lstStyle>
            <a:lvl1pPr lvl="0">
              <a:spcBef>
                <a:spcPts val="0"/>
              </a:spcBef>
              <a:spcAft>
                <a:spcPts val="0"/>
              </a:spcAft>
              <a:buSzPts val="2000"/>
              <a:buFont typeface="Lora"/>
              <a:buNone/>
              <a:defRPr sz="2000" b="1">
                <a:latin typeface="Lora"/>
                <a:ea typeface="Lora"/>
                <a:cs typeface="Lora"/>
                <a:sym typeface="Lora"/>
              </a:defRPr>
            </a:lvl1pPr>
            <a:lvl2pPr lvl="1">
              <a:spcBef>
                <a:spcPts val="0"/>
              </a:spcBef>
              <a:spcAft>
                <a:spcPts val="0"/>
              </a:spcAft>
              <a:buSzPts val="2000"/>
              <a:buFont typeface="Lora"/>
              <a:buNone/>
              <a:defRPr sz="2000" b="1">
                <a:latin typeface="Lora"/>
                <a:ea typeface="Lora"/>
                <a:cs typeface="Lora"/>
                <a:sym typeface="Lora"/>
              </a:defRPr>
            </a:lvl2pPr>
            <a:lvl3pPr lvl="2">
              <a:spcBef>
                <a:spcPts val="0"/>
              </a:spcBef>
              <a:spcAft>
                <a:spcPts val="0"/>
              </a:spcAft>
              <a:buSzPts val="2000"/>
              <a:buFont typeface="Lora"/>
              <a:buNone/>
              <a:defRPr sz="2000" b="1">
                <a:latin typeface="Lora"/>
                <a:ea typeface="Lora"/>
                <a:cs typeface="Lora"/>
                <a:sym typeface="Lora"/>
              </a:defRPr>
            </a:lvl3pPr>
            <a:lvl4pPr lvl="3">
              <a:spcBef>
                <a:spcPts val="0"/>
              </a:spcBef>
              <a:spcAft>
                <a:spcPts val="0"/>
              </a:spcAft>
              <a:buSzPts val="2000"/>
              <a:buFont typeface="Lora"/>
              <a:buNone/>
              <a:defRPr sz="2000" b="1">
                <a:latin typeface="Lora"/>
                <a:ea typeface="Lora"/>
                <a:cs typeface="Lora"/>
                <a:sym typeface="Lora"/>
              </a:defRPr>
            </a:lvl4pPr>
            <a:lvl5pPr lvl="4">
              <a:spcBef>
                <a:spcPts val="0"/>
              </a:spcBef>
              <a:spcAft>
                <a:spcPts val="0"/>
              </a:spcAft>
              <a:buSzPts val="2000"/>
              <a:buFont typeface="Lora"/>
              <a:buNone/>
              <a:defRPr sz="2000" b="1">
                <a:latin typeface="Lora"/>
                <a:ea typeface="Lora"/>
                <a:cs typeface="Lora"/>
                <a:sym typeface="Lora"/>
              </a:defRPr>
            </a:lvl5pPr>
            <a:lvl6pPr lvl="5">
              <a:spcBef>
                <a:spcPts val="0"/>
              </a:spcBef>
              <a:spcAft>
                <a:spcPts val="0"/>
              </a:spcAft>
              <a:buSzPts val="2000"/>
              <a:buFont typeface="Lora"/>
              <a:buNone/>
              <a:defRPr sz="2000" b="1">
                <a:latin typeface="Lora"/>
                <a:ea typeface="Lora"/>
                <a:cs typeface="Lora"/>
                <a:sym typeface="Lora"/>
              </a:defRPr>
            </a:lvl6pPr>
            <a:lvl7pPr lvl="6">
              <a:spcBef>
                <a:spcPts val="0"/>
              </a:spcBef>
              <a:spcAft>
                <a:spcPts val="0"/>
              </a:spcAft>
              <a:buSzPts val="2000"/>
              <a:buFont typeface="Lora"/>
              <a:buNone/>
              <a:defRPr sz="2000" b="1">
                <a:latin typeface="Lora"/>
                <a:ea typeface="Lora"/>
                <a:cs typeface="Lora"/>
                <a:sym typeface="Lora"/>
              </a:defRPr>
            </a:lvl7pPr>
            <a:lvl8pPr lvl="7">
              <a:spcBef>
                <a:spcPts val="0"/>
              </a:spcBef>
              <a:spcAft>
                <a:spcPts val="0"/>
              </a:spcAft>
              <a:buSzPts val="2000"/>
              <a:buFont typeface="Lora"/>
              <a:buNone/>
              <a:defRPr sz="2000" b="1">
                <a:latin typeface="Lora"/>
                <a:ea typeface="Lora"/>
                <a:cs typeface="Lora"/>
                <a:sym typeface="Lora"/>
              </a:defRPr>
            </a:lvl8pPr>
            <a:lvl9pPr lvl="8">
              <a:spcBef>
                <a:spcPts val="0"/>
              </a:spcBef>
              <a:spcAft>
                <a:spcPts val="0"/>
              </a:spcAft>
              <a:buSzPts val="2000"/>
              <a:buFont typeface="Lora"/>
              <a:buNone/>
              <a:defRPr sz="2000" b="1">
                <a:latin typeface="Lora"/>
                <a:ea typeface="Lora"/>
                <a:cs typeface="Lora"/>
                <a:sym typeface="Lora"/>
              </a:defRPr>
            </a:lvl9pPr>
          </a:lstStyle>
          <a:p>
            <a:endParaRPr/>
          </a:p>
        </p:txBody>
      </p:sp>
      <p:sp>
        <p:nvSpPr>
          <p:cNvPr id="8" name="Google Shape;8;p1"/>
          <p:cNvSpPr txBox="1">
            <a:spLocks noGrp="1"/>
          </p:cNvSpPr>
          <p:nvPr>
            <p:ph type="sldNum" idx="12"/>
          </p:nvPr>
        </p:nvSpPr>
        <p:spPr>
          <a:xfrm>
            <a:off x="8543227" y="4749851"/>
            <a:ext cx="548700" cy="393600"/>
          </a:xfrm>
          <a:prstGeom prst="rect">
            <a:avLst/>
          </a:prstGeom>
          <a:noFill/>
          <a:ln>
            <a:noFill/>
          </a:ln>
        </p:spPr>
        <p:txBody>
          <a:bodyPr spcFirstLastPara="1" wrap="square" lIns="91425" tIns="91425" rIns="91425" bIns="91425" anchor="t" anchorCtr="0">
            <a:noAutofit/>
          </a:bodyPr>
          <a:lstStyle>
            <a:lvl1pPr lvl="0" algn="r">
              <a:buNone/>
              <a:defRPr sz="1000">
                <a:solidFill>
                  <a:srgbClr val="1D1D1B"/>
                </a:solidFill>
                <a:latin typeface="Lora"/>
                <a:ea typeface="Lora"/>
                <a:cs typeface="Lora"/>
                <a:sym typeface="Lora"/>
              </a:defRPr>
            </a:lvl1pPr>
            <a:lvl2pPr lvl="1" algn="r">
              <a:buNone/>
              <a:defRPr sz="1000">
                <a:solidFill>
                  <a:srgbClr val="1D1D1B"/>
                </a:solidFill>
                <a:latin typeface="Lora"/>
                <a:ea typeface="Lora"/>
                <a:cs typeface="Lora"/>
                <a:sym typeface="Lora"/>
              </a:defRPr>
            </a:lvl2pPr>
            <a:lvl3pPr lvl="2" algn="r">
              <a:buNone/>
              <a:defRPr sz="1000">
                <a:solidFill>
                  <a:srgbClr val="1D1D1B"/>
                </a:solidFill>
                <a:latin typeface="Lora"/>
                <a:ea typeface="Lora"/>
                <a:cs typeface="Lora"/>
                <a:sym typeface="Lora"/>
              </a:defRPr>
            </a:lvl3pPr>
            <a:lvl4pPr lvl="3" algn="r">
              <a:buNone/>
              <a:defRPr sz="1000">
                <a:solidFill>
                  <a:srgbClr val="1D1D1B"/>
                </a:solidFill>
                <a:latin typeface="Lora"/>
                <a:ea typeface="Lora"/>
                <a:cs typeface="Lora"/>
                <a:sym typeface="Lora"/>
              </a:defRPr>
            </a:lvl4pPr>
            <a:lvl5pPr lvl="4" algn="r">
              <a:buNone/>
              <a:defRPr sz="1000">
                <a:solidFill>
                  <a:srgbClr val="1D1D1B"/>
                </a:solidFill>
                <a:latin typeface="Lora"/>
                <a:ea typeface="Lora"/>
                <a:cs typeface="Lora"/>
                <a:sym typeface="Lora"/>
              </a:defRPr>
            </a:lvl5pPr>
            <a:lvl6pPr lvl="5" algn="r">
              <a:buNone/>
              <a:defRPr sz="1000">
                <a:solidFill>
                  <a:srgbClr val="1D1D1B"/>
                </a:solidFill>
                <a:latin typeface="Lora"/>
                <a:ea typeface="Lora"/>
                <a:cs typeface="Lora"/>
                <a:sym typeface="Lora"/>
              </a:defRPr>
            </a:lvl6pPr>
            <a:lvl7pPr lvl="6" algn="r">
              <a:buNone/>
              <a:defRPr sz="1000">
                <a:solidFill>
                  <a:srgbClr val="1D1D1B"/>
                </a:solidFill>
                <a:latin typeface="Lora"/>
                <a:ea typeface="Lora"/>
                <a:cs typeface="Lora"/>
                <a:sym typeface="Lora"/>
              </a:defRPr>
            </a:lvl7pPr>
            <a:lvl8pPr lvl="7" algn="r">
              <a:buNone/>
              <a:defRPr sz="1000">
                <a:solidFill>
                  <a:srgbClr val="1D1D1B"/>
                </a:solidFill>
                <a:latin typeface="Lora"/>
                <a:ea typeface="Lora"/>
                <a:cs typeface="Lora"/>
                <a:sym typeface="Lora"/>
              </a:defRPr>
            </a:lvl8pPr>
            <a:lvl9pPr lvl="8" algn="r">
              <a:buNone/>
              <a:defRPr sz="1000">
                <a:solidFill>
                  <a:srgbClr val="1D1D1B"/>
                </a:solidFill>
                <a:latin typeface="Lora"/>
                <a:ea typeface="Lora"/>
                <a:cs typeface="Lora"/>
                <a:sym typeface="Lora"/>
              </a:defRPr>
            </a:lvl9pPr>
          </a:lstStyle>
          <a:p>
            <a:fld id="{00000000-1234-1234-1234-123412341234}" type="slidenum">
              <a:rPr lang="en" smtClean="0"/>
              <a:pPr/>
              <a:t>‹#›</a:t>
            </a:fld>
            <a:endParaRPr lang="en"/>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4" r:id="rId5"/>
    <p:sldLayoutId id="2147483657" r:id="rId6"/>
    <p:sldLayoutId id="2147483663" r:id="rId7"/>
    <p:sldLayoutId id="2147483664"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creativecommons.org/licenses/by-nc/4.0/deed.fr" TargetMode="External"/><Relationship Id="rId3" Type="http://schemas.openxmlformats.org/officeDocument/2006/relationships/image" Target="../media/image1.jpg"/><Relationship Id="rId7"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creativecommons.org/licenses/by/2.0/deed.fr" TargetMode="External"/><Relationship Id="rId5" Type="http://schemas.openxmlformats.org/officeDocument/2006/relationships/hyperlink" Target="https://www.flickr.com/photos/horiavarlan/" TargetMode="External"/><Relationship Id="rId4" Type="http://schemas.openxmlformats.org/officeDocument/2006/relationships/hyperlink" Target="https://flic.kr/p/8nDt9B"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10.svg"/><Relationship Id="rId5" Type="http://schemas.openxmlformats.org/officeDocument/2006/relationships/image" Target="../media/image8.png"/><Relationship Id="rId4" Type="http://schemas.openxmlformats.org/officeDocument/2006/relationships/image" Target="../media/image8.svg"/></Relationships>
</file>

<file path=ppt/slides/_rels/slide17.xml.rels><?xml version="1.0" encoding="UTF-8" standalone="yes"?>
<Relationships xmlns="http://schemas.openxmlformats.org/package/2006/relationships"><Relationship Id="rId3" Type="http://schemas.openxmlformats.org/officeDocument/2006/relationships/hyperlink" Target="https://cloudfront.ualberta.ca/-/media/ualberta/faculty-and-staff/copyright-office/public-domain-chart-v11-revised.pdf"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hyperlink" Target="https://www.bda.ulaval.ca/utilisation-libre/oeuvres-dans-le-domaine-public/"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ic.gc.ca/eic/site/cipointernet-internetopic.nsf/fra/h_wr02281.html#cessionsLicences"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hyperlink" Target="https://www.ic.gc.ca/eic/site/cipointernet-internetopic.nsf/fra/accueil"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hyperlink" Target="https://www.auboutdufil.com/index.php?id=352" TargetMode="External"/><Relationship Id="rId7" Type="http://schemas.openxmlformats.org/officeDocument/2006/relationships/image" Target="../media/image11.jfif"/><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hyperlink" Target="https://creativecommons.org/licenses/by-sa/3.0/deed.en" TargetMode="External"/><Relationship Id="rId5" Type="http://schemas.openxmlformats.org/officeDocument/2006/relationships/hyperlink" Target="https://creativecommons.org/licenses/by-sa/3.0/deed.fr" TargetMode="External"/><Relationship Id="rId4" Type="http://schemas.openxmlformats.org/officeDocument/2006/relationships/hyperlink" Target="https://www.auboutdufil.com/"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8" Type="http://schemas.openxmlformats.org/officeDocument/2006/relationships/hyperlink" Target="https://open.alberta.ca/licence" TargetMode="External"/><Relationship Id="rId3" Type="http://schemas.openxmlformats.org/officeDocument/2006/relationships/hyperlink" Target="https://opensource.org/licenses" TargetMode="External"/><Relationship Id="rId7" Type="http://schemas.openxmlformats.org/officeDocument/2006/relationships/hyperlink" Target="https://www.ontario.ca/fr/page/licence-du-gouvernement-ouvert-ontario" TargetMode="External"/><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hyperlink" Target="https://www.statcan.gc.ca/fra/reference/licence" TargetMode="External"/><Relationship Id="rId5" Type="http://schemas.openxmlformats.org/officeDocument/2006/relationships/hyperlink" Target="https://ouvert.canada.ca/fr/licence-du-gouvernement-ouvert-canada" TargetMode="External"/><Relationship Id="rId4" Type="http://schemas.openxmlformats.org/officeDocument/2006/relationships/hyperlink" Target="https://opendatacommons.org/licenses/index.html" TargetMode="External"/><Relationship Id="rId9" Type="http://schemas.openxmlformats.org/officeDocument/2006/relationships/hyperlink" Target="http://www.nationalarchives.gov.uk/doc/open-government-licence/version/3/"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s://www.oercommons.org/oer" TargetMode="External"/><Relationship Id="rId3" Type="http://schemas.openxmlformats.org/officeDocument/2006/relationships/image" Target="../media/image16.jpg"/><Relationship Id="rId7" Type="http://schemas.openxmlformats.org/officeDocument/2006/relationships/hyperlink" Target="https://openstax.org/" TargetMode="External"/><Relationship Id="rId12"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hyperlink" Target="https://open.umn.edu/opentextbooks" TargetMode="External"/><Relationship Id="rId11" Type="http://schemas.openxmlformats.org/officeDocument/2006/relationships/image" Target="../media/image19.png"/><Relationship Id="rId5" Type="http://schemas.openxmlformats.org/officeDocument/2006/relationships/hyperlink" Target="https://open.bccampus.ca/" TargetMode="External"/><Relationship Id="rId10" Type="http://schemas.openxmlformats.org/officeDocument/2006/relationships/image" Target="../media/image18.jpg"/><Relationship Id="rId4" Type="http://schemas.openxmlformats.org/officeDocument/2006/relationships/image" Target="../media/image17.png"/><Relationship Id="rId9" Type="http://schemas.openxmlformats.org/officeDocument/2006/relationships/hyperlink" Target="https://www.merlot.org/merlot/"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medpix.nlm.nih.gov/home"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hyperlink" Target="https://visualsonline.cancer.gov/" TargetMode="External"/><Relationship Id="rId5" Type="http://schemas.openxmlformats.org/officeDocument/2006/relationships/hyperlink" Target="https://phil.cdc.gov/" TargetMode="External"/><Relationship Id="rId4" Type="http://schemas.openxmlformats.org/officeDocument/2006/relationships/hyperlink" Target="https://openi.nlm.nih.gov/"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collections.nlm.nih.gov/" TargetMode="External"/><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hyperlink" Target="https://web.archive.org/web/20170101212837/http:/hardinmd.lib.uiowa.edu/gallery2public.html" TargetMode="External"/><Relationship Id="rId5" Type="http://schemas.openxmlformats.org/officeDocument/2006/relationships/hyperlink" Target="http://lane.stanford.edu/biomed-resources/bassett/raw/index.html" TargetMode="External"/><Relationship Id="rId4" Type="http://schemas.openxmlformats.org/officeDocument/2006/relationships/hyperlink" Target="https://www.ncbi.nlm.nih.gov/pmc/"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library.med.utah.edu/heal/" TargetMode="External"/><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hyperlink" Target="https://catalog.niddk.nih.gov/Catalog/ImageLibrary/" TargetMode="External"/><Relationship Id="rId5" Type="http://schemas.openxmlformats.org/officeDocument/2006/relationships/hyperlink" Target="https://www.flickr.com/photos/nihgov/" TargetMode="External"/><Relationship Id="rId4" Type="http://schemas.openxmlformats.org/officeDocument/2006/relationships/hyperlink" Target="https://nccih.nih.gov/news/multimedia/gallery"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4.xml"/><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image" Target="../media/image22.png"/></Relationships>
</file>

<file path=ppt/slides/_rels/slide35.xml.rels><?xml version="1.0" encoding="UTF-8" standalone="yes"?>
<Relationships xmlns="http://schemas.openxmlformats.org/package/2006/relationships"><Relationship Id="rId3" Type="http://schemas.openxmlformats.org/officeDocument/2006/relationships/hyperlink" Target="https://www.ncpro.org/subscription-categories-explained" TargetMode="External"/><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hyperlink" Target="https://help.netflix.com/fr-CA/legal/termsofuse"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www.who.int/fr/about/who-we-are/frequently-asked-questions" TargetMode="External"/><Relationship Id="rId2" Type="http://schemas.openxmlformats.org/officeDocument/2006/relationships/notesSlide" Target="../notesSlides/notesSlide36.xml"/><Relationship Id="rId1" Type="http://schemas.openxmlformats.org/officeDocument/2006/relationships/slideLayout" Target="../slideLayouts/slideLayout3.xml"/><Relationship Id="rId5" Type="http://schemas.openxmlformats.org/officeDocument/2006/relationships/hyperlink" Target="https://www.youtube.com/t/terms" TargetMode="External"/><Relationship Id="rId4" Type="http://schemas.openxmlformats.org/officeDocument/2006/relationships/hyperlink" Target="https://www.mayoclinic.org/about-this-site/terms-conditions-use-policy"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8" Type="http://schemas.openxmlformats.org/officeDocument/2006/relationships/hyperlink" Target="https://creativecommons.org/licenses/by-nc-sa/4.0/deed.fr" TargetMode="External"/><Relationship Id="rId13" Type="http://schemas.openxmlformats.org/officeDocument/2006/relationships/hyperlink" Target="https://www.slidescarnival.com/viola-free-presentation-template/414" TargetMode="External"/><Relationship Id="rId3" Type="http://schemas.openxmlformats.org/officeDocument/2006/relationships/hyperlink" Target="https://thenounproject.com/" TargetMode="External"/><Relationship Id="rId7" Type="http://schemas.openxmlformats.org/officeDocument/2006/relationships/hyperlink" Target="http://info.merlot.org/merlothelp/documents/merlot_branding-standards.pdf" TargetMode="External"/><Relationship Id="rId12" Type="http://schemas.openxmlformats.org/officeDocument/2006/relationships/hyperlink" Target="https://creativecommons.org/licenses/by-nc-sa/3.0/deed.fr" TargetMode="External"/><Relationship Id="rId2" Type="http://schemas.openxmlformats.org/officeDocument/2006/relationships/notesSlide" Target="../notesSlides/notesSlide38.xml"/><Relationship Id="rId1" Type="http://schemas.openxmlformats.org/officeDocument/2006/relationships/slideLayout" Target="../slideLayouts/slideLayout3.xml"/><Relationship Id="rId6" Type="http://schemas.openxmlformats.org/officeDocument/2006/relationships/hyperlink" Target="https://bccampus.ca/" TargetMode="External"/><Relationship Id="rId11" Type="http://schemas.openxmlformats.org/officeDocument/2006/relationships/hyperlink" Target="https://www.oercommons.org/" TargetMode="External"/><Relationship Id="rId5" Type="http://schemas.openxmlformats.org/officeDocument/2006/relationships/hyperlink" Target="https://creativecommons.org/licenses/by/4.0/deed.fr" TargetMode="External"/><Relationship Id="rId10" Type="http://schemas.openxmlformats.org/officeDocument/2006/relationships/hyperlink" Target="https://openstax.org/tos" TargetMode="External"/><Relationship Id="rId4" Type="http://schemas.openxmlformats.org/officeDocument/2006/relationships/hyperlink" Target="https://creativecommons.org/about/downloads/" TargetMode="External"/><Relationship Id="rId9" Type="http://schemas.openxmlformats.org/officeDocument/2006/relationships/hyperlink" Target="https://open.umn.edu/opentextbooks/"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ic.gc.ca/eic/site/cipointernet-internetopic.nsf/fra/h_wr02281.html#copyrightDefined"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hyperlink" Target="http://www.ic.gc.ca/eic/site/cipointernet-internetopic.nsf/fra/accueil"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https://creativecommons.org/licenses/by/2.0/deed.fr" TargetMode="External"/><Relationship Id="rId5" Type="http://schemas.openxmlformats.org/officeDocument/2006/relationships/hyperlink" Target="https://www.flickr.com/photos/86530412@N02/" TargetMode="External"/><Relationship Id="rId4" Type="http://schemas.openxmlformats.org/officeDocument/2006/relationships/hyperlink" Target="https://www.flickr.com/photos/86530412@N02/7953227784/in/photolist-d7NnwY-676JPk-qXjjWe-oJDnx3-9ks8om-66Yy91-dNA7U2-8EFqU1-4D51pm-68qMra-ac35ng-8mW9i-aGSh8r-fpd7mC-A65ewR-nEkDqV-az4Ruo-s7nTBP-6Ls3S9-e6ptdo-9rGyAa-66JbES-c1BW2-8RQ5s2-byLUDU-9jDbcj-65Ammh-65NhNS-fLrVKv-9ufG4h-6PJdAw-g7h2HC-85Xx6A-q3mwe-cY9RJY-kUNAWn-mkkFgg-64gENJ-eLjBR5-LVKWP-64cra8-9cv31a-6hopz2-8i1yrJ-6a2PEV-pATPHJ-cHqD9-9TMKnB-df4vu5-9ucFsZ"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2"/>
          <p:cNvSpPr txBox="1">
            <a:spLocks noGrp="1"/>
          </p:cNvSpPr>
          <p:nvPr>
            <p:ph type="ctrTitle"/>
          </p:nvPr>
        </p:nvSpPr>
        <p:spPr>
          <a:xfrm>
            <a:off x="1660436" y="584833"/>
            <a:ext cx="5658492" cy="1159800"/>
          </a:xfrm>
          <a:prstGeom prst="rect">
            <a:avLst/>
          </a:prstGeom>
        </p:spPr>
        <p:txBody>
          <a:bodyPr spcFirstLastPara="1" wrap="square" lIns="91425" tIns="91425" rIns="91425" bIns="91425" anchor="b" anchorCtr="0">
            <a:noAutofit/>
          </a:bodyPr>
          <a:lstStyle/>
          <a:p>
            <a:pPr algn="ctr"/>
            <a:r>
              <a:rPr lang="en-US" dirty="0" smtClean="0"/>
              <a:t>Le droit </a:t>
            </a:r>
            <a:r>
              <a:rPr lang="en-US" dirty="0" err="1" smtClean="0"/>
              <a:t>d’auteur</a:t>
            </a:r>
            <a:r>
              <a:rPr lang="en-US" dirty="0" smtClean="0"/>
              <a:t> </a:t>
            </a:r>
            <a:r>
              <a:rPr lang="en-US" smtClean="0"/>
              <a:t>: </a:t>
            </a:r>
            <a:br>
              <a:rPr lang="en-US" smtClean="0"/>
            </a:br>
            <a:r>
              <a:rPr lang="en-US" smtClean="0"/>
              <a:t>ce</a:t>
            </a:r>
            <a:r>
              <a:rPr lang="en-US" dirty="0" smtClean="0"/>
              <a:t> que </a:t>
            </a:r>
            <a:r>
              <a:rPr lang="en-US" dirty="0" err="1" smtClean="0"/>
              <a:t>vous</a:t>
            </a:r>
            <a:r>
              <a:rPr lang="en-US" dirty="0" smtClean="0"/>
              <a:t> </a:t>
            </a:r>
            <a:r>
              <a:rPr lang="en-US" dirty="0" err="1" smtClean="0"/>
              <a:t>devez</a:t>
            </a:r>
            <a:r>
              <a:rPr lang="en-US" dirty="0" smtClean="0"/>
              <a:t> savoir</a:t>
            </a:r>
            <a:endParaRPr dirty="0"/>
          </a:p>
        </p:txBody>
      </p:sp>
      <p:grpSp>
        <p:nvGrpSpPr>
          <p:cNvPr id="72" name="Google Shape;72;p12"/>
          <p:cNvGrpSpPr/>
          <p:nvPr/>
        </p:nvGrpSpPr>
        <p:grpSpPr>
          <a:xfrm>
            <a:off x="1284093" y="3507948"/>
            <a:ext cx="215967" cy="342399"/>
            <a:chOff x="6718575" y="2318625"/>
            <a:chExt cx="256950" cy="407375"/>
          </a:xfrm>
        </p:grpSpPr>
        <p:sp>
          <p:nvSpPr>
            <p:cNvPr id="73" name="Google Shape;73;p12"/>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dirty="0"/>
            </a:p>
          </p:txBody>
        </p:sp>
        <p:sp>
          <p:nvSpPr>
            <p:cNvPr id="74" name="Google Shape;74;p12"/>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dirty="0"/>
            </a:p>
          </p:txBody>
        </p:sp>
        <p:sp>
          <p:nvSpPr>
            <p:cNvPr id="75" name="Google Shape;75;p12"/>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dirty="0"/>
            </a:p>
          </p:txBody>
        </p:sp>
        <p:sp>
          <p:nvSpPr>
            <p:cNvPr id="76" name="Google Shape;76;p12"/>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dirty="0"/>
            </a:p>
          </p:txBody>
        </p:sp>
        <p:sp>
          <p:nvSpPr>
            <p:cNvPr id="77" name="Google Shape;77;p12"/>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dirty="0"/>
            </a:p>
          </p:txBody>
        </p:sp>
        <p:sp>
          <p:nvSpPr>
            <p:cNvPr id="78" name="Google Shape;78;p12"/>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dirty="0"/>
            </a:p>
          </p:txBody>
        </p:sp>
        <p:sp>
          <p:nvSpPr>
            <p:cNvPr id="79" name="Google Shape;79;p12"/>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dirty="0"/>
            </a:p>
          </p:txBody>
        </p:sp>
        <p:sp>
          <p:nvSpPr>
            <p:cNvPr id="80" name="Google Shape;80;p12"/>
            <p:cNvSpPr/>
            <p:nvPr/>
          </p:nvSpPr>
          <p:spPr>
            <a:xfrm>
              <a:off x="6795900" y="2628550"/>
              <a:ext cx="102300" cy="25"/>
            </a:xfrm>
            <a:custGeom>
              <a:avLst/>
              <a:gdLst/>
              <a:ahLst/>
              <a:cxnLst/>
              <a:rect l="l" t="t" r="r" b="b"/>
              <a:pathLst>
                <a:path w="4092" h="1" fill="none" extrusionOk="0">
                  <a:moveTo>
                    <a:pt x="0" y="1"/>
                  </a:moveTo>
                  <a:lnTo>
                    <a:pt x="4092"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dirty="0"/>
            </a:p>
          </p:txBody>
        </p:sp>
      </p:grpSp>
      <p:pic>
        <p:nvPicPr>
          <p:cNvPr id="3" name="Picture 2">
            <a:extLst>
              <a:ext uri="{FF2B5EF4-FFF2-40B4-BE49-F238E27FC236}">
                <a16:creationId xmlns:a16="http://schemas.microsoft.com/office/drawing/2014/main" id="{E730590E-01FF-4E35-BEA0-E73674ECF183}"/>
              </a:ext>
            </a:extLst>
          </p:cNvPr>
          <p:cNvPicPr>
            <a:picLocks noChangeAspect="1"/>
          </p:cNvPicPr>
          <p:nvPr/>
        </p:nvPicPr>
        <p:blipFill rotWithShape="1">
          <a:blip r:embed="rId3"/>
          <a:srcRect r="19669"/>
          <a:stretch/>
        </p:blipFill>
        <p:spPr>
          <a:xfrm>
            <a:off x="3328236" y="2018921"/>
            <a:ext cx="2322892" cy="1920240"/>
          </a:xfrm>
          <a:prstGeom prst="rect">
            <a:avLst/>
          </a:prstGeom>
          <a:ln>
            <a:noFill/>
          </a:ln>
          <a:effectLst>
            <a:outerShdw blurRad="292100" dist="139700" dir="2700000" algn="tl" rotWithShape="0">
              <a:srgbClr val="333333">
                <a:alpha val="65000"/>
              </a:srgbClr>
            </a:outerShdw>
          </a:effectLst>
        </p:spPr>
      </p:pic>
      <p:sp>
        <p:nvSpPr>
          <p:cNvPr id="4" name="TextBox 3">
            <a:extLst>
              <a:ext uri="{FF2B5EF4-FFF2-40B4-BE49-F238E27FC236}">
                <a16:creationId xmlns:a16="http://schemas.microsoft.com/office/drawing/2014/main" id="{5777D27B-C14F-432F-834E-E3A834905E0B}"/>
              </a:ext>
            </a:extLst>
          </p:cNvPr>
          <p:cNvSpPr txBox="1"/>
          <p:nvPr/>
        </p:nvSpPr>
        <p:spPr>
          <a:xfrm>
            <a:off x="2444295" y="4091125"/>
            <a:ext cx="4249269" cy="400110"/>
          </a:xfrm>
          <a:prstGeom prst="rect">
            <a:avLst/>
          </a:prstGeom>
          <a:noFill/>
        </p:spPr>
        <p:txBody>
          <a:bodyPr wrap="square" rtlCol="0">
            <a:spAutoFit/>
          </a:bodyPr>
          <a:lstStyle/>
          <a:p>
            <a:pPr algn="ctr"/>
            <a:r>
              <a:rPr lang="en-CA" sz="900" dirty="0">
                <a:solidFill>
                  <a:schemeClr val="accent1">
                    <a:lumMod val="75000"/>
                  </a:schemeClr>
                </a:solidFill>
                <a:hlinkClick r:id="rId4"/>
              </a:rPr>
              <a:t>Copyright sign made with puzzle pieces</a:t>
            </a:r>
            <a:r>
              <a:rPr lang="en-CA" sz="900" dirty="0">
                <a:solidFill>
                  <a:schemeClr val="accent1">
                    <a:lumMod val="75000"/>
                  </a:schemeClr>
                </a:solidFill>
              </a:rPr>
              <a:t> </a:t>
            </a:r>
            <a:r>
              <a:rPr lang="en-CA" sz="900" dirty="0" smtClean="0">
                <a:solidFill>
                  <a:schemeClr val="tx1"/>
                </a:solidFill>
              </a:rPr>
              <a:t>par</a:t>
            </a:r>
            <a:r>
              <a:rPr lang="en-CA" sz="900" dirty="0" smtClean="0">
                <a:solidFill>
                  <a:schemeClr val="accent1">
                    <a:lumMod val="75000"/>
                  </a:schemeClr>
                </a:solidFill>
              </a:rPr>
              <a:t> </a:t>
            </a:r>
            <a:r>
              <a:rPr lang="en-CA" sz="900" dirty="0">
                <a:solidFill>
                  <a:schemeClr val="accent1">
                    <a:lumMod val="75000"/>
                  </a:schemeClr>
                </a:solidFill>
                <a:hlinkClick r:id="rId5"/>
              </a:rPr>
              <a:t>Horia Varlan</a:t>
            </a:r>
            <a:r>
              <a:rPr lang="en-CA" sz="900" dirty="0">
                <a:solidFill>
                  <a:schemeClr val="accent1">
                    <a:lumMod val="75000"/>
                  </a:schemeClr>
                </a:solidFill>
              </a:rPr>
              <a:t> </a:t>
            </a:r>
            <a:r>
              <a:rPr lang="en-CA" sz="900" dirty="0">
                <a:solidFill>
                  <a:schemeClr val="accent1">
                    <a:lumMod val="75000"/>
                  </a:schemeClr>
                </a:solidFill>
                <a:hlinkClick r:id="rId6"/>
              </a:rPr>
              <a:t>CC BY 2.0</a:t>
            </a:r>
            <a:endParaRPr lang="en-CA" sz="900" dirty="0">
              <a:solidFill>
                <a:schemeClr val="accent1">
                  <a:lumMod val="75000"/>
                </a:schemeClr>
              </a:solidFill>
            </a:endParaRPr>
          </a:p>
          <a:p>
            <a:pPr algn="ctr"/>
            <a:endParaRPr lang="en-US" sz="1100" dirty="0"/>
          </a:p>
        </p:txBody>
      </p:sp>
      <p:pic>
        <p:nvPicPr>
          <p:cNvPr id="1026" name="Picture 2" descr="https://mirrors.creativecommons.org/presskit/buttons/88x31/png/by-nc.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84523" y="4395053"/>
            <a:ext cx="1010318" cy="353486"/>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5777D27B-C14F-432F-834E-E3A834905E0B}"/>
              </a:ext>
            </a:extLst>
          </p:cNvPr>
          <p:cNvSpPr txBox="1"/>
          <p:nvPr/>
        </p:nvSpPr>
        <p:spPr>
          <a:xfrm>
            <a:off x="248653" y="4847952"/>
            <a:ext cx="8799095" cy="215444"/>
          </a:xfrm>
          <a:prstGeom prst="rect">
            <a:avLst/>
          </a:prstGeom>
          <a:noFill/>
        </p:spPr>
        <p:txBody>
          <a:bodyPr wrap="square" rtlCol="0">
            <a:spAutoFit/>
          </a:bodyPr>
          <a:lstStyle/>
          <a:p>
            <a:pPr algn="ctr"/>
            <a:r>
              <a:rPr lang="en-CA" sz="800" dirty="0" err="1" smtClean="0">
                <a:solidFill>
                  <a:schemeClr val="tx1"/>
                </a:solidFill>
              </a:rPr>
              <a:t>Sauf</a:t>
            </a:r>
            <a:r>
              <a:rPr lang="en-CA" sz="800" dirty="0" smtClean="0">
                <a:solidFill>
                  <a:schemeClr val="tx1"/>
                </a:solidFill>
              </a:rPr>
              <a:t> indication contraire, le </a:t>
            </a:r>
            <a:r>
              <a:rPr lang="en-CA" sz="800" dirty="0" err="1" smtClean="0">
                <a:solidFill>
                  <a:schemeClr val="tx1"/>
                </a:solidFill>
              </a:rPr>
              <a:t>contenu</a:t>
            </a:r>
            <a:r>
              <a:rPr lang="en-CA" sz="800" dirty="0" smtClean="0">
                <a:solidFill>
                  <a:schemeClr val="tx1"/>
                </a:solidFill>
              </a:rPr>
              <a:t> de </a:t>
            </a:r>
            <a:r>
              <a:rPr lang="en-CA" sz="800" dirty="0" err="1" smtClean="0">
                <a:solidFill>
                  <a:schemeClr val="tx1"/>
                </a:solidFill>
              </a:rPr>
              <a:t>cette</a:t>
            </a:r>
            <a:r>
              <a:rPr lang="en-CA" sz="800" dirty="0" smtClean="0">
                <a:solidFill>
                  <a:schemeClr val="tx1"/>
                </a:solidFill>
              </a:rPr>
              <a:t> </a:t>
            </a:r>
            <a:r>
              <a:rPr lang="en-CA" sz="800" dirty="0" err="1" smtClean="0">
                <a:solidFill>
                  <a:schemeClr val="tx1"/>
                </a:solidFill>
              </a:rPr>
              <a:t>présentation</a:t>
            </a:r>
            <a:r>
              <a:rPr lang="en-CA" sz="800" dirty="0" smtClean="0">
                <a:solidFill>
                  <a:schemeClr val="tx1"/>
                </a:solidFill>
              </a:rPr>
              <a:t> </a:t>
            </a:r>
            <a:r>
              <a:rPr lang="en-CA" sz="800" dirty="0" err="1" smtClean="0">
                <a:solidFill>
                  <a:schemeClr val="tx1"/>
                </a:solidFill>
              </a:rPr>
              <a:t>est</a:t>
            </a:r>
            <a:r>
              <a:rPr lang="en-CA" sz="800" dirty="0" smtClean="0">
                <a:solidFill>
                  <a:schemeClr val="tx1"/>
                </a:solidFill>
              </a:rPr>
              <a:t> </a:t>
            </a:r>
            <a:r>
              <a:rPr lang="en-CA" sz="800" dirty="0" err="1" smtClean="0">
                <a:solidFill>
                  <a:schemeClr val="tx1"/>
                </a:solidFill>
              </a:rPr>
              <a:t>mis</a:t>
            </a:r>
            <a:r>
              <a:rPr lang="en-CA" sz="800" dirty="0" smtClean="0">
                <a:solidFill>
                  <a:schemeClr val="tx1"/>
                </a:solidFill>
              </a:rPr>
              <a:t> à disposition </a:t>
            </a:r>
            <a:r>
              <a:rPr lang="en-CA" sz="800" dirty="0" err="1" smtClean="0">
                <a:solidFill>
                  <a:schemeClr val="tx1"/>
                </a:solidFill>
              </a:rPr>
              <a:t>selon</a:t>
            </a:r>
            <a:r>
              <a:rPr lang="en-CA" sz="800" dirty="0" smtClean="0">
                <a:solidFill>
                  <a:schemeClr val="tx1"/>
                </a:solidFill>
              </a:rPr>
              <a:t> les </a:t>
            </a:r>
            <a:r>
              <a:rPr lang="en-CA" sz="800" dirty="0" err="1" smtClean="0">
                <a:solidFill>
                  <a:schemeClr val="tx1"/>
                </a:solidFill>
              </a:rPr>
              <a:t>termes</a:t>
            </a:r>
            <a:r>
              <a:rPr lang="en-CA" sz="800" dirty="0" smtClean="0">
                <a:solidFill>
                  <a:schemeClr val="tx1"/>
                </a:solidFill>
              </a:rPr>
              <a:t> </a:t>
            </a:r>
            <a:r>
              <a:rPr lang="en-CA" sz="800" dirty="0" err="1" smtClean="0">
                <a:solidFill>
                  <a:schemeClr val="tx1"/>
                </a:solidFill>
              </a:rPr>
              <a:t>d’une</a:t>
            </a:r>
            <a:r>
              <a:rPr lang="en-CA" sz="800" dirty="0" smtClean="0">
                <a:solidFill>
                  <a:schemeClr val="tx1"/>
                </a:solidFill>
              </a:rPr>
              <a:t> </a:t>
            </a:r>
            <a:r>
              <a:rPr lang="en-CA" sz="800" dirty="0" smtClean="0">
                <a:solidFill>
                  <a:schemeClr val="tx1"/>
                </a:solidFill>
                <a:hlinkClick r:id="rId8"/>
              </a:rPr>
              <a:t>licence Creative Commons Attribution-Pas </a:t>
            </a:r>
            <a:r>
              <a:rPr lang="en-CA" sz="800" dirty="0" err="1" smtClean="0">
                <a:solidFill>
                  <a:schemeClr val="tx1"/>
                </a:solidFill>
                <a:hlinkClick r:id="rId8"/>
              </a:rPr>
              <a:t>d’Utilisation</a:t>
            </a:r>
            <a:r>
              <a:rPr lang="en-CA" sz="800" dirty="0" smtClean="0">
                <a:solidFill>
                  <a:schemeClr val="tx1"/>
                </a:solidFill>
                <a:hlinkClick r:id="rId8"/>
              </a:rPr>
              <a:t> Commerciale 4.0 International</a:t>
            </a:r>
            <a:r>
              <a:rPr lang="en-CA" sz="800" dirty="0" smtClean="0">
                <a:solidFill>
                  <a:schemeClr val="tx1"/>
                </a:solidFill>
              </a:rPr>
              <a:t>.</a:t>
            </a:r>
            <a:endParaRPr lang="en-US" sz="105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7"/>
          <p:cNvSpPr txBox="1">
            <a:spLocks noGrp="1"/>
          </p:cNvSpPr>
          <p:nvPr>
            <p:ph type="title"/>
          </p:nvPr>
        </p:nvSpPr>
        <p:spPr>
          <a:xfrm>
            <a:off x="1317083" y="922669"/>
            <a:ext cx="3878400" cy="435600"/>
          </a:xfrm>
          <a:prstGeom prst="rect">
            <a:avLst/>
          </a:prstGeom>
        </p:spPr>
        <p:txBody>
          <a:bodyPr spcFirstLastPara="1" wrap="square" lIns="91425" tIns="91425" rIns="91425" bIns="91425" anchor="ctr" anchorCtr="0">
            <a:noAutofit/>
          </a:bodyPr>
          <a:lstStyle/>
          <a:p>
            <a:r>
              <a:rPr lang="en-US" sz="2400" dirty="0" err="1" smtClean="0"/>
              <a:t>Durée</a:t>
            </a:r>
            <a:r>
              <a:rPr lang="en-US" sz="2400" dirty="0" smtClean="0"/>
              <a:t> du droit </a:t>
            </a:r>
            <a:r>
              <a:rPr lang="en-US" sz="2400" dirty="0" err="1" smtClean="0"/>
              <a:t>d’auteur</a:t>
            </a:r>
            <a:endParaRPr sz="2400" dirty="0">
              <a:highlight>
                <a:srgbClr val="FFCD00"/>
              </a:highlight>
            </a:endParaRPr>
          </a:p>
        </p:txBody>
      </p:sp>
      <p:sp>
        <p:nvSpPr>
          <p:cNvPr id="125" name="Google Shape;125;p17"/>
          <p:cNvSpPr txBox="1">
            <a:spLocks noGrp="1"/>
          </p:cNvSpPr>
          <p:nvPr>
            <p:ph type="body" idx="1"/>
          </p:nvPr>
        </p:nvSpPr>
        <p:spPr>
          <a:xfrm>
            <a:off x="1228850" y="1448307"/>
            <a:ext cx="7185233" cy="3112200"/>
          </a:xfrm>
          <a:prstGeom prst="rect">
            <a:avLst/>
          </a:prstGeom>
        </p:spPr>
        <p:txBody>
          <a:bodyPr spcFirstLastPara="1" wrap="square" lIns="91425" tIns="91425" rIns="91425" bIns="91425" anchor="t" anchorCtr="0">
            <a:noAutofit/>
          </a:bodyPr>
          <a:lstStyle/>
          <a:p>
            <a:r>
              <a:rPr lang="en-US" dirty="0" err="1" smtClean="0"/>
              <a:t>En</a:t>
            </a:r>
            <a:r>
              <a:rPr lang="en-US" dirty="0" smtClean="0"/>
              <a:t> </a:t>
            </a:r>
            <a:r>
              <a:rPr lang="en-US" dirty="0" err="1" smtClean="0"/>
              <a:t>général</a:t>
            </a:r>
            <a:r>
              <a:rPr lang="en-US" dirty="0" smtClean="0"/>
              <a:t>, la vie de </a:t>
            </a:r>
            <a:r>
              <a:rPr lang="en-US" dirty="0" err="1" smtClean="0"/>
              <a:t>l’auteur</a:t>
            </a:r>
            <a:r>
              <a:rPr lang="en-US" dirty="0" smtClean="0"/>
              <a:t> + 50 </a:t>
            </a:r>
            <a:r>
              <a:rPr lang="en-US" dirty="0" err="1" smtClean="0"/>
              <a:t>ans</a:t>
            </a:r>
            <a:endParaRPr lang="en-US" dirty="0"/>
          </a:p>
          <a:p>
            <a:pPr marL="76199" indent="0">
              <a:buNone/>
            </a:pPr>
            <a:r>
              <a:rPr lang="en-US" dirty="0">
                <a:highlight>
                  <a:srgbClr val="FFFF00"/>
                </a:highlight>
              </a:rPr>
              <a:t> </a:t>
            </a:r>
            <a:endParaRPr dirty="0">
              <a:highlight>
                <a:srgbClr val="FFFF00"/>
              </a:highlight>
            </a:endParaRPr>
          </a:p>
          <a:p>
            <a:pPr>
              <a:spcBef>
                <a:spcPts val="0"/>
              </a:spcBef>
            </a:pPr>
            <a:r>
              <a:rPr lang="en-US" dirty="0" smtClean="0"/>
              <a:t>Exception </a:t>
            </a:r>
            <a:r>
              <a:rPr lang="en-US" dirty="0" err="1" smtClean="0"/>
              <a:t>importante</a:t>
            </a:r>
            <a:r>
              <a:rPr lang="en-US" dirty="0" smtClean="0"/>
              <a:t> : </a:t>
            </a:r>
            <a:r>
              <a:rPr lang="en-US" dirty="0" err="1" smtClean="0"/>
              <a:t>enregistrements</a:t>
            </a:r>
            <a:r>
              <a:rPr lang="en-US" dirty="0" smtClean="0"/>
              <a:t> </a:t>
            </a:r>
            <a:r>
              <a:rPr lang="en-US" dirty="0" err="1" smtClean="0"/>
              <a:t>sonores</a:t>
            </a:r>
            <a:endParaRPr lang="en-US" dirty="0" smtClean="0"/>
          </a:p>
          <a:p>
            <a:pPr lvl="1"/>
            <a:r>
              <a:rPr lang="fr-CA" dirty="0" smtClean="0"/>
              <a:t>70 ans après la parution de l’enregistrement sonore</a:t>
            </a:r>
            <a:endParaRPr lang="en-US" dirty="0" smtClean="0"/>
          </a:p>
          <a:p>
            <a:pPr lvl="1"/>
            <a:endParaRPr lang="en-US" dirty="0" smtClean="0">
              <a:highlight>
                <a:srgbClr val="FFFF00"/>
              </a:highlight>
            </a:endParaRPr>
          </a:p>
          <a:p>
            <a:r>
              <a:rPr lang="en-US" dirty="0" err="1" smtClean="0">
                <a:latin typeface="Quattrocento Sans" panose="020B0604020202020204" charset="0"/>
              </a:rPr>
              <a:t>Lorsque</a:t>
            </a:r>
            <a:r>
              <a:rPr lang="en-US" dirty="0" smtClean="0">
                <a:latin typeface="Quattrocento Sans" panose="020B0604020202020204" charset="0"/>
              </a:rPr>
              <a:t> la </a:t>
            </a:r>
            <a:r>
              <a:rPr lang="en-US" dirty="0" err="1" smtClean="0">
                <a:latin typeface="Quattrocento Sans" panose="020B0604020202020204" charset="0"/>
              </a:rPr>
              <a:t>durée</a:t>
            </a:r>
            <a:r>
              <a:rPr lang="en-US" dirty="0" smtClean="0">
                <a:latin typeface="Quattrocento Sans" panose="020B0604020202020204" charset="0"/>
              </a:rPr>
              <a:t> du droit </a:t>
            </a:r>
            <a:r>
              <a:rPr lang="en-US" dirty="0" err="1" smtClean="0">
                <a:latin typeface="Quattrocento Sans" panose="020B0604020202020204" charset="0"/>
              </a:rPr>
              <a:t>d’auteur</a:t>
            </a:r>
            <a:r>
              <a:rPr lang="en-US" dirty="0" smtClean="0">
                <a:latin typeface="Quattrocento Sans" panose="020B0604020202020204" charset="0"/>
              </a:rPr>
              <a:t> se </a:t>
            </a:r>
            <a:r>
              <a:rPr lang="en-US" dirty="0" err="1" smtClean="0">
                <a:latin typeface="Quattrocento Sans" panose="020B0604020202020204" charset="0"/>
              </a:rPr>
              <a:t>termine</a:t>
            </a:r>
            <a:r>
              <a:rPr lang="en-US" dirty="0" smtClean="0">
                <a:latin typeface="Quattrocento Sans" panose="020B0604020202020204" charset="0"/>
              </a:rPr>
              <a:t>, </a:t>
            </a:r>
            <a:r>
              <a:rPr lang="en-US" dirty="0" err="1" smtClean="0">
                <a:latin typeface="Quattrocento Sans" panose="020B0604020202020204" charset="0"/>
              </a:rPr>
              <a:t>l’œuvre</a:t>
            </a:r>
            <a:r>
              <a:rPr lang="en-US" dirty="0" smtClean="0">
                <a:latin typeface="Quattrocento Sans" panose="020B0604020202020204" charset="0"/>
              </a:rPr>
              <a:t> </a:t>
            </a:r>
            <a:r>
              <a:rPr lang="en-US" dirty="0" err="1" smtClean="0">
                <a:latin typeface="Quattrocento Sans" panose="020B0604020202020204" charset="0"/>
              </a:rPr>
              <a:t>n’est</a:t>
            </a:r>
            <a:r>
              <a:rPr lang="en-US" dirty="0" smtClean="0">
                <a:latin typeface="Quattrocento Sans" panose="020B0604020202020204" charset="0"/>
              </a:rPr>
              <a:t> plus protégée et fait </a:t>
            </a:r>
            <a:r>
              <a:rPr lang="en-US" dirty="0" err="1" smtClean="0">
                <a:latin typeface="Quattrocento Sans" panose="020B0604020202020204" charset="0"/>
              </a:rPr>
              <a:t>partie</a:t>
            </a:r>
            <a:r>
              <a:rPr lang="en-US" dirty="0" smtClean="0">
                <a:latin typeface="Quattrocento Sans" panose="020B0604020202020204" charset="0"/>
              </a:rPr>
              <a:t> du</a:t>
            </a:r>
            <a:r>
              <a:rPr lang="en-US" sz="2800" b="1" dirty="0" smtClean="0">
                <a:latin typeface="Quattrocento Sans" panose="020B0604020202020204" charset="0"/>
              </a:rPr>
              <a:t> </a:t>
            </a:r>
            <a:r>
              <a:rPr lang="en-US" sz="2800" b="1" dirty="0" err="1" smtClean="0">
                <a:latin typeface="Quattrocento Sans" panose="020B0604020202020204" charset="0"/>
              </a:rPr>
              <a:t>domaine</a:t>
            </a:r>
            <a:r>
              <a:rPr lang="en-US" sz="2800" b="1" dirty="0" smtClean="0">
                <a:latin typeface="Quattrocento Sans" panose="020B0604020202020204" charset="0"/>
              </a:rPr>
              <a:t> public</a:t>
            </a:r>
            <a:r>
              <a:rPr lang="en-US" sz="2800" dirty="0" smtClean="0">
                <a:latin typeface="Quattrocento Sans" panose="020B0604020202020204" charset="0"/>
              </a:rPr>
              <a:t>.</a:t>
            </a:r>
            <a:endParaRPr lang="en-US" sz="2800" b="1" dirty="0">
              <a:latin typeface="Quattrocento Sans" panose="020B0604020202020204" charset="0"/>
            </a:endParaRPr>
          </a:p>
          <a:p>
            <a:endParaRPr dirty="0">
              <a:highlight>
                <a:srgbClr val="FFFF00"/>
              </a:highlight>
            </a:endParaRPr>
          </a:p>
          <a:p>
            <a:pPr marL="0" indent="0">
              <a:buClr>
                <a:schemeClr val="dk1"/>
              </a:buClr>
              <a:buSzPts val="1100"/>
              <a:buNone/>
            </a:pPr>
            <a:endParaRPr dirty="0"/>
          </a:p>
          <a:p>
            <a:pPr marL="0" indent="0">
              <a:buNone/>
            </a:pPr>
            <a:endParaRPr dirty="0"/>
          </a:p>
        </p:txBody>
      </p:sp>
      <p:sp>
        <p:nvSpPr>
          <p:cNvPr id="131" name="Google Shape;131;p17"/>
          <p:cNvSpPr txBox="1">
            <a:spLocks noGrp="1"/>
          </p:cNvSpPr>
          <p:nvPr>
            <p:ph type="sldNum" idx="12"/>
          </p:nvPr>
        </p:nvSpPr>
        <p:spPr>
          <a:xfrm>
            <a:off x="8595300" y="4744712"/>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10</a:t>
            </a:fld>
            <a:endParaRPr dirty="0"/>
          </a:p>
        </p:txBody>
      </p:sp>
    </p:spTree>
    <p:extLst>
      <p:ext uri="{BB962C8B-B14F-4D97-AF65-F5344CB8AC3E}">
        <p14:creationId xmlns:p14="http://schemas.microsoft.com/office/powerpoint/2010/main" val="16021131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5"/>
          <p:cNvSpPr txBox="1">
            <a:spLocks noGrp="1"/>
          </p:cNvSpPr>
          <p:nvPr>
            <p:ph type="ctrTitle"/>
          </p:nvPr>
        </p:nvSpPr>
        <p:spPr>
          <a:xfrm>
            <a:off x="1922702" y="2291177"/>
            <a:ext cx="6672598" cy="562173"/>
          </a:xfrm>
          <a:prstGeom prst="rect">
            <a:avLst/>
          </a:prstGeom>
        </p:spPr>
        <p:txBody>
          <a:bodyPr spcFirstLastPara="1" wrap="square" lIns="91425" tIns="91425" rIns="91425" bIns="91425" anchor="b" anchorCtr="0">
            <a:noAutofit/>
          </a:bodyPr>
          <a:lstStyle/>
          <a:p>
            <a:r>
              <a:rPr lang="en-US" dirty="0" smtClean="0"/>
              <a:t>À qui </a:t>
            </a:r>
            <a:r>
              <a:rPr lang="en-US" dirty="0" err="1" smtClean="0"/>
              <a:t>appartient</a:t>
            </a:r>
            <a:r>
              <a:rPr lang="en-US" dirty="0" smtClean="0"/>
              <a:t> le droit </a:t>
            </a:r>
            <a:r>
              <a:rPr lang="en-US" dirty="0" err="1" smtClean="0"/>
              <a:t>d’auteur</a:t>
            </a:r>
            <a:r>
              <a:rPr lang="en-US" dirty="0" smtClean="0"/>
              <a:t> ?</a:t>
            </a:r>
            <a:endParaRPr dirty="0"/>
          </a:p>
        </p:txBody>
      </p:sp>
      <p:sp>
        <p:nvSpPr>
          <p:cNvPr id="112" name="Google Shape;112;p15"/>
          <p:cNvSpPr txBox="1"/>
          <p:nvPr/>
        </p:nvSpPr>
        <p:spPr>
          <a:xfrm>
            <a:off x="1133975" y="2291150"/>
            <a:ext cx="543900" cy="562200"/>
          </a:xfrm>
          <a:prstGeom prst="rect">
            <a:avLst/>
          </a:prstGeom>
          <a:noFill/>
          <a:ln>
            <a:noFill/>
          </a:ln>
        </p:spPr>
        <p:txBody>
          <a:bodyPr spcFirstLastPara="1" wrap="square" lIns="91425" tIns="91425" rIns="91425" bIns="91425" anchor="ctr" anchorCtr="0">
            <a:noAutofit/>
          </a:bodyPr>
          <a:lstStyle/>
          <a:p>
            <a:pPr algn="ctr"/>
            <a:r>
              <a:rPr lang="en" sz="2400" dirty="0">
                <a:solidFill>
                  <a:schemeClr val="dk1"/>
                </a:solidFill>
                <a:latin typeface="Lora"/>
                <a:ea typeface="Lora"/>
                <a:cs typeface="Lora"/>
                <a:sym typeface="Lora"/>
              </a:rPr>
              <a:t>2</a:t>
            </a:r>
            <a:endParaRPr sz="2400" dirty="0">
              <a:latin typeface="Lora"/>
              <a:ea typeface="Lora"/>
              <a:cs typeface="Lora"/>
              <a:sym typeface="Lora"/>
            </a:endParaRPr>
          </a:p>
        </p:txBody>
      </p:sp>
      <p:sp>
        <p:nvSpPr>
          <p:cNvPr id="113" name="Google Shape;113;p15"/>
          <p:cNvSpPr txBox="1">
            <a:spLocks noGrp="1"/>
          </p:cNvSpPr>
          <p:nvPr>
            <p:ph type="sldNum" idx="12"/>
          </p:nvPr>
        </p:nvSpPr>
        <p:spPr>
          <a:xfrm>
            <a:off x="8595300" y="4749900"/>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11</a:t>
            </a:fld>
            <a:endParaRPr/>
          </a:p>
        </p:txBody>
      </p:sp>
    </p:spTree>
    <p:extLst>
      <p:ext uri="{BB962C8B-B14F-4D97-AF65-F5344CB8AC3E}">
        <p14:creationId xmlns:p14="http://schemas.microsoft.com/office/powerpoint/2010/main" val="39701577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7"/>
          <p:cNvSpPr txBox="1">
            <a:spLocks noGrp="1"/>
          </p:cNvSpPr>
          <p:nvPr>
            <p:ph type="title"/>
          </p:nvPr>
        </p:nvSpPr>
        <p:spPr>
          <a:xfrm>
            <a:off x="1309061" y="899418"/>
            <a:ext cx="6216337" cy="435600"/>
          </a:xfrm>
          <a:prstGeom prst="rect">
            <a:avLst/>
          </a:prstGeom>
        </p:spPr>
        <p:txBody>
          <a:bodyPr spcFirstLastPara="1" wrap="square" lIns="91425" tIns="91425" rIns="91425" bIns="91425" anchor="ctr" anchorCtr="0">
            <a:noAutofit/>
          </a:bodyPr>
          <a:lstStyle/>
          <a:p>
            <a:r>
              <a:rPr lang="en-US" sz="2400" dirty="0" smtClean="0"/>
              <a:t>Qui </a:t>
            </a:r>
            <a:r>
              <a:rPr lang="en-US" sz="2400" dirty="0" err="1" smtClean="0"/>
              <a:t>est</a:t>
            </a:r>
            <a:r>
              <a:rPr lang="en-US" sz="2400" dirty="0" smtClean="0"/>
              <a:t> le </a:t>
            </a:r>
            <a:r>
              <a:rPr lang="en-US" sz="2400" dirty="0" err="1" smtClean="0"/>
              <a:t>titulaire</a:t>
            </a:r>
            <a:r>
              <a:rPr lang="en-US" sz="2400" dirty="0" smtClean="0"/>
              <a:t> du droit </a:t>
            </a:r>
            <a:r>
              <a:rPr lang="en-US" sz="2400" dirty="0" err="1" smtClean="0"/>
              <a:t>d’auteur</a:t>
            </a:r>
            <a:r>
              <a:rPr lang="en-US" sz="2400" dirty="0" smtClean="0"/>
              <a:t> ?</a:t>
            </a:r>
            <a:endParaRPr sz="2400" dirty="0">
              <a:highlight>
                <a:srgbClr val="FFCD00"/>
              </a:highlight>
            </a:endParaRPr>
          </a:p>
        </p:txBody>
      </p:sp>
      <p:sp>
        <p:nvSpPr>
          <p:cNvPr id="131" name="Google Shape;131;p17"/>
          <p:cNvSpPr txBox="1">
            <a:spLocks noGrp="1"/>
          </p:cNvSpPr>
          <p:nvPr>
            <p:ph type="sldNum" idx="12"/>
          </p:nvPr>
        </p:nvSpPr>
        <p:spPr>
          <a:xfrm>
            <a:off x="8595300" y="4749900"/>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12</a:t>
            </a:fld>
            <a:endParaRPr/>
          </a:p>
        </p:txBody>
      </p:sp>
      <p:sp>
        <p:nvSpPr>
          <p:cNvPr id="10" name="Google Shape;125;p17"/>
          <p:cNvSpPr txBox="1">
            <a:spLocks/>
          </p:cNvSpPr>
          <p:nvPr/>
        </p:nvSpPr>
        <p:spPr>
          <a:xfrm>
            <a:off x="1502000" y="1541447"/>
            <a:ext cx="7093299" cy="3112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189" marR="0" lvl="0" indent="-380990" algn="l" rtl="0">
              <a:lnSpc>
                <a:spcPct val="100000"/>
              </a:lnSpc>
              <a:spcBef>
                <a:spcPts val="600"/>
              </a:spcBef>
              <a:spcAft>
                <a:spcPts val="0"/>
              </a:spcAft>
              <a:buClr>
                <a:srgbClr val="FFCD00"/>
              </a:buClr>
              <a:buSzPts val="2400"/>
              <a:buFont typeface="Quattrocento Sans"/>
              <a:buChar char="◉"/>
              <a:defRPr sz="2400" b="0" i="0" u="none" strike="noStrike" cap="none">
                <a:solidFill>
                  <a:srgbClr val="000000"/>
                </a:solidFill>
                <a:latin typeface="Quattrocento Sans"/>
                <a:ea typeface="Quattrocento Sans"/>
                <a:cs typeface="Quattrocento Sans"/>
                <a:sym typeface="Quattrocento Sans"/>
              </a:defRPr>
            </a:lvl1pPr>
            <a:lvl2pPr marL="914377" marR="0" lvl="1" indent="-355591"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2pPr>
            <a:lvl3pPr marL="1371566" marR="0" lvl="2" indent="-355591"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3pPr>
            <a:lvl4pPr marL="1828754" marR="0" lvl="3"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4pPr>
            <a:lvl5pPr marL="2285943" marR="0" lvl="4"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5pPr>
            <a:lvl6pPr marL="2743131" marR="0" lvl="5"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6pPr>
            <a:lvl7pPr marL="3200320" marR="0" lvl="6"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7pPr>
            <a:lvl8pPr marL="3657509" marR="0" lvl="7"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8pPr>
            <a:lvl9pPr marL="4114697" marR="0" lvl="8"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9pPr>
          </a:lstStyle>
          <a:p>
            <a:pPr marL="457200" indent="-381000"/>
            <a:r>
              <a:rPr lang="en-US" dirty="0" smtClean="0"/>
              <a:t>Le(s) </a:t>
            </a:r>
            <a:r>
              <a:rPr lang="en-US" dirty="0" err="1" smtClean="0"/>
              <a:t>créateur</a:t>
            </a:r>
            <a:r>
              <a:rPr lang="en-US" dirty="0" smtClean="0"/>
              <a:t>(s</a:t>
            </a:r>
            <a:r>
              <a:rPr lang="en-US" dirty="0"/>
              <a:t>) </a:t>
            </a:r>
            <a:r>
              <a:rPr lang="en-US" dirty="0" smtClean="0"/>
              <a:t>de </a:t>
            </a:r>
            <a:r>
              <a:rPr lang="en-US" dirty="0" err="1" smtClean="0"/>
              <a:t>l’œuvre</a:t>
            </a:r>
            <a:endParaRPr lang="en-US" dirty="0"/>
          </a:p>
          <a:p>
            <a:pPr marL="914388" lvl="1" indent="-381000"/>
            <a:r>
              <a:rPr lang="fr-CA" dirty="0" smtClean="0"/>
              <a:t>e</a:t>
            </a:r>
            <a:r>
              <a:rPr lang="fr-CA" dirty="0"/>
              <a:t>x</a:t>
            </a:r>
            <a:r>
              <a:rPr lang="fr-CA" dirty="0" smtClean="0"/>
              <a:t>. auteur, illustrateur, photographe</a:t>
            </a:r>
            <a:endParaRPr lang="en-US" dirty="0"/>
          </a:p>
          <a:p>
            <a:pPr marL="457200" indent="-381000"/>
            <a:endParaRPr lang="en-US" dirty="0"/>
          </a:p>
          <a:p>
            <a:pPr marL="457200" indent="-381000">
              <a:spcBef>
                <a:spcPts val="0"/>
              </a:spcBef>
            </a:pPr>
            <a:r>
              <a:rPr lang="en-US" dirty="0" smtClean="0"/>
              <a:t>Un </a:t>
            </a:r>
            <a:r>
              <a:rPr lang="en-US" dirty="0" err="1" smtClean="0"/>
              <a:t>employeur</a:t>
            </a:r>
            <a:r>
              <a:rPr lang="en-US" dirty="0" smtClean="0"/>
              <a:t>, </a:t>
            </a:r>
            <a:r>
              <a:rPr lang="en-US" dirty="0" err="1" smtClean="0"/>
              <a:t>une</a:t>
            </a:r>
            <a:r>
              <a:rPr lang="en-US" dirty="0" smtClean="0"/>
              <a:t> </a:t>
            </a:r>
            <a:r>
              <a:rPr lang="en-US" dirty="0" err="1" smtClean="0"/>
              <a:t>entité</a:t>
            </a:r>
            <a:r>
              <a:rPr lang="en-US" dirty="0" smtClean="0"/>
              <a:t> </a:t>
            </a:r>
            <a:r>
              <a:rPr lang="en-US" dirty="0" err="1" smtClean="0"/>
              <a:t>ou</a:t>
            </a:r>
            <a:r>
              <a:rPr lang="en-US" dirty="0" smtClean="0"/>
              <a:t> </a:t>
            </a:r>
            <a:r>
              <a:rPr lang="en-US" dirty="0" err="1" smtClean="0"/>
              <a:t>une</a:t>
            </a:r>
            <a:r>
              <a:rPr lang="en-US" dirty="0" smtClean="0"/>
              <a:t> </a:t>
            </a:r>
            <a:r>
              <a:rPr lang="en-US" dirty="0" err="1" smtClean="0"/>
              <a:t>organisation</a:t>
            </a:r>
            <a:endParaRPr lang="en-US" dirty="0"/>
          </a:p>
          <a:p>
            <a:pPr marL="457200" indent="-381000">
              <a:spcBef>
                <a:spcPts val="0"/>
              </a:spcBef>
            </a:pPr>
            <a:endParaRPr lang="fr-CA" dirty="0"/>
          </a:p>
          <a:p>
            <a:pPr marL="457200" indent="-381000">
              <a:spcBef>
                <a:spcPts val="0"/>
              </a:spcBef>
            </a:pPr>
            <a:r>
              <a:rPr lang="fr-CA" dirty="0" smtClean="0"/>
              <a:t>Tel qu’indiqué dans une convention collective ou un contrat de travail</a:t>
            </a:r>
            <a:endParaRPr lang="en-US" dirty="0"/>
          </a:p>
        </p:txBody>
      </p:sp>
    </p:spTree>
    <p:extLst>
      <p:ext uri="{BB962C8B-B14F-4D97-AF65-F5344CB8AC3E}">
        <p14:creationId xmlns:p14="http://schemas.microsoft.com/office/powerpoint/2010/main" val="20143104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5" name="Google Shape;125;p17"/>
          <p:cNvSpPr txBox="1">
            <a:spLocks noGrp="1"/>
          </p:cNvSpPr>
          <p:nvPr>
            <p:ph type="body" idx="1"/>
          </p:nvPr>
        </p:nvSpPr>
        <p:spPr>
          <a:xfrm>
            <a:off x="1381251" y="1616470"/>
            <a:ext cx="6809700" cy="3112200"/>
          </a:xfrm>
          <a:prstGeom prst="rect">
            <a:avLst/>
          </a:prstGeom>
        </p:spPr>
        <p:txBody>
          <a:bodyPr spcFirstLastPara="1" wrap="square" lIns="91425" tIns="91425" rIns="91425" bIns="91425" anchor="t" anchorCtr="0">
            <a:noAutofit/>
          </a:bodyPr>
          <a:lstStyle/>
          <a:p>
            <a:r>
              <a:rPr lang="en-CA" dirty="0" err="1" smtClean="0">
                <a:cs typeface="Arial" panose="020B0604020202020204" pitchFamily="34" charset="0"/>
              </a:rPr>
              <a:t>Une</a:t>
            </a:r>
            <a:r>
              <a:rPr lang="en-CA" dirty="0" smtClean="0">
                <a:cs typeface="Arial" panose="020B0604020202020204" pitchFamily="34" charset="0"/>
              </a:rPr>
              <a:t> </a:t>
            </a:r>
            <a:r>
              <a:rPr lang="en-CA" dirty="0" err="1" smtClean="0">
                <a:cs typeface="Arial" panose="020B0604020202020204" pitchFamily="34" charset="0"/>
              </a:rPr>
              <a:t>maison</a:t>
            </a:r>
            <a:r>
              <a:rPr lang="en-CA" dirty="0" smtClean="0">
                <a:cs typeface="Arial" panose="020B0604020202020204" pitchFamily="34" charset="0"/>
              </a:rPr>
              <a:t> </a:t>
            </a:r>
            <a:r>
              <a:rPr lang="en-CA" dirty="0" err="1" smtClean="0">
                <a:cs typeface="Arial" panose="020B0604020202020204" pitchFamily="34" charset="0"/>
              </a:rPr>
              <a:t>d’édition</a:t>
            </a:r>
            <a:endParaRPr lang="en-CA" dirty="0">
              <a:cs typeface="Arial" panose="020B0604020202020204" pitchFamily="34" charset="0"/>
            </a:endParaRPr>
          </a:p>
          <a:p>
            <a:pPr marL="76199" indent="0">
              <a:buNone/>
            </a:pPr>
            <a:endParaRPr lang="en-CA" dirty="0">
              <a:cs typeface="Arial" panose="020B0604020202020204" pitchFamily="34" charset="0"/>
            </a:endParaRPr>
          </a:p>
          <a:p>
            <a:r>
              <a:rPr lang="en-CA" dirty="0" err="1" smtClean="0">
                <a:cs typeface="Arial" panose="020B0604020202020204" pitchFamily="34" charset="0"/>
              </a:rPr>
              <a:t>Toute</a:t>
            </a:r>
            <a:r>
              <a:rPr lang="en-CA" dirty="0" smtClean="0">
                <a:cs typeface="Arial" panose="020B0604020202020204" pitchFamily="34" charset="0"/>
              </a:rPr>
              <a:t> </a:t>
            </a:r>
            <a:r>
              <a:rPr lang="en-CA" dirty="0" err="1" smtClean="0">
                <a:cs typeface="Arial" panose="020B0604020202020204" pitchFamily="34" charset="0"/>
              </a:rPr>
              <a:t>autre</a:t>
            </a:r>
            <a:r>
              <a:rPr lang="en-CA" dirty="0" smtClean="0">
                <a:cs typeface="Arial" panose="020B0604020202020204" pitchFamily="34" charset="0"/>
              </a:rPr>
              <a:t> </a:t>
            </a:r>
            <a:r>
              <a:rPr lang="en-CA" dirty="0" err="1" smtClean="0">
                <a:cs typeface="Arial" panose="020B0604020202020204" pitchFamily="34" charset="0"/>
              </a:rPr>
              <a:t>personne</a:t>
            </a:r>
            <a:r>
              <a:rPr lang="en-CA" dirty="0" smtClean="0">
                <a:cs typeface="Arial" panose="020B0604020202020204" pitchFamily="34" charset="0"/>
              </a:rPr>
              <a:t> / </a:t>
            </a:r>
            <a:r>
              <a:rPr lang="en-CA" dirty="0" err="1" smtClean="0">
                <a:cs typeface="Arial" panose="020B0604020202020204" pitchFamily="34" charset="0"/>
              </a:rPr>
              <a:t>entité</a:t>
            </a:r>
            <a:r>
              <a:rPr lang="en-CA" dirty="0" smtClean="0">
                <a:cs typeface="Arial" panose="020B0604020202020204" pitchFamily="34" charset="0"/>
              </a:rPr>
              <a:t> à qui le droit </a:t>
            </a:r>
            <a:r>
              <a:rPr lang="en-CA" dirty="0" err="1" smtClean="0">
                <a:cs typeface="Arial" panose="020B0604020202020204" pitchFamily="34" charset="0"/>
              </a:rPr>
              <a:t>d’auteur</a:t>
            </a:r>
            <a:r>
              <a:rPr lang="en-CA" dirty="0" smtClean="0">
                <a:cs typeface="Arial" panose="020B0604020202020204" pitchFamily="34" charset="0"/>
              </a:rPr>
              <a:t> a </a:t>
            </a:r>
            <a:r>
              <a:rPr lang="en-CA" dirty="0" err="1" smtClean="0">
                <a:cs typeface="Arial" panose="020B0604020202020204" pitchFamily="34" charset="0"/>
              </a:rPr>
              <a:t>été</a:t>
            </a:r>
            <a:r>
              <a:rPr lang="en-CA" dirty="0" smtClean="0">
                <a:cs typeface="Arial" panose="020B0604020202020204" pitchFamily="34" charset="0"/>
              </a:rPr>
              <a:t> </a:t>
            </a:r>
            <a:r>
              <a:rPr lang="en-CA" dirty="0" err="1" smtClean="0">
                <a:cs typeface="Arial" panose="020B0604020202020204" pitchFamily="34" charset="0"/>
              </a:rPr>
              <a:t>cédé</a:t>
            </a:r>
            <a:r>
              <a:rPr lang="en-CA" dirty="0" smtClean="0">
                <a:cs typeface="Arial" panose="020B0604020202020204" pitchFamily="34" charset="0"/>
              </a:rPr>
              <a:t> </a:t>
            </a:r>
            <a:r>
              <a:rPr lang="en-CA" dirty="0" err="1" smtClean="0">
                <a:cs typeface="Arial" panose="020B0604020202020204" pitchFamily="34" charset="0"/>
              </a:rPr>
              <a:t>ou</a:t>
            </a:r>
            <a:r>
              <a:rPr lang="en-CA" dirty="0" smtClean="0">
                <a:cs typeface="Arial" panose="020B0604020202020204" pitchFamily="34" charset="0"/>
              </a:rPr>
              <a:t> </a:t>
            </a:r>
            <a:r>
              <a:rPr lang="en-CA" dirty="0" err="1" smtClean="0">
                <a:cs typeface="Arial" panose="020B0604020202020204" pitchFamily="34" charset="0"/>
              </a:rPr>
              <a:t>transféré</a:t>
            </a:r>
            <a:endParaRPr lang="en-CA" dirty="0">
              <a:cs typeface="Arial" panose="020B0604020202020204" pitchFamily="34" charset="0"/>
            </a:endParaRPr>
          </a:p>
          <a:p>
            <a:endParaRPr lang="en-CA" dirty="0">
              <a:cs typeface="Arial" panose="020B0604020202020204" pitchFamily="34" charset="0"/>
            </a:endParaRPr>
          </a:p>
          <a:p>
            <a:pPr marL="0" indent="0">
              <a:buClr>
                <a:schemeClr val="dk1"/>
              </a:buClr>
              <a:buSzPts val="1100"/>
              <a:buNone/>
            </a:pPr>
            <a:endParaRPr dirty="0"/>
          </a:p>
          <a:p>
            <a:pPr marL="0" indent="0">
              <a:buNone/>
            </a:pPr>
            <a:endParaRPr dirty="0"/>
          </a:p>
        </p:txBody>
      </p:sp>
      <p:sp>
        <p:nvSpPr>
          <p:cNvPr id="131" name="Google Shape;131;p17"/>
          <p:cNvSpPr txBox="1">
            <a:spLocks noGrp="1"/>
          </p:cNvSpPr>
          <p:nvPr>
            <p:ph type="sldNum" idx="12"/>
          </p:nvPr>
        </p:nvSpPr>
        <p:spPr>
          <a:xfrm>
            <a:off x="8595300" y="4749900"/>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13</a:t>
            </a:fld>
            <a:endParaRPr/>
          </a:p>
        </p:txBody>
      </p:sp>
      <p:sp>
        <p:nvSpPr>
          <p:cNvPr id="8" name="Google Shape;124;p17"/>
          <p:cNvSpPr txBox="1">
            <a:spLocks noGrp="1"/>
          </p:cNvSpPr>
          <p:nvPr>
            <p:ph type="title"/>
          </p:nvPr>
        </p:nvSpPr>
        <p:spPr>
          <a:xfrm>
            <a:off x="1309061" y="899418"/>
            <a:ext cx="6216337" cy="435600"/>
          </a:xfrm>
          <a:prstGeom prst="rect">
            <a:avLst/>
          </a:prstGeom>
        </p:spPr>
        <p:txBody>
          <a:bodyPr spcFirstLastPara="1" wrap="square" lIns="91425" tIns="91425" rIns="91425" bIns="91425" anchor="ctr" anchorCtr="0">
            <a:noAutofit/>
          </a:bodyPr>
          <a:lstStyle/>
          <a:p>
            <a:r>
              <a:rPr lang="en-US" sz="2400" dirty="0" smtClean="0"/>
              <a:t>Qui </a:t>
            </a:r>
            <a:r>
              <a:rPr lang="en-US" sz="2400" dirty="0" err="1" smtClean="0"/>
              <a:t>est</a:t>
            </a:r>
            <a:r>
              <a:rPr lang="en-US" sz="2400" dirty="0" smtClean="0"/>
              <a:t> le </a:t>
            </a:r>
            <a:r>
              <a:rPr lang="en-US" sz="2400" dirty="0" err="1" smtClean="0"/>
              <a:t>titulaire</a:t>
            </a:r>
            <a:r>
              <a:rPr lang="en-US" sz="2400" dirty="0" smtClean="0"/>
              <a:t> du droit </a:t>
            </a:r>
            <a:r>
              <a:rPr lang="en-US" sz="2400" dirty="0" err="1" smtClean="0"/>
              <a:t>d’auteur</a:t>
            </a:r>
            <a:r>
              <a:rPr lang="en-US" sz="2400" dirty="0" smtClean="0"/>
              <a:t> ?</a:t>
            </a:r>
            <a:endParaRPr sz="2400" dirty="0">
              <a:highlight>
                <a:srgbClr val="FFCD00"/>
              </a:highlight>
            </a:endParaRPr>
          </a:p>
        </p:txBody>
      </p:sp>
    </p:spTree>
    <p:extLst>
      <p:ext uri="{BB962C8B-B14F-4D97-AF65-F5344CB8AC3E}">
        <p14:creationId xmlns:p14="http://schemas.microsoft.com/office/powerpoint/2010/main" val="35459901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8" name="Google Shape;158;p19"/>
          <p:cNvSpPr txBox="1">
            <a:spLocks noGrp="1"/>
          </p:cNvSpPr>
          <p:nvPr>
            <p:ph type="title"/>
          </p:nvPr>
        </p:nvSpPr>
        <p:spPr>
          <a:xfrm>
            <a:off x="1381250" y="922669"/>
            <a:ext cx="5966033" cy="435600"/>
          </a:xfrm>
          <a:prstGeom prst="rect">
            <a:avLst/>
          </a:prstGeom>
        </p:spPr>
        <p:txBody>
          <a:bodyPr spcFirstLastPara="1" wrap="square" lIns="91425" tIns="91425" rIns="91425" bIns="91425" anchor="ctr" anchorCtr="0">
            <a:noAutofit/>
          </a:bodyPr>
          <a:lstStyle/>
          <a:p>
            <a:r>
              <a:rPr lang="en-US" sz="2400" dirty="0" smtClean="0"/>
              <a:t>Les droits du </a:t>
            </a:r>
            <a:r>
              <a:rPr lang="en-US" sz="2400" dirty="0" err="1" smtClean="0"/>
              <a:t>titulaire</a:t>
            </a:r>
            <a:r>
              <a:rPr lang="en-US" sz="2400" dirty="0" smtClean="0"/>
              <a:t> du droit </a:t>
            </a:r>
            <a:r>
              <a:rPr lang="en-US" sz="2400" dirty="0" err="1" smtClean="0"/>
              <a:t>d’auteur</a:t>
            </a:r>
            <a:endParaRPr sz="2400" dirty="0"/>
          </a:p>
        </p:txBody>
      </p:sp>
      <p:sp>
        <p:nvSpPr>
          <p:cNvPr id="165" name="Google Shape;165;p19"/>
          <p:cNvSpPr txBox="1">
            <a:spLocks noGrp="1"/>
          </p:cNvSpPr>
          <p:nvPr>
            <p:ph type="sldNum" idx="12"/>
          </p:nvPr>
        </p:nvSpPr>
        <p:spPr>
          <a:xfrm>
            <a:off x="8595300" y="4749900"/>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14</a:t>
            </a:fld>
            <a:endParaRPr dirty="0"/>
          </a:p>
        </p:txBody>
      </p:sp>
      <p:graphicFrame>
        <p:nvGraphicFramePr>
          <p:cNvPr id="5" name="Table 4"/>
          <p:cNvGraphicFramePr>
            <a:graphicFrameLocks noGrp="1"/>
          </p:cNvGraphicFramePr>
          <p:nvPr>
            <p:extLst>
              <p:ext uri="{D42A27DB-BD31-4B8C-83A1-F6EECF244321}">
                <p14:modId xmlns:p14="http://schemas.microsoft.com/office/powerpoint/2010/main" val="940276402"/>
              </p:ext>
            </p:extLst>
          </p:nvPr>
        </p:nvGraphicFramePr>
        <p:xfrm>
          <a:off x="797167" y="1807206"/>
          <a:ext cx="7620000" cy="2804900"/>
        </p:xfrm>
        <a:graphic>
          <a:graphicData uri="http://schemas.openxmlformats.org/drawingml/2006/table">
            <a:tbl>
              <a:tblPr firstRow="1" bandRow="1">
                <a:tableStyleId>{5940675A-B579-460E-94D1-54222C63F5DA}</a:tableStyleId>
              </a:tblPr>
              <a:tblGrid>
                <a:gridCol w="3810000">
                  <a:extLst>
                    <a:ext uri="{9D8B030D-6E8A-4147-A177-3AD203B41FA5}">
                      <a16:colId xmlns:a16="http://schemas.microsoft.com/office/drawing/2014/main" val="4184756690"/>
                    </a:ext>
                  </a:extLst>
                </a:gridCol>
                <a:gridCol w="3810000">
                  <a:extLst>
                    <a:ext uri="{9D8B030D-6E8A-4147-A177-3AD203B41FA5}">
                      <a16:colId xmlns:a16="http://schemas.microsoft.com/office/drawing/2014/main" val="2386837494"/>
                    </a:ext>
                  </a:extLst>
                </a:gridCol>
              </a:tblGrid>
              <a:tr h="458493">
                <a:tc>
                  <a:txBody>
                    <a:bodyPr/>
                    <a:lstStyle/>
                    <a:p>
                      <a:pPr algn="ctr"/>
                      <a:r>
                        <a:rPr lang="fr-CA" sz="2400" b="1" dirty="0">
                          <a:latin typeface="Quattrocento Sans" panose="020B0604020202020204" charset="0"/>
                          <a:cs typeface="Calibri" panose="020F0502020204030204" pitchFamily="34" charset="0"/>
                        </a:rPr>
                        <a:t>Droits économiques</a:t>
                      </a:r>
                      <a:endParaRPr lang="en-US" sz="2400" b="1" dirty="0">
                        <a:latin typeface="Quattrocento Sans" panose="020B0604020202020204" charset="0"/>
                        <a:cs typeface="Calibri" panose="020F0502020204030204" pitchFamily="34" charset="0"/>
                      </a:endParaRPr>
                    </a:p>
                  </a:txBody>
                  <a:tcPr/>
                </a:tc>
                <a:tc>
                  <a:txBody>
                    <a:bodyPr/>
                    <a:lstStyle/>
                    <a:p>
                      <a:pPr algn="ctr"/>
                      <a:r>
                        <a:rPr lang="fr-CA" sz="2400" b="1" dirty="0">
                          <a:latin typeface="Quattrocento Sans" panose="020B0604020202020204" charset="0"/>
                          <a:cs typeface="Calibri" panose="020F0502020204030204" pitchFamily="34" charset="0"/>
                        </a:rPr>
                        <a:t>Droits moraux</a:t>
                      </a:r>
                      <a:endParaRPr lang="en-US" sz="2400" b="1" dirty="0">
                        <a:latin typeface="Quattrocento Sans" panose="020B0604020202020204" charset="0"/>
                        <a:cs typeface="Calibri" panose="020F0502020204030204" pitchFamily="34" charset="0"/>
                      </a:endParaRPr>
                    </a:p>
                  </a:txBody>
                  <a:tcPr/>
                </a:tc>
                <a:extLst>
                  <a:ext uri="{0D108BD9-81ED-4DB2-BD59-A6C34878D82A}">
                    <a16:rowId xmlns:a16="http://schemas.microsoft.com/office/drawing/2014/main" val="2450876351"/>
                  </a:ext>
                </a:extLst>
              </a:tr>
              <a:tr h="404553">
                <a:tc>
                  <a:txBody>
                    <a:bodyPr/>
                    <a:lstStyle/>
                    <a:p>
                      <a:r>
                        <a:rPr lang="fr-CA" sz="2000" dirty="0" smtClean="0">
                          <a:latin typeface="Quattrocento Sans" panose="020B0604020202020204" charset="0"/>
                          <a:cs typeface="Calibri" panose="020F0502020204030204" pitchFamily="34" charset="0"/>
                        </a:rPr>
                        <a:t>Reproduire/faire </a:t>
                      </a:r>
                      <a:r>
                        <a:rPr lang="fr-CA" sz="2000" dirty="0">
                          <a:latin typeface="Quattrocento Sans" panose="020B0604020202020204" charset="0"/>
                          <a:cs typeface="Calibri" panose="020F0502020204030204" pitchFamily="34" charset="0"/>
                        </a:rPr>
                        <a:t>des copies</a:t>
                      </a:r>
                      <a:endParaRPr lang="en-US" sz="2000" dirty="0">
                        <a:latin typeface="Quattrocento Sans" panose="020B0604020202020204" charset="0"/>
                        <a:cs typeface="Calibri" panose="020F0502020204030204" pitchFamily="34" charset="0"/>
                      </a:endParaRPr>
                    </a:p>
                  </a:txBody>
                  <a:tcPr/>
                </a:tc>
                <a:tc>
                  <a:txBody>
                    <a:bodyPr/>
                    <a:lstStyle/>
                    <a:p>
                      <a:r>
                        <a:rPr lang="fr-CA" sz="2000" dirty="0">
                          <a:latin typeface="Quattrocento Sans" panose="020B0604020202020204" charset="0"/>
                          <a:cs typeface="Calibri" panose="020F0502020204030204" pitchFamily="34" charset="0"/>
                        </a:rPr>
                        <a:t>Intégrité</a:t>
                      </a:r>
                    </a:p>
                  </a:txBody>
                  <a:tcPr/>
                </a:tc>
                <a:extLst>
                  <a:ext uri="{0D108BD9-81ED-4DB2-BD59-A6C34878D82A}">
                    <a16:rowId xmlns:a16="http://schemas.microsoft.com/office/drawing/2014/main" val="3483642262"/>
                  </a:ext>
                </a:extLst>
              </a:tr>
              <a:tr h="404553">
                <a:tc>
                  <a:txBody>
                    <a:bodyPr/>
                    <a:lstStyle/>
                    <a:p>
                      <a:r>
                        <a:rPr lang="fr-CA" sz="2000" dirty="0">
                          <a:latin typeface="Quattrocento Sans" panose="020B0604020202020204" charset="0"/>
                          <a:cs typeface="Calibri" panose="020F0502020204030204" pitchFamily="34" charset="0"/>
                        </a:rPr>
                        <a:t>Publication</a:t>
                      </a:r>
                      <a:r>
                        <a:rPr lang="fr-CA" sz="2000" baseline="0" dirty="0">
                          <a:latin typeface="Quattrocento Sans" panose="020B0604020202020204" charset="0"/>
                          <a:cs typeface="Calibri" panose="020F0502020204030204" pitchFamily="34" charset="0"/>
                        </a:rPr>
                        <a:t>/distribution</a:t>
                      </a:r>
                      <a:endParaRPr lang="en-US" sz="2000" dirty="0">
                        <a:latin typeface="Quattrocento Sans" panose="020B0604020202020204" charset="0"/>
                        <a:cs typeface="Calibri" panose="020F0502020204030204" pitchFamily="34" charset="0"/>
                      </a:endParaRPr>
                    </a:p>
                  </a:txBody>
                  <a:tcPr/>
                </a:tc>
                <a:tc>
                  <a:txBody>
                    <a:bodyPr/>
                    <a:lstStyle/>
                    <a:p>
                      <a:r>
                        <a:rPr lang="fr-CA" sz="2000" dirty="0">
                          <a:latin typeface="Quattrocento Sans" panose="020B0604020202020204" charset="0"/>
                          <a:cs typeface="Calibri" panose="020F0502020204030204" pitchFamily="34" charset="0"/>
                        </a:rPr>
                        <a:t>Paternité</a:t>
                      </a:r>
                      <a:endParaRPr lang="en-US" sz="2000" dirty="0">
                        <a:latin typeface="Quattrocento Sans" panose="020B0604020202020204" charset="0"/>
                        <a:cs typeface="Calibri" panose="020F0502020204030204" pitchFamily="34" charset="0"/>
                      </a:endParaRPr>
                    </a:p>
                  </a:txBody>
                  <a:tcPr/>
                </a:tc>
                <a:extLst>
                  <a:ext uri="{0D108BD9-81ED-4DB2-BD59-A6C34878D82A}">
                    <a16:rowId xmlns:a16="http://schemas.microsoft.com/office/drawing/2014/main" val="1979992577"/>
                  </a:ext>
                </a:extLst>
              </a:tr>
              <a:tr h="728195">
                <a:tc>
                  <a:txBody>
                    <a:bodyPr/>
                    <a:lstStyle/>
                    <a:p>
                      <a:r>
                        <a:rPr lang="fr-CA" sz="2000" dirty="0">
                          <a:latin typeface="Quattrocento Sans" panose="020B0604020202020204" charset="0"/>
                          <a:cs typeface="Calibri" panose="020F0502020204030204" pitchFamily="34" charset="0"/>
                        </a:rPr>
                        <a:t>Exécution/communication/</a:t>
                      </a:r>
                    </a:p>
                    <a:p>
                      <a:r>
                        <a:rPr lang="fr-CA" sz="2000" dirty="0">
                          <a:latin typeface="Quattrocento Sans" panose="020B0604020202020204" charset="0"/>
                          <a:cs typeface="Calibri" panose="020F0502020204030204" pitchFamily="34" charset="0"/>
                        </a:rPr>
                        <a:t>exposition</a:t>
                      </a:r>
                      <a:endParaRPr lang="en-US" sz="2000" dirty="0">
                        <a:latin typeface="Quattrocento Sans" panose="020B0604020202020204" charset="0"/>
                        <a:cs typeface="Calibri" panose="020F0502020204030204" pitchFamily="34" charset="0"/>
                      </a:endParaRPr>
                    </a:p>
                  </a:txBody>
                  <a:tcPr/>
                </a:tc>
                <a:tc>
                  <a:txBody>
                    <a:bodyPr/>
                    <a:lstStyle/>
                    <a:p>
                      <a:r>
                        <a:rPr lang="fr-CA" sz="2000" dirty="0">
                          <a:latin typeface="Quattrocento Sans" panose="020B0604020202020204" charset="0"/>
                          <a:cs typeface="Calibri" panose="020F0502020204030204" pitchFamily="34" charset="0"/>
                        </a:rPr>
                        <a:t>Association</a:t>
                      </a:r>
                      <a:endParaRPr lang="en-US" sz="2000" dirty="0">
                        <a:latin typeface="Quattrocento Sans" panose="020B0604020202020204" charset="0"/>
                        <a:cs typeface="Calibri" panose="020F0502020204030204" pitchFamily="34" charset="0"/>
                      </a:endParaRPr>
                    </a:p>
                  </a:txBody>
                  <a:tcPr/>
                </a:tc>
                <a:extLst>
                  <a:ext uri="{0D108BD9-81ED-4DB2-BD59-A6C34878D82A}">
                    <a16:rowId xmlns:a16="http://schemas.microsoft.com/office/drawing/2014/main" val="1677025624"/>
                  </a:ext>
                </a:extLst>
              </a:tr>
              <a:tr h="404553">
                <a:tc>
                  <a:txBody>
                    <a:bodyPr/>
                    <a:lstStyle/>
                    <a:p>
                      <a:r>
                        <a:rPr lang="fr-CA" sz="2000" dirty="0">
                          <a:latin typeface="Quattrocento Sans" panose="020B0604020202020204" charset="0"/>
                          <a:cs typeface="Calibri" panose="020F0502020204030204" pitchFamily="34" charset="0"/>
                        </a:rPr>
                        <a:t>Modification/</a:t>
                      </a:r>
                      <a:r>
                        <a:rPr lang="fr-CA" sz="2000" baseline="0" dirty="0">
                          <a:latin typeface="Quattrocento Sans" panose="020B0604020202020204" charset="0"/>
                          <a:cs typeface="Calibri" panose="020F0502020204030204" pitchFamily="34" charset="0"/>
                        </a:rPr>
                        <a:t>traduction</a:t>
                      </a:r>
                      <a:endParaRPr lang="en-US" sz="2000" dirty="0">
                        <a:latin typeface="Quattrocento Sans" panose="020B0604020202020204" charset="0"/>
                        <a:cs typeface="Calibri" panose="020F0502020204030204" pitchFamily="34" charset="0"/>
                      </a:endParaRPr>
                    </a:p>
                  </a:txBody>
                  <a:tcPr/>
                </a:tc>
                <a:tc>
                  <a:txBody>
                    <a:bodyPr/>
                    <a:lstStyle/>
                    <a:p>
                      <a:endParaRPr lang="en-US" sz="2000" dirty="0">
                        <a:latin typeface="Quattrocento Sans" panose="020B0604020202020204" charset="0"/>
                        <a:cs typeface="Calibri" panose="020F0502020204030204" pitchFamily="34" charset="0"/>
                      </a:endParaRPr>
                    </a:p>
                  </a:txBody>
                  <a:tcPr/>
                </a:tc>
                <a:extLst>
                  <a:ext uri="{0D108BD9-81ED-4DB2-BD59-A6C34878D82A}">
                    <a16:rowId xmlns:a16="http://schemas.microsoft.com/office/drawing/2014/main" val="3440370566"/>
                  </a:ext>
                </a:extLst>
              </a:tr>
              <a:tr h="40455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A" sz="2000" dirty="0">
                          <a:latin typeface="Quattrocento Sans" panose="020B0604020202020204" charset="0"/>
                          <a:cs typeface="Times" panose="02020603050405020304" pitchFamily="18" charset="0"/>
                        </a:rPr>
                        <a:t>► </a:t>
                      </a:r>
                      <a:r>
                        <a:rPr lang="fr-CA" sz="2000" dirty="0">
                          <a:latin typeface="Quattrocento Sans" panose="020B0604020202020204" charset="0"/>
                          <a:cs typeface="Calibri" panose="020F0502020204030204" pitchFamily="34" charset="0"/>
                        </a:rPr>
                        <a:t>Transférables</a:t>
                      </a:r>
                      <a:endParaRPr lang="en-US" sz="2000" dirty="0">
                        <a:latin typeface="Quattrocento Sans" panose="020B0604020202020204" charset="0"/>
                        <a:cs typeface="Calibri" panose="020F0502020204030204" pitchFamily="34" charset="0"/>
                      </a:endParaRPr>
                    </a:p>
                  </a:txBody>
                  <a:tcPr/>
                </a:tc>
                <a:tc>
                  <a:txBody>
                    <a:bodyPr/>
                    <a:lstStyle/>
                    <a:p>
                      <a:r>
                        <a:rPr lang="fr-CA" sz="2000" dirty="0">
                          <a:latin typeface="Quattrocento Sans" panose="020B0604020202020204" charset="0"/>
                          <a:cs typeface="Times" panose="02020603050405020304" pitchFamily="18" charset="0"/>
                        </a:rPr>
                        <a:t>► </a:t>
                      </a:r>
                      <a:r>
                        <a:rPr lang="fr-CA" sz="2000" dirty="0">
                          <a:latin typeface="Quattrocento Sans" panose="020B0604020202020204" charset="0"/>
                          <a:cs typeface="Calibri" panose="020F0502020204030204" pitchFamily="34" charset="0"/>
                        </a:rPr>
                        <a:t>Non</a:t>
                      </a:r>
                      <a:r>
                        <a:rPr lang="fr-CA" sz="2000" baseline="0" dirty="0">
                          <a:latin typeface="Quattrocento Sans" panose="020B0604020202020204" charset="0"/>
                          <a:cs typeface="Calibri" panose="020F0502020204030204" pitchFamily="34" charset="0"/>
                        </a:rPr>
                        <a:t> </a:t>
                      </a:r>
                      <a:r>
                        <a:rPr lang="fr-CA" sz="2000" dirty="0">
                          <a:latin typeface="Quattrocento Sans" panose="020B0604020202020204" charset="0"/>
                          <a:cs typeface="Calibri" panose="020F0502020204030204" pitchFamily="34" charset="0"/>
                        </a:rPr>
                        <a:t>transférables</a:t>
                      </a:r>
                      <a:endParaRPr lang="en-US" sz="2000" dirty="0">
                        <a:latin typeface="Quattrocento Sans" panose="020B0604020202020204" charset="0"/>
                        <a:cs typeface="Calibri" panose="020F0502020204030204" pitchFamily="34" charset="0"/>
                      </a:endParaRPr>
                    </a:p>
                  </a:txBody>
                  <a:tcPr/>
                </a:tc>
                <a:extLst>
                  <a:ext uri="{0D108BD9-81ED-4DB2-BD59-A6C34878D82A}">
                    <a16:rowId xmlns:a16="http://schemas.microsoft.com/office/drawing/2014/main" val="4178535667"/>
                  </a:ext>
                </a:extLst>
              </a:tr>
            </a:tbl>
          </a:graphicData>
        </a:graphic>
      </p:graphicFrame>
    </p:spTree>
    <p:extLst>
      <p:ext uri="{BB962C8B-B14F-4D97-AF65-F5344CB8AC3E}">
        <p14:creationId xmlns:p14="http://schemas.microsoft.com/office/powerpoint/2010/main" val="29094973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5"/>
          <p:cNvSpPr txBox="1">
            <a:spLocks noGrp="1"/>
          </p:cNvSpPr>
          <p:nvPr>
            <p:ph type="ctrTitle"/>
          </p:nvPr>
        </p:nvSpPr>
        <p:spPr>
          <a:xfrm>
            <a:off x="1898640" y="2243024"/>
            <a:ext cx="6696660" cy="1016502"/>
          </a:xfrm>
          <a:prstGeom prst="rect">
            <a:avLst/>
          </a:prstGeom>
        </p:spPr>
        <p:txBody>
          <a:bodyPr spcFirstLastPara="1" wrap="square" lIns="91425" tIns="91425" rIns="91425" bIns="91425" anchor="b" anchorCtr="0">
            <a:noAutofit/>
          </a:bodyPr>
          <a:lstStyle/>
          <a:p>
            <a:r>
              <a:rPr lang="en-US" sz="2800" dirty="0"/>
              <a:t>Exceptions </a:t>
            </a:r>
            <a:r>
              <a:rPr lang="en-US" sz="2800" dirty="0" smtClean="0"/>
              <a:t>et </a:t>
            </a:r>
            <a:r>
              <a:rPr lang="en-US" sz="2800" dirty="0" err="1" smtClean="0"/>
              <a:t>limites</a:t>
            </a:r>
            <a:r>
              <a:rPr lang="en-US" sz="2800" dirty="0" smtClean="0"/>
              <a:t> </a:t>
            </a:r>
            <a:br>
              <a:rPr lang="en-US" sz="2800" dirty="0" smtClean="0"/>
            </a:br>
            <a:r>
              <a:rPr lang="en-US" sz="2800" dirty="0" smtClean="0"/>
              <a:t>(“Droits des </a:t>
            </a:r>
            <a:r>
              <a:rPr lang="en-US" sz="2800" dirty="0" err="1" smtClean="0"/>
              <a:t>usagers</a:t>
            </a:r>
            <a:r>
              <a:rPr lang="en-US" sz="2800" dirty="0" smtClean="0"/>
              <a:t>”)</a:t>
            </a:r>
            <a:endParaRPr sz="2800" dirty="0"/>
          </a:p>
        </p:txBody>
      </p:sp>
      <p:sp>
        <p:nvSpPr>
          <p:cNvPr id="112" name="Google Shape;112;p15"/>
          <p:cNvSpPr txBox="1"/>
          <p:nvPr/>
        </p:nvSpPr>
        <p:spPr>
          <a:xfrm>
            <a:off x="1133975" y="2291150"/>
            <a:ext cx="543900" cy="562200"/>
          </a:xfrm>
          <a:prstGeom prst="rect">
            <a:avLst/>
          </a:prstGeom>
          <a:noFill/>
          <a:ln>
            <a:noFill/>
          </a:ln>
        </p:spPr>
        <p:txBody>
          <a:bodyPr spcFirstLastPara="1" wrap="square" lIns="91425" tIns="91425" rIns="91425" bIns="91425" anchor="ctr" anchorCtr="0">
            <a:noAutofit/>
          </a:bodyPr>
          <a:lstStyle/>
          <a:p>
            <a:pPr algn="ctr"/>
            <a:r>
              <a:rPr lang="en" sz="2400" dirty="0">
                <a:solidFill>
                  <a:schemeClr val="dk1"/>
                </a:solidFill>
                <a:latin typeface="Lora"/>
                <a:ea typeface="Lora"/>
                <a:cs typeface="Lora"/>
                <a:sym typeface="Lora"/>
              </a:rPr>
              <a:t>3</a:t>
            </a:r>
            <a:endParaRPr sz="2400" dirty="0">
              <a:latin typeface="Lora"/>
              <a:ea typeface="Lora"/>
              <a:cs typeface="Lora"/>
              <a:sym typeface="Lora"/>
            </a:endParaRPr>
          </a:p>
        </p:txBody>
      </p:sp>
      <p:sp>
        <p:nvSpPr>
          <p:cNvPr id="113" name="Google Shape;113;p15"/>
          <p:cNvSpPr txBox="1">
            <a:spLocks noGrp="1"/>
          </p:cNvSpPr>
          <p:nvPr>
            <p:ph type="sldNum" idx="12"/>
          </p:nvPr>
        </p:nvSpPr>
        <p:spPr>
          <a:xfrm>
            <a:off x="8595300" y="4749900"/>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15</a:t>
            </a:fld>
            <a:endParaRPr dirty="0"/>
          </a:p>
        </p:txBody>
      </p:sp>
    </p:spTree>
    <p:extLst>
      <p:ext uri="{BB962C8B-B14F-4D97-AF65-F5344CB8AC3E}">
        <p14:creationId xmlns:p14="http://schemas.microsoft.com/office/powerpoint/2010/main" val="35754460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8" name="Google Shape;158;p19"/>
          <p:cNvSpPr txBox="1">
            <a:spLocks noGrp="1"/>
          </p:cNvSpPr>
          <p:nvPr>
            <p:ph type="title"/>
          </p:nvPr>
        </p:nvSpPr>
        <p:spPr>
          <a:xfrm>
            <a:off x="1381252" y="922669"/>
            <a:ext cx="3519612" cy="435600"/>
          </a:xfrm>
          <a:prstGeom prst="rect">
            <a:avLst/>
          </a:prstGeom>
        </p:spPr>
        <p:txBody>
          <a:bodyPr spcFirstLastPara="1" wrap="square" lIns="91425" tIns="91425" rIns="91425" bIns="91425" anchor="ctr" anchorCtr="0">
            <a:noAutofit/>
          </a:bodyPr>
          <a:lstStyle/>
          <a:p>
            <a:r>
              <a:rPr lang="en-US" sz="2400" dirty="0" smtClean="0"/>
              <a:t>Domaine Public</a:t>
            </a:r>
            <a:endParaRPr sz="2400" dirty="0"/>
          </a:p>
        </p:txBody>
      </p:sp>
      <p:sp>
        <p:nvSpPr>
          <p:cNvPr id="159" name="Google Shape;159;p19"/>
          <p:cNvSpPr txBox="1">
            <a:spLocks noGrp="1"/>
          </p:cNvSpPr>
          <p:nvPr>
            <p:ph type="body" idx="2"/>
          </p:nvPr>
        </p:nvSpPr>
        <p:spPr>
          <a:xfrm>
            <a:off x="3684133" y="1358269"/>
            <a:ext cx="5185517" cy="3231000"/>
          </a:xfrm>
          <a:prstGeom prst="rect">
            <a:avLst/>
          </a:prstGeom>
        </p:spPr>
        <p:txBody>
          <a:bodyPr spcFirstLastPara="1" wrap="square" lIns="91425" tIns="91425" rIns="91425" bIns="91425" anchor="t" anchorCtr="0">
            <a:noAutofit/>
          </a:bodyPr>
          <a:lstStyle/>
          <a:p>
            <a:pPr marL="342900" indent="-342900"/>
            <a:r>
              <a:rPr lang="en-US" sz="1900" dirty="0" smtClean="0"/>
              <a:t>Le droit </a:t>
            </a:r>
            <a:r>
              <a:rPr lang="en-US" sz="1900" dirty="0" err="1" smtClean="0"/>
              <a:t>d’auteur</a:t>
            </a:r>
            <a:r>
              <a:rPr lang="en-US" sz="1900" dirty="0" smtClean="0"/>
              <a:t> a </a:t>
            </a:r>
            <a:r>
              <a:rPr lang="en-US" sz="1900" dirty="0" err="1" smtClean="0"/>
              <a:t>expiré</a:t>
            </a:r>
            <a:endParaRPr lang="en-US" sz="1900" dirty="0"/>
          </a:p>
          <a:p>
            <a:pPr marL="342900" indent="-342900"/>
            <a:r>
              <a:rPr lang="en-US" sz="1900" dirty="0" err="1" smtClean="0"/>
              <a:t>Lorsqu’une</a:t>
            </a:r>
            <a:r>
              <a:rPr lang="en-US" sz="1900" dirty="0" smtClean="0"/>
              <a:t> </a:t>
            </a:r>
            <a:r>
              <a:rPr lang="en-US" sz="1900" dirty="0" err="1" smtClean="0"/>
              <a:t>œuvre</a:t>
            </a:r>
            <a:r>
              <a:rPr lang="en-US" sz="1900" dirty="0" smtClean="0"/>
              <a:t> </a:t>
            </a:r>
            <a:r>
              <a:rPr lang="en-US" sz="1900" dirty="0" err="1" smtClean="0"/>
              <a:t>n’est</a:t>
            </a:r>
            <a:r>
              <a:rPr lang="en-US" sz="1900" dirty="0" smtClean="0"/>
              <a:t> pas admissible à la protection du droit </a:t>
            </a:r>
            <a:r>
              <a:rPr lang="en-US" sz="1900" dirty="0" err="1" smtClean="0"/>
              <a:t>d’auteur</a:t>
            </a:r>
            <a:endParaRPr lang="en-US" sz="1900" dirty="0"/>
          </a:p>
          <a:p>
            <a:pPr marL="800088" lvl="1" indent="-342900"/>
            <a:r>
              <a:rPr lang="en-US" sz="1700" dirty="0" smtClean="0"/>
              <a:t>E</a:t>
            </a:r>
            <a:r>
              <a:rPr lang="en-US" sz="1700" dirty="0"/>
              <a:t>x</a:t>
            </a:r>
            <a:r>
              <a:rPr lang="en-US" sz="1700" dirty="0" smtClean="0"/>
              <a:t>. : </a:t>
            </a:r>
            <a:r>
              <a:rPr lang="en-US" sz="1700" dirty="0" err="1" smtClean="0"/>
              <a:t>titres</a:t>
            </a:r>
            <a:r>
              <a:rPr lang="en-US" sz="1700" dirty="0" smtClean="0"/>
              <a:t>, </a:t>
            </a:r>
            <a:r>
              <a:rPr lang="en-US" sz="1700" dirty="0" err="1" smtClean="0"/>
              <a:t>noms</a:t>
            </a:r>
            <a:r>
              <a:rPr lang="en-US" sz="1700" dirty="0" smtClean="0"/>
              <a:t>, </a:t>
            </a:r>
            <a:r>
              <a:rPr lang="en-US" sz="1700" dirty="0"/>
              <a:t>slogans, </a:t>
            </a:r>
            <a:r>
              <a:rPr lang="en-US" sz="1700" dirty="0" err="1" smtClean="0"/>
              <a:t>idées</a:t>
            </a:r>
            <a:r>
              <a:rPr lang="en-US" sz="1700" dirty="0"/>
              <a:t>, </a:t>
            </a:r>
            <a:r>
              <a:rPr lang="en-US" sz="1700" dirty="0" err="1" smtClean="0"/>
              <a:t>faits</a:t>
            </a:r>
            <a:r>
              <a:rPr lang="en-US" sz="1700" dirty="0"/>
              <a:t>, </a:t>
            </a:r>
            <a:r>
              <a:rPr lang="en-US" sz="1700" dirty="0" err="1" smtClean="0"/>
              <a:t>données</a:t>
            </a:r>
            <a:r>
              <a:rPr lang="en-US" sz="1700" dirty="0" smtClean="0"/>
              <a:t>, tables des </a:t>
            </a:r>
            <a:r>
              <a:rPr lang="en-US" sz="1700" dirty="0" err="1" smtClean="0"/>
              <a:t>matières</a:t>
            </a:r>
            <a:r>
              <a:rPr lang="en-US" sz="1700" dirty="0" smtClean="0"/>
              <a:t>, </a:t>
            </a:r>
            <a:r>
              <a:rPr lang="en-US" sz="1700" dirty="0" err="1" smtClean="0"/>
              <a:t>listes</a:t>
            </a:r>
            <a:r>
              <a:rPr lang="en-US" sz="1700" dirty="0" smtClean="0"/>
              <a:t> </a:t>
            </a:r>
            <a:r>
              <a:rPr lang="en-US" sz="1700" dirty="0" err="1" smtClean="0"/>
              <a:t>d’ingredients</a:t>
            </a:r>
            <a:r>
              <a:rPr lang="en-US" sz="1700" dirty="0" smtClean="0"/>
              <a:t> (</a:t>
            </a:r>
            <a:r>
              <a:rPr lang="en-US" sz="1700" dirty="0" err="1" smtClean="0"/>
              <a:t>mais</a:t>
            </a:r>
            <a:r>
              <a:rPr lang="en-US" sz="1700" dirty="0" smtClean="0"/>
              <a:t> </a:t>
            </a:r>
            <a:r>
              <a:rPr lang="en-US" sz="1700" dirty="0" err="1" smtClean="0"/>
              <a:t>pourrait</a:t>
            </a:r>
            <a:r>
              <a:rPr lang="en-US" sz="1700" dirty="0" smtClean="0"/>
              <a:t> y </a:t>
            </a:r>
            <a:r>
              <a:rPr lang="en-US" sz="1700" dirty="0" err="1" smtClean="0"/>
              <a:t>avoir</a:t>
            </a:r>
            <a:r>
              <a:rPr lang="en-US" sz="1700" dirty="0" smtClean="0"/>
              <a:t> </a:t>
            </a:r>
            <a:r>
              <a:rPr lang="en-US" sz="1700" dirty="0" err="1" smtClean="0"/>
              <a:t>une</a:t>
            </a:r>
            <a:r>
              <a:rPr lang="en-US" sz="1700" dirty="0" smtClean="0"/>
              <a:t> marque de commerce </a:t>
            </a:r>
            <a:r>
              <a:rPr lang="en-US" sz="1700" dirty="0" err="1" smtClean="0"/>
              <a:t>ou</a:t>
            </a:r>
            <a:r>
              <a:rPr lang="en-US" sz="1700" dirty="0" smtClean="0"/>
              <a:t> un brevet)</a:t>
            </a:r>
            <a:endParaRPr lang="en-US" sz="1700" dirty="0"/>
          </a:p>
          <a:p>
            <a:pPr marL="0" indent="0">
              <a:buNone/>
            </a:pPr>
            <a:r>
              <a:rPr lang="fr-CA" sz="1800" dirty="0"/>
              <a:t>     </a:t>
            </a:r>
            <a:r>
              <a:rPr lang="fr-CA" b="1" dirty="0" smtClean="0"/>
              <a:t>OU</a:t>
            </a:r>
            <a:endParaRPr lang="en-US" b="1" dirty="0"/>
          </a:p>
          <a:p>
            <a:pPr marL="342900" indent="-342900"/>
            <a:r>
              <a:rPr lang="fr-CA" sz="1900" dirty="0" smtClean="0"/>
              <a:t>Le créateur renonce à ses droits et place son œuvre directement dans le domaine public</a:t>
            </a:r>
            <a:endParaRPr lang="en-US" sz="1900" dirty="0">
              <a:highlight>
                <a:srgbClr val="FFCD00"/>
              </a:highlight>
            </a:endParaRPr>
          </a:p>
          <a:p>
            <a:pPr marL="342900" indent="-342900"/>
            <a:endParaRPr dirty="0">
              <a:highlight>
                <a:srgbClr val="FFCD00"/>
              </a:highlight>
            </a:endParaRPr>
          </a:p>
          <a:p>
            <a:pPr marL="0" indent="0">
              <a:buNone/>
            </a:pPr>
            <a:endParaRPr dirty="0"/>
          </a:p>
        </p:txBody>
      </p:sp>
      <p:sp>
        <p:nvSpPr>
          <p:cNvPr id="165" name="Google Shape;165;p19"/>
          <p:cNvSpPr txBox="1">
            <a:spLocks noGrp="1"/>
          </p:cNvSpPr>
          <p:nvPr>
            <p:ph type="sldNum" idx="12"/>
          </p:nvPr>
        </p:nvSpPr>
        <p:spPr>
          <a:xfrm>
            <a:off x="8595300" y="4749900"/>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16</a:t>
            </a:fld>
            <a:endParaRPr dirty="0"/>
          </a:p>
        </p:txBody>
      </p:sp>
      <p:pic>
        <p:nvPicPr>
          <p:cNvPr id="11" name="Graphic 10">
            <a:extLst>
              <a:ext uri="{FF2B5EF4-FFF2-40B4-BE49-F238E27FC236}">
                <a16:creationId xmlns:a16="http://schemas.microsoft.com/office/drawing/2014/main" id="{82F91725-86BC-4D73-9F9A-83D65F469AC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1265435" y="1876489"/>
            <a:ext cx="2076574" cy="731520"/>
          </a:xfrm>
          <a:prstGeom prst="rect">
            <a:avLst/>
          </a:prstGeom>
        </p:spPr>
      </p:pic>
      <p:pic>
        <p:nvPicPr>
          <p:cNvPr id="5" name="Graphic 4">
            <a:extLst>
              <a:ext uri="{FF2B5EF4-FFF2-40B4-BE49-F238E27FC236}">
                <a16:creationId xmlns:a16="http://schemas.microsoft.com/office/drawing/2014/main" id="{4497386C-EC8F-48C8-9D3A-6A1CAF6215A3}"/>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1265435" y="3551342"/>
            <a:ext cx="667512" cy="667512"/>
          </a:xfrm>
          <a:prstGeom prst="rect">
            <a:avLst/>
          </a:prstGeom>
        </p:spPr>
      </p:pic>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05263" y="3644851"/>
            <a:ext cx="1336746" cy="470899"/>
          </a:xfrm>
          <a:prstGeom prst="rect">
            <a:avLst/>
          </a:prstGeom>
        </p:spPr>
      </p:pic>
      <p:sp>
        <p:nvSpPr>
          <p:cNvPr id="15" name="TextBox 14"/>
          <p:cNvSpPr txBox="1"/>
          <p:nvPr/>
        </p:nvSpPr>
        <p:spPr>
          <a:xfrm>
            <a:off x="1786364" y="4218854"/>
            <a:ext cx="1034716" cy="523220"/>
          </a:xfrm>
          <a:prstGeom prst="rect">
            <a:avLst/>
          </a:prstGeom>
          <a:noFill/>
        </p:spPr>
        <p:txBody>
          <a:bodyPr wrap="square" rtlCol="0">
            <a:spAutoFit/>
          </a:bodyPr>
          <a:lstStyle/>
          <a:p>
            <a:r>
              <a:rPr lang="en-CA" sz="2800" b="1" dirty="0">
                <a:latin typeface="Quattrocento Sans" panose="020B0604020202020204" charset="0"/>
                <a:cs typeface="Simplified Arabic" panose="02020603050405020304" pitchFamily="18" charset="-78"/>
              </a:rPr>
              <a:t>CC0</a:t>
            </a:r>
          </a:p>
        </p:txBody>
      </p:sp>
    </p:spTree>
    <p:extLst>
      <p:ext uri="{BB962C8B-B14F-4D97-AF65-F5344CB8AC3E}">
        <p14:creationId xmlns:p14="http://schemas.microsoft.com/office/powerpoint/2010/main" val="18291355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B0562-9F6D-47E3-856E-3C5C59935030}"/>
              </a:ext>
            </a:extLst>
          </p:cNvPr>
          <p:cNvSpPr>
            <a:spLocks noGrp="1"/>
          </p:cNvSpPr>
          <p:nvPr>
            <p:ph type="title"/>
          </p:nvPr>
        </p:nvSpPr>
        <p:spPr>
          <a:xfrm>
            <a:off x="1400895" y="818394"/>
            <a:ext cx="6195042" cy="583403"/>
          </a:xfrm>
        </p:spPr>
        <p:txBody>
          <a:bodyPr/>
          <a:lstStyle/>
          <a:p>
            <a:r>
              <a:rPr lang="en-US" sz="2400" dirty="0" err="1" smtClean="0"/>
              <a:t>Déterminer</a:t>
            </a:r>
            <a:r>
              <a:rPr lang="en-US" sz="2400" dirty="0" smtClean="0"/>
              <a:t> le </a:t>
            </a:r>
            <a:r>
              <a:rPr lang="en-US" sz="2400" dirty="0" err="1" smtClean="0"/>
              <a:t>domaine</a:t>
            </a:r>
            <a:r>
              <a:rPr lang="en-US" sz="2400" dirty="0" smtClean="0"/>
              <a:t> public au Canada</a:t>
            </a:r>
            <a:endParaRPr lang="en-US" sz="2400" dirty="0"/>
          </a:p>
        </p:txBody>
      </p:sp>
      <p:sp>
        <p:nvSpPr>
          <p:cNvPr id="3" name="Text Placeholder 2">
            <a:extLst>
              <a:ext uri="{FF2B5EF4-FFF2-40B4-BE49-F238E27FC236}">
                <a16:creationId xmlns:a16="http://schemas.microsoft.com/office/drawing/2014/main" id="{625264CB-8D47-403C-AFC7-A25109CA4FB3}"/>
              </a:ext>
            </a:extLst>
          </p:cNvPr>
          <p:cNvSpPr>
            <a:spLocks noGrp="1"/>
          </p:cNvSpPr>
          <p:nvPr>
            <p:ph type="body" idx="1"/>
          </p:nvPr>
        </p:nvSpPr>
        <p:spPr>
          <a:xfrm>
            <a:off x="1138989" y="1616470"/>
            <a:ext cx="7379369" cy="3112200"/>
          </a:xfrm>
        </p:spPr>
        <p:txBody>
          <a:bodyPr/>
          <a:lstStyle/>
          <a:p>
            <a:r>
              <a:rPr lang="en-US" dirty="0"/>
              <a:t>Copyright Term and Canada’s Public Domain (flowchart) – </a:t>
            </a:r>
            <a:r>
              <a:rPr lang="en-US" sz="2000" dirty="0"/>
              <a:t>Copyright Office, University of Alberta</a:t>
            </a:r>
            <a:endParaRPr lang="en-US" dirty="0"/>
          </a:p>
          <a:p>
            <a:pPr lvl="1"/>
            <a:r>
              <a:rPr lang="en-US" sz="1400" dirty="0">
                <a:hlinkClick r:id="rId3"/>
              </a:rPr>
              <a:t>https://cloudfront.ualberta.ca/-/</a:t>
            </a:r>
            <a:r>
              <a:rPr lang="en-US" sz="1400" dirty="0" smtClean="0">
                <a:hlinkClick r:id="rId3"/>
              </a:rPr>
              <a:t>media/ualberta/faculty-and-staff/copyright-office/public-domain-chart-v11-revised.pdf</a:t>
            </a:r>
            <a:r>
              <a:rPr lang="en-US" sz="1400" dirty="0" smtClean="0"/>
              <a:t> (</a:t>
            </a:r>
            <a:r>
              <a:rPr lang="en-US" sz="1400" dirty="0" err="1" smtClean="0"/>
              <a:t>anglais</a:t>
            </a:r>
            <a:r>
              <a:rPr lang="en-US" sz="1400" dirty="0" smtClean="0"/>
              <a:t> </a:t>
            </a:r>
            <a:r>
              <a:rPr lang="en-US" sz="1400" dirty="0" err="1" smtClean="0"/>
              <a:t>seulement</a:t>
            </a:r>
            <a:r>
              <a:rPr lang="en-US" sz="1400" dirty="0" smtClean="0"/>
              <a:t>)</a:t>
            </a:r>
            <a:endParaRPr lang="en-US" sz="1400" dirty="0"/>
          </a:p>
          <a:p>
            <a:pPr lvl="1"/>
            <a:endParaRPr lang="en-US" sz="1100" dirty="0"/>
          </a:p>
          <a:p>
            <a:endParaRPr lang="en-US" sz="1500" dirty="0"/>
          </a:p>
          <a:p>
            <a:r>
              <a:rPr lang="en-US" dirty="0" err="1" smtClean="0"/>
              <a:t>Œuvres</a:t>
            </a:r>
            <a:r>
              <a:rPr lang="en-US" dirty="0" smtClean="0"/>
              <a:t> </a:t>
            </a:r>
            <a:r>
              <a:rPr lang="en-US" dirty="0" err="1" smtClean="0"/>
              <a:t>dans</a:t>
            </a:r>
            <a:r>
              <a:rPr lang="en-US" dirty="0" smtClean="0"/>
              <a:t> le </a:t>
            </a:r>
            <a:r>
              <a:rPr lang="en-US" dirty="0" err="1" smtClean="0"/>
              <a:t>domaine</a:t>
            </a:r>
            <a:r>
              <a:rPr lang="en-US" dirty="0" smtClean="0"/>
              <a:t> public </a:t>
            </a:r>
            <a:r>
              <a:rPr lang="en-US" dirty="0"/>
              <a:t>– </a:t>
            </a:r>
            <a:r>
              <a:rPr lang="en-US" sz="2000" dirty="0" smtClean="0"/>
              <a:t>Bureau du droit </a:t>
            </a:r>
            <a:r>
              <a:rPr lang="en-US" sz="2000" dirty="0" err="1" smtClean="0"/>
              <a:t>d’auteur</a:t>
            </a:r>
            <a:r>
              <a:rPr lang="en-US" sz="2000" dirty="0" smtClean="0"/>
              <a:t>, </a:t>
            </a:r>
            <a:r>
              <a:rPr lang="en-US" sz="2000" dirty="0" err="1" smtClean="0"/>
              <a:t>Bibliothèque</a:t>
            </a:r>
            <a:r>
              <a:rPr lang="en-US" sz="2000" dirty="0" smtClean="0"/>
              <a:t>, </a:t>
            </a:r>
            <a:r>
              <a:rPr lang="en-US" sz="2000" dirty="0" err="1" smtClean="0"/>
              <a:t>Université</a:t>
            </a:r>
            <a:r>
              <a:rPr lang="en-US" sz="2000" dirty="0" smtClean="0"/>
              <a:t> Laval</a:t>
            </a:r>
          </a:p>
          <a:p>
            <a:pPr lvl="1"/>
            <a:r>
              <a:rPr lang="en-US" sz="1400" dirty="0">
                <a:hlinkClick r:id="rId4"/>
              </a:rPr>
              <a:t>https://www.bda.ulaval.ca/utilisation-libre/oeuvres-dans-le-domaine-public</a:t>
            </a:r>
            <a:r>
              <a:rPr lang="en-US" sz="1400" dirty="0" smtClean="0">
                <a:hlinkClick r:id="rId4"/>
              </a:rPr>
              <a:t>/</a:t>
            </a:r>
            <a:r>
              <a:rPr lang="en-US" sz="1400" dirty="0" smtClean="0"/>
              <a:t> </a:t>
            </a:r>
            <a:endParaRPr lang="en-US" sz="1400" dirty="0"/>
          </a:p>
          <a:p>
            <a:pPr lvl="1"/>
            <a:endParaRPr lang="en-US" sz="1600" dirty="0"/>
          </a:p>
          <a:p>
            <a:endParaRPr lang="en-US" sz="1500" dirty="0"/>
          </a:p>
          <a:p>
            <a:endParaRPr lang="en-US" sz="1500" dirty="0"/>
          </a:p>
          <a:p>
            <a:endParaRPr lang="en-US" sz="1500" dirty="0"/>
          </a:p>
          <a:p>
            <a:endParaRPr lang="en-US" sz="1400" dirty="0"/>
          </a:p>
          <a:p>
            <a:endParaRPr lang="en-US" dirty="0"/>
          </a:p>
        </p:txBody>
      </p:sp>
      <p:sp>
        <p:nvSpPr>
          <p:cNvPr id="4" name="Slide Number Placeholder 3">
            <a:extLst>
              <a:ext uri="{FF2B5EF4-FFF2-40B4-BE49-F238E27FC236}">
                <a16:creationId xmlns:a16="http://schemas.microsoft.com/office/drawing/2014/main" id="{D6610FA2-17A1-4522-AB3C-B5E2F9C37D44}"/>
              </a:ext>
            </a:extLst>
          </p:cNvPr>
          <p:cNvSpPr>
            <a:spLocks noGrp="1"/>
          </p:cNvSpPr>
          <p:nvPr>
            <p:ph type="sldNum" idx="12"/>
          </p:nvPr>
        </p:nvSpPr>
        <p:spPr>
          <a:xfrm>
            <a:off x="8583332" y="4749851"/>
            <a:ext cx="548700" cy="393600"/>
          </a:xfrm>
        </p:spPr>
        <p:txBody>
          <a:bodyPr/>
          <a:lstStyle/>
          <a:p>
            <a:fld id="{00000000-1234-1234-1234-123412341234}" type="slidenum">
              <a:rPr lang="en" smtClean="0"/>
              <a:pPr/>
              <a:t>17</a:t>
            </a:fld>
            <a:endParaRPr lang="en" dirty="0"/>
          </a:p>
        </p:txBody>
      </p:sp>
    </p:spTree>
    <p:extLst>
      <p:ext uri="{BB962C8B-B14F-4D97-AF65-F5344CB8AC3E}">
        <p14:creationId xmlns:p14="http://schemas.microsoft.com/office/powerpoint/2010/main" val="21364324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021" y="866274"/>
            <a:ext cx="1459832" cy="4732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5229726" y="1102895"/>
            <a:ext cx="3898232" cy="842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F13CCA6-FAA4-4261-9386-6518A8919C2C}"/>
              </a:ext>
            </a:extLst>
          </p:cNvPr>
          <p:cNvSpPr>
            <a:spLocks noGrp="1"/>
          </p:cNvSpPr>
          <p:nvPr>
            <p:ph type="title"/>
          </p:nvPr>
        </p:nvSpPr>
        <p:spPr>
          <a:xfrm>
            <a:off x="1220194" y="338109"/>
            <a:ext cx="5539674" cy="435600"/>
          </a:xfrm>
        </p:spPr>
        <p:txBody>
          <a:bodyPr/>
          <a:lstStyle/>
          <a:p>
            <a:r>
              <a:rPr lang="en-US" sz="2400" dirty="0" err="1" smtClean="0"/>
              <a:t>L’utilisation</a:t>
            </a:r>
            <a:r>
              <a:rPr lang="en-US" sz="2400" dirty="0" smtClean="0"/>
              <a:t> </a:t>
            </a:r>
            <a:r>
              <a:rPr lang="en-US" sz="2400" dirty="0" err="1" smtClean="0"/>
              <a:t>équitable</a:t>
            </a:r>
            <a:r>
              <a:rPr lang="en-US" sz="2400" dirty="0" smtClean="0"/>
              <a:t> : </a:t>
            </a:r>
            <a:r>
              <a:rPr lang="en-US" sz="2400" dirty="0" err="1" smtClean="0"/>
              <a:t>analyse</a:t>
            </a:r>
            <a:endParaRPr lang="en-US" sz="2400" dirty="0"/>
          </a:p>
        </p:txBody>
      </p:sp>
      <p:sp>
        <p:nvSpPr>
          <p:cNvPr id="3" name="Slide Number Placeholder 2">
            <a:extLst>
              <a:ext uri="{FF2B5EF4-FFF2-40B4-BE49-F238E27FC236}">
                <a16:creationId xmlns:a16="http://schemas.microsoft.com/office/drawing/2014/main" id="{6DFAAD24-36B7-4AC6-A5EA-510D55B42D71}"/>
              </a:ext>
            </a:extLst>
          </p:cNvPr>
          <p:cNvSpPr>
            <a:spLocks noGrp="1"/>
          </p:cNvSpPr>
          <p:nvPr>
            <p:ph type="sldNum" idx="12"/>
          </p:nvPr>
        </p:nvSpPr>
        <p:spPr>
          <a:xfrm>
            <a:off x="8591353" y="4749851"/>
            <a:ext cx="548700" cy="393600"/>
          </a:xfrm>
        </p:spPr>
        <p:txBody>
          <a:bodyPr/>
          <a:lstStyle/>
          <a:p>
            <a:fld id="{00000000-1234-1234-1234-123412341234}" type="slidenum">
              <a:rPr lang="en" smtClean="0"/>
              <a:pPr/>
              <a:t>18</a:t>
            </a:fld>
            <a:endParaRPr lang="en" dirty="0"/>
          </a:p>
        </p:txBody>
      </p:sp>
      <p:graphicFrame>
        <p:nvGraphicFramePr>
          <p:cNvPr id="8" name="Table 7">
            <a:extLst>
              <a:ext uri="{FF2B5EF4-FFF2-40B4-BE49-F238E27FC236}">
                <a16:creationId xmlns:a16="http://schemas.microsoft.com/office/drawing/2014/main" id="{ED104976-CA1A-4F44-9878-F900C1FF29F0}"/>
              </a:ext>
            </a:extLst>
          </p:cNvPr>
          <p:cNvGraphicFramePr>
            <a:graphicFrameLocks noGrp="1"/>
          </p:cNvGraphicFramePr>
          <p:nvPr>
            <p:extLst>
              <p:ext uri="{D42A27DB-BD31-4B8C-83A1-F6EECF244321}">
                <p14:modId xmlns:p14="http://schemas.microsoft.com/office/powerpoint/2010/main" val="192797009"/>
              </p:ext>
            </p:extLst>
          </p:nvPr>
        </p:nvGraphicFramePr>
        <p:xfrm>
          <a:off x="737937" y="1102895"/>
          <a:ext cx="7575767" cy="3705011"/>
        </p:xfrm>
        <a:graphic>
          <a:graphicData uri="http://schemas.openxmlformats.org/drawingml/2006/table">
            <a:tbl>
              <a:tblPr firstRow="1" bandRow="1">
                <a:tableStyleId>{0E3FDE45-AF77-4B5C-9715-49D594BDF05E}</a:tableStyleId>
              </a:tblPr>
              <a:tblGrid>
                <a:gridCol w="1800551">
                  <a:extLst>
                    <a:ext uri="{9D8B030D-6E8A-4147-A177-3AD203B41FA5}">
                      <a16:colId xmlns:a16="http://schemas.microsoft.com/office/drawing/2014/main" val="2194028593"/>
                    </a:ext>
                  </a:extLst>
                </a:gridCol>
                <a:gridCol w="2743119">
                  <a:extLst>
                    <a:ext uri="{9D8B030D-6E8A-4147-A177-3AD203B41FA5}">
                      <a16:colId xmlns:a16="http://schemas.microsoft.com/office/drawing/2014/main" val="1821884584"/>
                    </a:ext>
                  </a:extLst>
                </a:gridCol>
                <a:gridCol w="3032097">
                  <a:extLst>
                    <a:ext uri="{9D8B030D-6E8A-4147-A177-3AD203B41FA5}">
                      <a16:colId xmlns:a16="http://schemas.microsoft.com/office/drawing/2014/main" val="4172624092"/>
                    </a:ext>
                  </a:extLst>
                </a:gridCol>
              </a:tblGrid>
              <a:tr h="559346">
                <a:tc>
                  <a:txBody>
                    <a:bodyPr/>
                    <a:lstStyle/>
                    <a:p>
                      <a:pPr algn="ctr"/>
                      <a:r>
                        <a:rPr lang="en-US" sz="1600" dirty="0" smtClean="0"/>
                        <a:t>Nature de </a:t>
                      </a:r>
                      <a:r>
                        <a:rPr lang="en-US" sz="1600" dirty="0" err="1" smtClean="0"/>
                        <a:t>l’utilisation</a:t>
                      </a:r>
                      <a:endParaRPr lang="en-US" sz="1600" dirty="0">
                        <a:solidFill>
                          <a:schemeClr val="tx1"/>
                        </a:solidFill>
                      </a:endParaRPr>
                    </a:p>
                  </a:txBody>
                  <a:tcPr/>
                </a:tc>
                <a:tc>
                  <a:txBody>
                    <a:bodyPr/>
                    <a:lstStyle/>
                    <a:p>
                      <a:pPr algn="ctr"/>
                      <a:r>
                        <a:rPr lang="en-US" sz="1600" dirty="0" smtClean="0"/>
                        <a:t>Plus </a:t>
                      </a:r>
                      <a:r>
                        <a:rPr lang="en-US" sz="1600" dirty="0" err="1" smtClean="0"/>
                        <a:t>équitable</a:t>
                      </a:r>
                      <a:endParaRPr lang="en-US" sz="1600" dirty="0">
                        <a:solidFill>
                          <a:schemeClr val="tx1"/>
                        </a:solidFill>
                      </a:endParaRPr>
                    </a:p>
                  </a:txBody>
                  <a:tcPr/>
                </a:tc>
                <a:tc>
                  <a:txBody>
                    <a:bodyPr/>
                    <a:lstStyle/>
                    <a:p>
                      <a:pPr algn="ctr"/>
                      <a:r>
                        <a:rPr lang="fr-CA" sz="1600" dirty="0" smtClean="0">
                          <a:solidFill>
                            <a:schemeClr val="tx1"/>
                          </a:solidFill>
                        </a:rPr>
                        <a:t>Moin</a:t>
                      </a:r>
                      <a:r>
                        <a:rPr lang="fr-CA" sz="1600" baseline="0" dirty="0" smtClean="0">
                          <a:solidFill>
                            <a:schemeClr val="tx1"/>
                          </a:solidFill>
                        </a:rPr>
                        <a:t>s équitable</a:t>
                      </a:r>
                      <a:endParaRPr lang="en-US" sz="1600" dirty="0">
                        <a:solidFill>
                          <a:schemeClr val="tx1"/>
                        </a:solidFill>
                      </a:endParaRPr>
                    </a:p>
                  </a:txBody>
                  <a:tcPr/>
                </a:tc>
                <a:extLst>
                  <a:ext uri="{0D108BD9-81ED-4DB2-BD59-A6C34878D82A}">
                    <a16:rowId xmlns:a16="http://schemas.microsoft.com/office/drawing/2014/main" val="1526048334"/>
                  </a:ext>
                </a:extLst>
              </a:tr>
              <a:tr h="400316">
                <a:tc>
                  <a:txBody>
                    <a:bodyPr/>
                    <a:lstStyle/>
                    <a:p>
                      <a:r>
                        <a:rPr lang="en-US" dirty="0" smtClean="0"/>
                        <a:t>But</a:t>
                      </a:r>
                      <a:endParaRPr lang="en-US" dirty="0"/>
                    </a:p>
                  </a:txBody>
                  <a:tcPr/>
                </a:tc>
                <a:tc>
                  <a:txBody>
                    <a:bodyPr/>
                    <a:lstStyle/>
                    <a:p>
                      <a:r>
                        <a:rPr lang="en-US" dirty="0" err="1" smtClean="0"/>
                        <a:t>Éducation</a:t>
                      </a:r>
                      <a:r>
                        <a:rPr lang="en-US" dirty="0" smtClean="0"/>
                        <a:t> / formation</a:t>
                      </a:r>
                      <a:endParaRPr lang="en-US" dirty="0"/>
                    </a:p>
                  </a:txBody>
                  <a:tcPr/>
                </a:tc>
                <a:tc>
                  <a:txBody>
                    <a:bodyPr/>
                    <a:lstStyle/>
                    <a:p>
                      <a:r>
                        <a:rPr lang="en-US" dirty="0" smtClean="0"/>
                        <a:t>Commerciale / à but</a:t>
                      </a:r>
                      <a:r>
                        <a:rPr lang="en-US" baseline="0" dirty="0" smtClean="0"/>
                        <a:t> </a:t>
                      </a:r>
                      <a:r>
                        <a:rPr lang="en-US" baseline="0" dirty="0" err="1" smtClean="0"/>
                        <a:t>lucratif</a:t>
                      </a:r>
                      <a:endParaRPr lang="en-US" dirty="0"/>
                    </a:p>
                  </a:txBody>
                  <a:tcPr/>
                </a:tc>
                <a:extLst>
                  <a:ext uri="{0D108BD9-81ED-4DB2-BD59-A6C34878D82A}">
                    <a16:rowId xmlns:a16="http://schemas.microsoft.com/office/drawing/2014/main" val="3393186996"/>
                  </a:ext>
                </a:extLst>
              </a:tr>
              <a:tr h="439575">
                <a:tc>
                  <a:txBody>
                    <a:bodyPr/>
                    <a:lstStyle/>
                    <a:p>
                      <a:r>
                        <a:rPr lang="en-US" dirty="0" err="1" smtClean="0"/>
                        <a:t>Caractère</a:t>
                      </a:r>
                      <a:endParaRPr lang="en-US" dirty="0"/>
                    </a:p>
                  </a:txBody>
                  <a:tcPr/>
                </a:tc>
                <a:tc>
                  <a:txBody>
                    <a:bodyPr/>
                    <a:lstStyle/>
                    <a:p>
                      <a:r>
                        <a:rPr lang="en-US" dirty="0" err="1" smtClean="0"/>
                        <a:t>Une</a:t>
                      </a:r>
                      <a:r>
                        <a:rPr lang="en-US" dirty="0" smtClean="0"/>
                        <a:t> </a:t>
                      </a:r>
                      <a:r>
                        <a:rPr lang="en-US" dirty="0" err="1" smtClean="0"/>
                        <a:t>seule</a:t>
                      </a:r>
                      <a:r>
                        <a:rPr lang="en-US" baseline="0" dirty="0" smtClean="0"/>
                        <a:t> </a:t>
                      </a:r>
                      <a:r>
                        <a:rPr lang="en-US" baseline="0" dirty="0" err="1" smtClean="0"/>
                        <a:t>copie</a:t>
                      </a:r>
                      <a:r>
                        <a:rPr lang="en-US" baseline="0" dirty="0" smtClean="0"/>
                        <a:t>; distribution </a:t>
                      </a:r>
                      <a:r>
                        <a:rPr lang="en-US" baseline="0" dirty="0" err="1" smtClean="0"/>
                        <a:t>limitée</a:t>
                      </a:r>
                      <a:endParaRPr lang="en-US" dirty="0"/>
                    </a:p>
                  </a:txBody>
                  <a:tcPr/>
                </a:tc>
                <a:tc>
                  <a:txBody>
                    <a:bodyPr/>
                    <a:lstStyle/>
                    <a:p>
                      <a:r>
                        <a:rPr lang="en-US" dirty="0" smtClean="0"/>
                        <a:t>Copies multiples;</a:t>
                      </a:r>
                      <a:r>
                        <a:rPr lang="en-US" baseline="0" dirty="0" smtClean="0"/>
                        <a:t> </a:t>
                      </a:r>
                      <a:r>
                        <a:rPr lang="en-US" dirty="0" err="1" smtClean="0"/>
                        <a:t>vaste</a:t>
                      </a:r>
                      <a:r>
                        <a:rPr lang="en-US" baseline="0" dirty="0" smtClean="0"/>
                        <a:t> distribution</a:t>
                      </a:r>
                      <a:endParaRPr lang="en-US" dirty="0"/>
                    </a:p>
                  </a:txBody>
                  <a:tcPr/>
                </a:tc>
                <a:extLst>
                  <a:ext uri="{0D108BD9-81ED-4DB2-BD59-A6C34878D82A}">
                    <a16:rowId xmlns:a16="http://schemas.microsoft.com/office/drawing/2014/main" val="3002872739"/>
                  </a:ext>
                </a:extLst>
              </a:tr>
              <a:tr h="439575">
                <a:tc>
                  <a:txBody>
                    <a:bodyPr/>
                    <a:lstStyle/>
                    <a:p>
                      <a:r>
                        <a:rPr lang="en-US" dirty="0" err="1" smtClean="0"/>
                        <a:t>Ampleur</a:t>
                      </a:r>
                      <a:endParaRPr lang="en-US" dirty="0"/>
                    </a:p>
                  </a:txBody>
                  <a:tcPr/>
                </a:tc>
                <a:tc>
                  <a:txBody>
                    <a:bodyPr/>
                    <a:lstStyle/>
                    <a:p>
                      <a:r>
                        <a:rPr lang="en-US" dirty="0" err="1" smtClean="0"/>
                        <a:t>Moindre</a:t>
                      </a:r>
                      <a:r>
                        <a:rPr lang="en-US" baseline="0" dirty="0" smtClean="0"/>
                        <a:t> </a:t>
                      </a:r>
                      <a:r>
                        <a:rPr lang="en-US" baseline="0" dirty="0" err="1" smtClean="0"/>
                        <a:t>quantité</a:t>
                      </a:r>
                      <a:endParaRPr lang="en-US" dirty="0"/>
                    </a:p>
                  </a:txBody>
                  <a:tcPr/>
                </a:tc>
                <a:tc>
                  <a:txBody>
                    <a:bodyPr/>
                    <a:lstStyle/>
                    <a:p>
                      <a:r>
                        <a:rPr lang="en-US" dirty="0" err="1" smtClean="0"/>
                        <a:t>Œuvre</a:t>
                      </a:r>
                      <a:r>
                        <a:rPr lang="en-US" dirty="0" smtClean="0"/>
                        <a:t> </a:t>
                      </a:r>
                      <a:r>
                        <a:rPr lang="en-US" dirty="0" err="1" smtClean="0"/>
                        <a:t>complète</a:t>
                      </a:r>
                      <a:r>
                        <a:rPr lang="en-US" dirty="0" smtClean="0"/>
                        <a:t> / </a:t>
                      </a:r>
                      <a:r>
                        <a:rPr lang="en-US" dirty="0" err="1" smtClean="0"/>
                        <a:t>Extrait</a:t>
                      </a:r>
                      <a:r>
                        <a:rPr lang="en-US" dirty="0" smtClean="0"/>
                        <a:t> important</a:t>
                      </a:r>
                      <a:endParaRPr lang="en-US" dirty="0"/>
                    </a:p>
                  </a:txBody>
                  <a:tcPr/>
                </a:tc>
                <a:extLst>
                  <a:ext uri="{0D108BD9-81ED-4DB2-BD59-A6C34878D82A}">
                    <a16:rowId xmlns:a16="http://schemas.microsoft.com/office/drawing/2014/main" val="3671521566"/>
                  </a:ext>
                </a:extLst>
              </a:tr>
              <a:tr h="439575">
                <a:tc>
                  <a:txBody>
                    <a:bodyPr/>
                    <a:lstStyle/>
                    <a:p>
                      <a:r>
                        <a:rPr lang="en-US" dirty="0"/>
                        <a:t>Nature</a:t>
                      </a:r>
                    </a:p>
                  </a:txBody>
                  <a:tcPr/>
                </a:tc>
                <a:tc>
                  <a:txBody>
                    <a:bodyPr/>
                    <a:lstStyle/>
                    <a:p>
                      <a:r>
                        <a:rPr lang="en-US" dirty="0" err="1" smtClean="0"/>
                        <a:t>Œuvre</a:t>
                      </a:r>
                      <a:r>
                        <a:rPr lang="en-US" dirty="0" smtClean="0"/>
                        <a:t> </a:t>
                      </a:r>
                      <a:r>
                        <a:rPr lang="en-US" dirty="0" err="1" smtClean="0"/>
                        <a:t>publiée</a:t>
                      </a:r>
                      <a:r>
                        <a:rPr lang="en-US" dirty="0" smtClean="0"/>
                        <a:t>; </a:t>
                      </a:r>
                      <a:r>
                        <a:rPr lang="en-US" dirty="0" err="1" smtClean="0"/>
                        <a:t>dans</a:t>
                      </a:r>
                      <a:r>
                        <a:rPr lang="en-US" dirty="0" smtClean="0"/>
                        <a:t> </a:t>
                      </a:r>
                      <a:r>
                        <a:rPr lang="en-US" dirty="0" err="1" smtClean="0"/>
                        <a:t>l’intérêt</a:t>
                      </a:r>
                      <a:r>
                        <a:rPr lang="en-US" dirty="0" smtClean="0"/>
                        <a:t> public</a:t>
                      </a:r>
                      <a:endParaRPr lang="en-US" dirty="0"/>
                    </a:p>
                  </a:txBody>
                  <a:tcPr/>
                </a:tc>
                <a:tc>
                  <a:txBody>
                    <a:bodyPr/>
                    <a:lstStyle/>
                    <a:p>
                      <a:r>
                        <a:rPr lang="en-US" dirty="0" err="1" smtClean="0"/>
                        <a:t>Œuvre</a:t>
                      </a:r>
                      <a:r>
                        <a:rPr lang="en-US" dirty="0" smtClean="0"/>
                        <a:t> non</a:t>
                      </a:r>
                      <a:r>
                        <a:rPr lang="en-US" baseline="0" dirty="0" smtClean="0"/>
                        <a:t> </a:t>
                      </a:r>
                      <a:r>
                        <a:rPr lang="en-US" baseline="0" dirty="0" err="1" smtClean="0"/>
                        <a:t>publiée</a:t>
                      </a:r>
                      <a:r>
                        <a:rPr lang="en-US" baseline="0" dirty="0" smtClean="0"/>
                        <a:t>; </a:t>
                      </a:r>
                      <a:r>
                        <a:rPr lang="en-US" baseline="0" dirty="0" err="1" smtClean="0"/>
                        <a:t>confidentielle</a:t>
                      </a:r>
                      <a:endParaRPr lang="en-US" dirty="0"/>
                    </a:p>
                  </a:txBody>
                  <a:tcPr/>
                </a:tc>
                <a:extLst>
                  <a:ext uri="{0D108BD9-81ED-4DB2-BD59-A6C34878D82A}">
                    <a16:rowId xmlns:a16="http://schemas.microsoft.com/office/drawing/2014/main" val="3460828026"/>
                  </a:ext>
                </a:extLst>
              </a:tr>
              <a:tr h="493632">
                <a:tc>
                  <a:txBody>
                    <a:bodyPr/>
                    <a:lstStyle/>
                    <a:p>
                      <a:r>
                        <a:rPr lang="en-US" dirty="0" err="1" smtClean="0"/>
                        <a:t>Substituts</a:t>
                      </a:r>
                      <a:endParaRPr lang="en-US" dirty="0"/>
                    </a:p>
                  </a:txBody>
                  <a:tcPr/>
                </a:tc>
                <a:tc>
                  <a:txBody>
                    <a:bodyPr/>
                    <a:lstStyle/>
                    <a:p>
                      <a:r>
                        <a:rPr lang="en-US" dirty="0" smtClean="0"/>
                        <a:t>Il</a:t>
                      </a:r>
                      <a:r>
                        <a:rPr lang="en-US" baseline="0" dirty="0" smtClean="0"/>
                        <a:t> </a:t>
                      </a:r>
                      <a:r>
                        <a:rPr lang="en-US" baseline="0" dirty="0" err="1" smtClean="0"/>
                        <a:t>n’existe</a:t>
                      </a:r>
                      <a:r>
                        <a:rPr lang="en-US" baseline="0" dirty="0" smtClean="0"/>
                        <a:t> pas de </a:t>
                      </a:r>
                      <a:r>
                        <a:rPr lang="en-US" baseline="0" dirty="0" err="1" smtClean="0"/>
                        <a:t>substitut</a:t>
                      </a:r>
                      <a:r>
                        <a:rPr lang="en-US" baseline="0" dirty="0" smtClean="0"/>
                        <a:t> non protégé</a:t>
                      </a:r>
                      <a:endParaRPr lang="en-US" dirty="0"/>
                    </a:p>
                  </a:txBody>
                  <a:tcPr/>
                </a:tc>
                <a:tc>
                  <a:txBody>
                    <a:bodyPr/>
                    <a:lstStyle/>
                    <a:p>
                      <a:r>
                        <a:rPr lang="en-US" dirty="0" smtClean="0"/>
                        <a:t>Il</a:t>
                      </a:r>
                      <a:r>
                        <a:rPr lang="en-US" baseline="0" dirty="0" smtClean="0"/>
                        <a:t> </a:t>
                      </a:r>
                      <a:r>
                        <a:rPr lang="en-US" baseline="0" dirty="0" err="1" smtClean="0"/>
                        <a:t>existe</a:t>
                      </a:r>
                      <a:r>
                        <a:rPr lang="en-US" baseline="0" dirty="0" smtClean="0"/>
                        <a:t> un </a:t>
                      </a:r>
                      <a:r>
                        <a:rPr lang="en-US" baseline="0" dirty="0" err="1" smtClean="0"/>
                        <a:t>substitut</a:t>
                      </a:r>
                      <a:r>
                        <a:rPr lang="en-US" baseline="0" dirty="0" smtClean="0"/>
                        <a:t> non protégé</a:t>
                      </a:r>
                      <a:endParaRPr lang="en-US" dirty="0"/>
                    </a:p>
                  </a:txBody>
                  <a:tcPr/>
                </a:tc>
                <a:extLst>
                  <a:ext uri="{0D108BD9-81ED-4DB2-BD59-A6C34878D82A}">
                    <a16:rowId xmlns:a16="http://schemas.microsoft.com/office/drawing/2014/main" val="1823029315"/>
                  </a:ext>
                </a:extLst>
              </a:tr>
              <a:tr h="696892">
                <a:tc>
                  <a:txBody>
                    <a:bodyPr/>
                    <a:lstStyle/>
                    <a:p>
                      <a:r>
                        <a:rPr lang="en-US" dirty="0" err="1" smtClean="0"/>
                        <a:t>Effet</a:t>
                      </a:r>
                      <a:endParaRPr lang="en-US" dirty="0"/>
                    </a:p>
                  </a:txBody>
                  <a:tcPr/>
                </a:tc>
                <a:tc>
                  <a:txBody>
                    <a:bodyPr/>
                    <a:lstStyle/>
                    <a:p>
                      <a:r>
                        <a:rPr lang="en-US" dirty="0" err="1" smtClean="0"/>
                        <a:t>Aucun</a:t>
                      </a:r>
                      <a:r>
                        <a:rPr lang="en-US" baseline="0" dirty="0" smtClean="0"/>
                        <a:t> </a:t>
                      </a:r>
                      <a:r>
                        <a:rPr lang="en-US" baseline="0" dirty="0" err="1" smtClean="0"/>
                        <a:t>effet</a:t>
                      </a:r>
                      <a:r>
                        <a:rPr lang="en-US" baseline="0" dirty="0" smtClean="0"/>
                        <a:t> </a:t>
                      </a:r>
                      <a:r>
                        <a:rPr lang="en-US" baseline="0" dirty="0" err="1" smtClean="0"/>
                        <a:t>négatif</a:t>
                      </a:r>
                      <a:r>
                        <a:rPr lang="en-US" baseline="0" dirty="0" smtClean="0"/>
                        <a:t> sur </a:t>
                      </a:r>
                      <a:r>
                        <a:rPr lang="en-US" baseline="0" dirty="0" err="1" smtClean="0"/>
                        <a:t>l’œuvre</a:t>
                      </a:r>
                      <a:r>
                        <a:rPr lang="en-US" baseline="0" dirty="0" smtClean="0"/>
                        <a:t> </a:t>
                      </a:r>
                      <a:r>
                        <a:rPr lang="en-US" baseline="0" dirty="0" err="1" smtClean="0"/>
                        <a:t>originale</a:t>
                      </a:r>
                      <a:endParaRPr lang="en-US" dirty="0"/>
                    </a:p>
                  </a:txBody>
                  <a:tcPr/>
                </a:tc>
                <a:tc>
                  <a:txBody>
                    <a:bodyPr/>
                    <a:lstStyle/>
                    <a:p>
                      <a:r>
                        <a:rPr lang="en-US" dirty="0" smtClean="0"/>
                        <a:t>Concurrence</a:t>
                      </a:r>
                      <a:r>
                        <a:rPr lang="en-US" baseline="0" dirty="0" smtClean="0"/>
                        <a:t> avec </a:t>
                      </a:r>
                      <a:r>
                        <a:rPr lang="en-US" baseline="0" dirty="0" err="1" smtClean="0"/>
                        <a:t>l’œuvre</a:t>
                      </a:r>
                      <a:r>
                        <a:rPr lang="en-US" baseline="0" dirty="0" smtClean="0"/>
                        <a:t> </a:t>
                      </a:r>
                      <a:r>
                        <a:rPr lang="en-US" baseline="0" dirty="0" err="1" smtClean="0"/>
                        <a:t>originale</a:t>
                      </a:r>
                      <a:r>
                        <a:rPr lang="en-US" dirty="0" smtClean="0"/>
                        <a:t>; impact </a:t>
                      </a:r>
                      <a:r>
                        <a:rPr lang="en-US" dirty="0" err="1" smtClean="0"/>
                        <a:t>négatif</a:t>
                      </a:r>
                      <a:endParaRPr lang="en-US" dirty="0"/>
                    </a:p>
                    <a:p>
                      <a:endParaRPr lang="en-US" dirty="0"/>
                    </a:p>
                  </a:txBody>
                  <a:tcPr/>
                </a:tc>
                <a:extLst>
                  <a:ext uri="{0D108BD9-81ED-4DB2-BD59-A6C34878D82A}">
                    <a16:rowId xmlns:a16="http://schemas.microsoft.com/office/drawing/2014/main" val="2962996438"/>
                  </a:ext>
                </a:extLst>
              </a:tr>
            </a:tbl>
          </a:graphicData>
        </a:graphic>
      </p:graphicFrame>
      <p:cxnSp>
        <p:nvCxnSpPr>
          <p:cNvPr id="7" name="Google Shape;409;p36"/>
          <p:cNvCxnSpPr/>
          <p:nvPr/>
        </p:nvCxnSpPr>
        <p:spPr>
          <a:xfrm>
            <a:off x="-10001" y="570498"/>
            <a:ext cx="1230195" cy="0"/>
          </a:xfrm>
          <a:prstGeom prst="straightConnector1">
            <a:avLst/>
          </a:prstGeom>
          <a:noFill/>
          <a:ln w="9525" cap="flat" cmpd="sng">
            <a:solidFill>
              <a:srgbClr val="CCCCCC"/>
            </a:solidFill>
            <a:prstDash val="solid"/>
            <a:round/>
            <a:headEnd type="none" w="med" len="med"/>
            <a:tailEnd type="none" w="med" len="med"/>
          </a:ln>
        </p:spPr>
      </p:cxnSp>
      <p:sp>
        <p:nvSpPr>
          <p:cNvPr id="9" name="Google Shape;412;p36"/>
          <p:cNvSpPr/>
          <p:nvPr/>
        </p:nvSpPr>
        <p:spPr>
          <a:xfrm>
            <a:off x="706928" y="338109"/>
            <a:ext cx="430984" cy="430984"/>
          </a:xfrm>
          <a:prstGeom prst="ellipse">
            <a:avLst/>
          </a:prstGeom>
          <a:solidFill>
            <a:srgbClr val="FFCD00"/>
          </a:solidFill>
          <a:ln>
            <a:noFill/>
          </a:ln>
        </p:spPr>
        <p:txBody>
          <a:bodyPr spcFirstLastPara="1" wrap="square" lIns="91425" tIns="91425" rIns="91425" bIns="91425" anchor="ctr" anchorCtr="0">
            <a:noAutofit/>
          </a:bodyPr>
          <a:lstStyle/>
          <a:p>
            <a:endParaRPr/>
          </a:p>
        </p:txBody>
      </p:sp>
      <p:cxnSp>
        <p:nvCxnSpPr>
          <p:cNvPr id="10" name="Google Shape;409;p36"/>
          <p:cNvCxnSpPr/>
          <p:nvPr/>
        </p:nvCxnSpPr>
        <p:spPr>
          <a:xfrm>
            <a:off x="6237333" y="570499"/>
            <a:ext cx="2900737" cy="0"/>
          </a:xfrm>
          <a:prstGeom prst="straightConnector1">
            <a:avLst/>
          </a:prstGeom>
          <a:noFill/>
          <a:ln w="9525" cap="flat" cmpd="sng">
            <a:solidFill>
              <a:srgbClr val="CCCCCC"/>
            </a:solidFill>
            <a:prstDash val="solid"/>
            <a:round/>
            <a:headEnd type="none" w="med" len="med"/>
            <a:tailEnd type="none" w="med" len="med"/>
          </a:ln>
        </p:spPr>
      </p:cxnSp>
    </p:spTree>
    <p:extLst>
      <p:ext uri="{BB962C8B-B14F-4D97-AF65-F5344CB8AC3E}">
        <p14:creationId xmlns:p14="http://schemas.microsoft.com/office/powerpoint/2010/main" val="15720150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B0562-9F6D-47E3-856E-3C5C59935030}"/>
              </a:ext>
            </a:extLst>
          </p:cNvPr>
          <p:cNvSpPr>
            <a:spLocks noGrp="1"/>
          </p:cNvSpPr>
          <p:nvPr>
            <p:ph type="title"/>
          </p:nvPr>
        </p:nvSpPr>
        <p:spPr>
          <a:xfrm>
            <a:off x="1400895" y="818394"/>
            <a:ext cx="6195042" cy="583403"/>
          </a:xfrm>
        </p:spPr>
        <p:txBody>
          <a:bodyPr/>
          <a:lstStyle/>
          <a:p>
            <a:r>
              <a:rPr lang="en-US" sz="2400" dirty="0" err="1" smtClean="0"/>
              <a:t>Autres</a:t>
            </a:r>
            <a:r>
              <a:rPr lang="en-US" sz="2400" dirty="0" smtClean="0"/>
              <a:t> exceptions et </a:t>
            </a:r>
            <a:r>
              <a:rPr lang="en-US" sz="2400" dirty="0" err="1" smtClean="0"/>
              <a:t>limites</a:t>
            </a:r>
            <a:endParaRPr lang="en-US" sz="2400" dirty="0"/>
          </a:p>
        </p:txBody>
      </p:sp>
      <p:sp>
        <p:nvSpPr>
          <p:cNvPr id="3" name="Text Placeholder 2">
            <a:extLst>
              <a:ext uri="{FF2B5EF4-FFF2-40B4-BE49-F238E27FC236}">
                <a16:creationId xmlns:a16="http://schemas.microsoft.com/office/drawing/2014/main" id="{625264CB-8D47-403C-AFC7-A25109CA4FB3}"/>
              </a:ext>
            </a:extLst>
          </p:cNvPr>
          <p:cNvSpPr>
            <a:spLocks noGrp="1"/>
          </p:cNvSpPr>
          <p:nvPr>
            <p:ph type="body" idx="1"/>
          </p:nvPr>
        </p:nvSpPr>
        <p:spPr>
          <a:xfrm>
            <a:off x="1138989" y="1616470"/>
            <a:ext cx="7379369" cy="2658751"/>
          </a:xfrm>
        </p:spPr>
        <p:txBody>
          <a:bodyPr/>
          <a:lstStyle/>
          <a:p>
            <a:r>
              <a:rPr lang="en-US" dirty="0" err="1" smtClean="0"/>
              <a:t>Hyperliens</a:t>
            </a:r>
            <a:endParaRPr lang="en-US" sz="1100" dirty="0"/>
          </a:p>
          <a:p>
            <a:endParaRPr lang="en-US" sz="1500" dirty="0"/>
          </a:p>
          <a:p>
            <a:r>
              <a:rPr lang="en-US" dirty="0" err="1" smtClean="0"/>
              <a:t>Utilisation</a:t>
            </a:r>
            <a:r>
              <a:rPr lang="en-US" dirty="0" smtClean="0"/>
              <a:t> </a:t>
            </a:r>
            <a:r>
              <a:rPr lang="en-US" dirty="0" err="1" smtClean="0"/>
              <a:t>d’une</a:t>
            </a:r>
            <a:r>
              <a:rPr lang="en-US" dirty="0" smtClean="0"/>
              <a:t> </a:t>
            </a:r>
            <a:r>
              <a:rPr lang="en-US" dirty="0" err="1" smtClean="0"/>
              <a:t>partie</a:t>
            </a:r>
            <a:r>
              <a:rPr lang="en-US" dirty="0" smtClean="0"/>
              <a:t> “</a:t>
            </a:r>
            <a:r>
              <a:rPr lang="en-US" dirty="0" err="1" smtClean="0"/>
              <a:t>négligeable</a:t>
            </a:r>
            <a:r>
              <a:rPr lang="en-US" dirty="0" smtClean="0"/>
              <a:t>”</a:t>
            </a:r>
            <a:endParaRPr lang="en-US" sz="1600" dirty="0"/>
          </a:p>
          <a:p>
            <a:pPr lvl="1"/>
            <a:endParaRPr lang="en-US" sz="1600" dirty="0"/>
          </a:p>
          <a:p>
            <a:endParaRPr lang="en-US" sz="1500" dirty="0"/>
          </a:p>
          <a:p>
            <a:endParaRPr lang="en-US" sz="1500" dirty="0"/>
          </a:p>
          <a:p>
            <a:endParaRPr lang="en-US" sz="1500" dirty="0"/>
          </a:p>
          <a:p>
            <a:endParaRPr lang="en-US" sz="1400" dirty="0"/>
          </a:p>
          <a:p>
            <a:endParaRPr lang="en-US" dirty="0"/>
          </a:p>
        </p:txBody>
      </p:sp>
      <p:sp>
        <p:nvSpPr>
          <p:cNvPr id="4" name="Slide Number Placeholder 3">
            <a:extLst>
              <a:ext uri="{FF2B5EF4-FFF2-40B4-BE49-F238E27FC236}">
                <a16:creationId xmlns:a16="http://schemas.microsoft.com/office/drawing/2014/main" id="{D6610FA2-17A1-4522-AB3C-B5E2F9C37D44}"/>
              </a:ext>
            </a:extLst>
          </p:cNvPr>
          <p:cNvSpPr>
            <a:spLocks noGrp="1"/>
          </p:cNvSpPr>
          <p:nvPr>
            <p:ph type="sldNum" idx="12"/>
          </p:nvPr>
        </p:nvSpPr>
        <p:spPr>
          <a:xfrm>
            <a:off x="8583332" y="4749851"/>
            <a:ext cx="548700" cy="393600"/>
          </a:xfrm>
        </p:spPr>
        <p:txBody>
          <a:bodyPr/>
          <a:lstStyle/>
          <a:p>
            <a:fld id="{00000000-1234-1234-1234-123412341234}" type="slidenum">
              <a:rPr lang="en" smtClean="0"/>
              <a:pPr/>
              <a:t>19</a:t>
            </a:fld>
            <a:endParaRPr lang="en" dirty="0"/>
          </a:p>
        </p:txBody>
      </p:sp>
    </p:spTree>
    <p:extLst>
      <p:ext uri="{BB962C8B-B14F-4D97-AF65-F5344CB8AC3E}">
        <p14:creationId xmlns:p14="http://schemas.microsoft.com/office/powerpoint/2010/main" val="42919904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3" name="Google Shape;103;p14"/>
          <p:cNvSpPr txBox="1">
            <a:spLocks noGrp="1"/>
          </p:cNvSpPr>
          <p:nvPr>
            <p:ph type="ctrTitle" idx="4294967295"/>
          </p:nvPr>
        </p:nvSpPr>
        <p:spPr>
          <a:xfrm>
            <a:off x="1966436" y="268950"/>
            <a:ext cx="5375943" cy="115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dirty="0" smtClean="0"/>
              <a:t>Présentatrices</a:t>
            </a:r>
            <a:endParaRPr sz="4000" dirty="0"/>
          </a:p>
        </p:txBody>
      </p:sp>
      <p:sp>
        <p:nvSpPr>
          <p:cNvPr id="105" name="Google Shape;105;p14"/>
          <p:cNvSpPr txBox="1">
            <a:spLocks noGrp="1"/>
          </p:cNvSpPr>
          <p:nvPr>
            <p:ph type="sldNum" idx="12"/>
          </p:nvPr>
        </p:nvSpPr>
        <p:spPr>
          <a:xfrm>
            <a:off x="8583332"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a:t>
            </a:fld>
            <a:endParaRPr/>
          </a:p>
        </p:txBody>
      </p:sp>
      <p:grpSp>
        <p:nvGrpSpPr>
          <p:cNvPr id="4" name="Group 3"/>
          <p:cNvGrpSpPr/>
          <p:nvPr/>
        </p:nvGrpSpPr>
        <p:grpSpPr>
          <a:xfrm>
            <a:off x="2008008" y="1274941"/>
            <a:ext cx="5292798" cy="3231000"/>
            <a:chOff x="2008009" y="1618700"/>
            <a:chExt cx="5292798" cy="3231000"/>
          </a:xfrm>
        </p:grpSpPr>
        <p:sp>
          <p:nvSpPr>
            <p:cNvPr id="8" name="Text Placeholder 2">
              <a:extLst>
                <a:ext uri="{FF2B5EF4-FFF2-40B4-BE49-F238E27FC236}">
                  <a16:creationId xmlns:a16="http://schemas.microsoft.com/office/drawing/2014/main" id="{2C51E373-E122-427B-9FB0-2D871C15C039}"/>
                </a:ext>
              </a:extLst>
            </p:cNvPr>
            <p:cNvSpPr txBox="1">
              <a:spLocks/>
            </p:cNvSpPr>
            <p:nvPr/>
          </p:nvSpPr>
          <p:spPr>
            <a:xfrm>
              <a:off x="2008009" y="1618700"/>
              <a:ext cx="5292798" cy="3231000"/>
            </a:xfrm>
            <a:prstGeom prst="rect">
              <a:avLst/>
            </a:prstGeom>
            <a:ln w="76200">
              <a:solidFill>
                <a:srgbClr val="FFC000"/>
              </a:solidFill>
            </a:ln>
            <a:scene3d>
              <a:camera prst="orthographicFront"/>
              <a:lightRig rig="threePt" dir="t"/>
            </a:scene3d>
            <a:sp3d>
              <a:bevelT/>
            </a:sp3d>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01598"/>
              <a:endParaRPr lang="en-US" dirty="0"/>
            </a:p>
            <a:p>
              <a:pPr marL="101598"/>
              <a:endParaRPr lang="en-US" dirty="0"/>
            </a:p>
            <a:p>
              <a:pPr marL="101598"/>
              <a:endParaRPr lang="en-US" dirty="0"/>
            </a:p>
            <a:p>
              <a:pPr marL="101598"/>
              <a:endParaRPr lang="en-US" dirty="0"/>
            </a:p>
            <a:p>
              <a:pPr marL="101598"/>
              <a:endParaRPr lang="en-US" dirty="0"/>
            </a:p>
            <a:p>
              <a:pPr marL="101598"/>
              <a:endParaRPr lang="en-US" dirty="0"/>
            </a:p>
            <a:p>
              <a:pPr marL="101598"/>
              <a:endParaRPr lang="en-US" dirty="0"/>
            </a:p>
          </p:txBody>
        </p:sp>
        <p:pic>
          <p:nvPicPr>
            <p:cNvPr id="9" name="Picture 8" descr="A person in a blue shirt&#10;&#10;Description automatically generated">
              <a:extLst>
                <a:ext uri="{FF2B5EF4-FFF2-40B4-BE49-F238E27FC236}">
                  <a16:creationId xmlns:a16="http://schemas.microsoft.com/office/drawing/2014/main" id="{3DA3C15A-78FF-4ED3-8F57-899C91A58381}"/>
                </a:ext>
              </a:extLst>
            </p:cNvPr>
            <p:cNvPicPr>
              <a:picLocks noChangeAspect="1"/>
            </p:cNvPicPr>
            <p:nvPr/>
          </p:nvPicPr>
          <p:blipFill>
            <a:blip r:embed="rId3"/>
            <a:stretch>
              <a:fillRect/>
            </a:stretch>
          </p:blipFill>
          <p:spPr>
            <a:xfrm>
              <a:off x="2426650" y="1934832"/>
              <a:ext cx="2057399" cy="2286000"/>
            </a:xfrm>
            <a:prstGeom prst="rect">
              <a:avLst/>
            </a:prstGeom>
          </p:spPr>
        </p:pic>
        <p:pic>
          <p:nvPicPr>
            <p:cNvPr id="10" name="Picture 9" descr="A person wearing glasses&#10;&#10;Description automatically generated">
              <a:extLst>
                <a:ext uri="{FF2B5EF4-FFF2-40B4-BE49-F238E27FC236}">
                  <a16:creationId xmlns:a16="http://schemas.microsoft.com/office/drawing/2014/main" id="{324103F2-00E1-4332-A894-E7102E8C17EB}"/>
                </a:ext>
              </a:extLst>
            </p:cNvPr>
            <p:cNvPicPr>
              <a:picLocks noChangeAspect="1"/>
            </p:cNvPicPr>
            <p:nvPr/>
          </p:nvPicPr>
          <p:blipFill>
            <a:blip r:embed="rId4"/>
            <a:stretch>
              <a:fillRect/>
            </a:stretch>
          </p:blipFill>
          <p:spPr>
            <a:xfrm>
              <a:off x="4824005" y="1933288"/>
              <a:ext cx="1982439" cy="2286000"/>
            </a:xfrm>
            <a:prstGeom prst="rect">
              <a:avLst/>
            </a:prstGeom>
          </p:spPr>
        </p:pic>
        <p:sp>
          <p:nvSpPr>
            <p:cNvPr id="11" name="Rectangle 10">
              <a:extLst>
                <a:ext uri="{FF2B5EF4-FFF2-40B4-BE49-F238E27FC236}">
                  <a16:creationId xmlns:a16="http://schemas.microsoft.com/office/drawing/2014/main" id="{E9B6763B-C2AC-4CD3-9B7A-E1D0F992B21B}"/>
                </a:ext>
              </a:extLst>
            </p:cNvPr>
            <p:cNvSpPr/>
            <p:nvPr/>
          </p:nvSpPr>
          <p:spPr>
            <a:xfrm>
              <a:off x="2426650" y="4273965"/>
              <a:ext cx="2021707" cy="400110"/>
            </a:xfrm>
            <a:prstGeom prst="rect">
              <a:avLst/>
            </a:prstGeom>
          </p:spPr>
          <p:txBody>
            <a:bodyPr wrap="none">
              <a:spAutoFit/>
            </a:bodyPr>
            <a:lstStyle/>
            <a:p>
              <a:pPr algn="ctr"/>
              <a:r>
                <a:rPr lang="en-US" sz="2000" b="1" i="1" dirty="0" err="1">
                  <a:highlight>
                    <a:srgbClr val="FFCD00"/>
                  </a:highlight>
                  <a:latin typeface="Lora"/>
                  <a:ea typeface="Lora"/>
                  <a:cs typeface="Lora"/>
                  <a:sym typeface="Lora"/>
                </a:rPr>
                <a:t>Mélanie</a:t>
              </a:r>
              <a:r>
                <a:rPr lang="en-US" sz="2000" b="1" i="1" dirty="0">
                  <a:highlight>
                    <a:srgbClr val="FFCD00"/>
                  </a:highlight>
                  <a:latin typeface="Lora"/>
                  <a:ea typeface="Lora"/>
                  <a:cs typeface="Lora"/>
                  <a:sym typeface="Lora"/>
                </a:rPr>
                <a:t> Brunet</a:t>
              </a:r>
            </a:p>
          </p:txBody>
        </p:sp>
        <p:sp>
          <p:nvSpPr>
            <p:cNvPr id="12" name="Rectangle 11">
              <a:extLst>
                <a:ext uri="{FF2B5EF4-FFF2-40B4-BE49-F238E27FC236}">
                  <a16:creationId xmlns:a16="http://schemas.microsoft.com/office/drawing/2014/main" id="{E6FC29DA-484E-4FC4-92CA-C2FBCA070C48}"/>
                </a:ext>
              </a:extLst>
            </p:cNvPr>
            <p:cNvSpPr/>
            <p:nvPr/>
          </p:nvSpPr>
          <p:spPr>
            <a:xfrm>
              <a:off x="4773111" y="4265042"/>
              <a:ext cx="2084225" cy="400110"/>
            </a:xfrm>
            <a:prstGeom prst="rect">
              <a:avLst/>
            </a:prstGeom>
          </p:spPr>
          <p:txBody>
            <a:bodyPr wrap="none">
              <a:spAutoFit/>
            </a:bodyPr>
            <a:lstStyle/>
            <a:p>
              <a:pPr algn="ctr"/>
              <a:r>
                <a:rPr lang="en-US" sz="2000" b="1" i="1" dirty="0">
                  <a:highlight>
                    <a:srgbClr val="FFCD00"/>
                  </a:highlight>
                  <a:latin typeface="Lora"/>
                  <a:ea typeface="Lora"/>
                  <a:cs typeface="Lora"/>
                  <a:sym typeface="Lora"/>
                </a:rPr>
                <a:t>Obianuju Mollel</a:t>
              </a:r>
            </a:p>
          </p:txBody>
        </p:sp>
      </p:grpSp>
    </p:spTree>
    <p:extLst>
      <p:ext uri="{BB962C8B-B14F-4D97-AF65-F5344CB8AC3E}">
        <p14:creationId xmlns:p14="http://schemas.microsoft.com/office/powerpoint/2010/main" val="24716002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5"/>
          <p:cNvSpPr txBox="1">
            <a:spLocks noGrp="1"/>
          </p:cNvSpPr>
          <p:nvPr>
            <p:ph type="ctrTitle"/>
          </p:nvPr>
        </p:nvSpPr>
        <p:spPr>
          <a:xfrm>
            <a:off x="2022225" y="1693523"/>
            <a:ext cx="3787800" cy="1159800"/>
          </a:xfrm>
          <a:prstGeom prst="rect">
            <a:avLst/>
          </a:prstGeom>
        </p:spPr>
        <p:txBody>
          <a:bodyPr spcFirstLastPara="1" wrap="square" lIns="91425" tIns="91425" rIns="91425" bIns="91425" anchor="b" anchorCtr="0">
            <a:noAutofit/>
          </a:bodyPr>
          <a:lstStyle/>
          <a:p>
            <a:r>
              <a:rPr lang="en-US" dirty="0" err="1" smtClean="0"/>
              <a:t>Licences</a:t>
            </a:r>
            <a:r>
              <a:rPr lang="en-US" dirty="0" smtClean="0"/>
              <a:t> </a:t>
            </a:r>
            <a:r>
              <a:rPr lang="en-US" dirty="0" err="1" smtClean="0"/>
              <a:t>ouvertes</a:t>
            </a:r>
            <a:endParaRPr dirty="0"/>
          </a:p>
        </p:txBody>
      </p:sp>
      <p:sp>
        <p:nvSpPr>
          <p:cNvPr id="112" name="Google Shape;112;p15"/>
          <p:cNvSpPr txBox="1"/>
          <p:nvPr/>
        </p:nvSpPr>
        <p:spPr>
          <a:xfrm>
            <a:off x="1133975" y="2291150"/>
            <a:ext cx="543900" cy="562200"/>
          </a:xfrm>
          <a:prstGeom prst="rect">
            <a:avLst/>
          </a:prstGeom>
          <a:noFill/>
          <a:ln>
            <a:noFill/>
          </a:ln>
        </p:spPr>
        <p:txBody>
          <a:bodyPr spcFirstLastPara="1" wrap="square" lIns="91425" tIns="91425" rIns="91425" bIns="91425" anchor="ctr" anchorCtr="0">
            <a:noAutofit/>
          </a:bodyPr>
          <a:lstStyle/>
          <a:p>
            <a:pPr algn="ctr"/>
            <a:r>
              <a:rPr lang="en" sz="2400" dirty="0">
                <a:solidFill>
                  <a:schemeClr val="dk1"/>
                </a:solidFill>
                <a:latin typeface="Lora"/>
                <a:ea typeface="Lora"/>
                <a:cs typeface="Lora"/>
                <a:sym typeface="Lora"/>
              </a:rPr>
              <a:t>4</a:t>
            </a:r>
            <a:endParaRPr sz="2400" dirty="0">
              <a:latin typeface="Lora"/>
              <a:ea typeface="Lora"/>
              <a:cs typeface="Lora"/>
              <a:sym typeface="Lora"/>
            </a:endParaRPr>
          </a:p>
        </p:txBody>
      </p:sp>
      <p:sp>
        <p:nvSpPr>
          <p:cNvPr id="113" name="Google Shape;113;p15"/>
          <p:cNvSpPr txBox="1">
            <a:spLocks noGrp="1"/>
          </p:cNvSpPr>
          <p:nvPr>
            <p:ph type="sldNum" idx="12"/>
          </p:nvPr>
        </p:nvSpPr>
        <p:spPr>
          <a:xfrm>
            <a:off x="8595300" y="4749900"/>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20</a:t>
            </a:fld>
            <a:endParaRPr/>
          </a:p>
        </p:txBody>
      </p:sp>
    </p:spTree>
    <p:extLst>
      <p:ext uri="{BB962C8B-B14F-4D97-AF65-F5344CB8AC3E}">
        <p14:creationId xmlns:p14="http://schemas.microsoft.com/office/powerpoint/2010/main" val="10012688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C37D9-CC5B-434A-AD9F-B93FD2947A7E}"/>
              </a:ext>
            </a:extLst>
          </p:cNvPr>
          <p:cNvSpPr>
            <a:spLocks noGrp="1"/>
          </p:cNvSpPr>
          <p:nvPr>
            <p:ph type="title"/>
          </p:nvPr>
        </p:nvSpPr>
        <p:spPr>
          <a:xfrm>
            <a:off x="1432980" y="906626"/>
            <a:ext cx="5263262" cy="435600"/>
          </a:xfrm>
        </p:spPr>
        <p:txBody>
          <a:bodyPr/>
          <a:lstStyle/>
          <a:p>
            <a:r>
              <a:rPr lang="en-US" sz="2400" dirty="0" err="1" smtClean="0"/>
              <a:t>Qu’est-ce</a:t>
            </a:r>
            <a:r>
              <a:rPr lang="en-US" sz="2400" dirty="0" smtClean="0"/>
              <a:t> </a:t>
            </a:r>
            <a:r>
              <a:rPr lang="en-US" sz="2400" dirty="0" err="1" smtClean="0"/>
              <a:t>qu’une</a:t>
            </a:r>
            <a:r>
              <a:rPr lang="en-US" sz="2400" dirty="0" smtClean="0"/>
              <a:t> </a:t>
            </a:r>
            <a:r>
              <a:rPr lang="en-US" sz="2400" dirty="0" err="1" smtClean="0"/>
              <a:t>licence</a:t>
            </a:r>
            <a:r>
              <a:rPr lang="en-US" sz="2400" dirty="0" smtClean="0"/>
              <a:t> ?</a:t>
            </a:r>
            <a:endParaRPr lang="en-US" sz="2400" dirty="0"/>
          </a:p>
        </p:txBody>
      </p:sp>
      <p:sp>
        <p:nvSpPr>
          <p:cNvPr id="3" name="Text Placeholder 2">
            <a:extLst>
              <a:ext uri="{FF2B5EF4-FFF2-40B4-BE49-F238E27FC236}">
                <a16:creationId xmlns:a16="http://schemas.microsoft.com/office/drawing/2014/main" id="{15CCC24F-94DD-449D-BD5A-5D3EF93CC4C6}"/>
              </a:ext>
            </a:extLst>
          </p:cNvPr>
          <p:cNvSpPr>
            <a:spLocks noGrp="1"/>
          </p:cNvSpPr>
          <p:nvPr>
            <p:ph type="body" idx="1"/>
          </p:nvPr>
        </p:nvSpPr>
        <p:spPr>
          <a:xfrm>
            <a:off x="1491917" y="1616469"/>
            <a:ext cx="6376736" cy="3284393"/>
          </a:xfrm>
        </p:spPr>
        <p:txBody>
          <a:bodyPr/>
          <a:lstStyle/>
          <a:p>
            <a:r>
              <a:rPr lang="en-US" dirty="0" smtClean="0"/>
              <a:t>« </a:t>
            </a:r>
            <a:r>
              <a:rPr lang="en-US" dirty="0" err="1" smtClean="0"/>
              <a:t>Une</a:t>
            </a:r>
            <a:r>
              <a:rPr lang="en-US" dirty="0" smtClean="0"/>
              <a:t> </a:t>
            </a:r>
            <a:r>
              <a:rPr lang="en-US" dirty="0" err="1" smtClean="0"/>
              <a:t>licence</a:t>
            </a:r>
            <a:r>
              <a:rPr lang="en-US" dirty="0" smtClean="0"/>
              <a:t> </a:t>
            </a:r>
            <a:r>
              <a:rPr lang="en-US" dirty="0" err="1" smtClean="0"/>
              <a:t>permet</a:t>
            </a:r>
            <a:r>
              <a:rPr lang="en-US" dirty="0" smtClean="0"/>
              <a:t> à </a:t>
            </a:r>
            <a:r>
              <a:rPr lang="en-US" dirty="0" err="1" smtClean="0"/>
              <a:t>quelqu’un</a:t>
            </a:r>
            <a:r>
              <a:rPr lang="en-US" dirty="0" smtClean="0"/>
              <a:t> </a:t>
            </a:r>
            <a:r>
              <a:rPr lang="en-US" dirty="0" err="1" smtClean="0"/>
              <a:t>d’utiliser</a:t>
            </a:r>
            <a:r>
              <a:rPr lang="en-US" dirty="0" smtClean="0"/>
              <a:t> </a:t>
            </a:r>
            <a:r>
              <a:rPr lang="en-US" dirty="0" err="1" smtClean="0"/>
              <a:t>une</a:t>
            </a:r>
            <a:r>
              <a:rPr lang="en-US" dirty="0" smtClean="0"/>
              <a:t> </a:t>
            </a:r>
            <a:r>
              <a:rPr lang="en-US" dirty="0" err="1" smtClean="0"/>
              <a:t>œuvre</a:t>
            </a:r>
            <a:r>
              <a:rPr lang="en-US" dirty="0" smtClean="0"/>
              <a:t> protégée à </a:t>
            </a:r>
            <a:r>
              <a:rPr lang="en-US" dirty="0" err="1" smtClean="0"/>
              <a:t>certaines</a:t>
            </a:r>
            <a:r>
              <a:rPr lang="en-US" dirty="0" smtClean="0"/>
              <a:t> fins et </a:t>
            </a:r>
            <a:r>
              <a:rPr lang="en-US" dirty="0" err="1" smtClean="0"/>
              <a:t>selon</a:t>
            </a:r>
            <a:r>
              <a:rPr lang="en-US" dirty="0" smtClean="0"/>
              <a:t> </a:t>
            </a:r>
            <a:r>
              <a:rPr lang="en-US" dirty="0" err="1" smtClean="0"/>
              <a:t>certaines</a:t>
            </a:r>
            <a:r>
              <a:rPr lang="en-US" dirty="0" smtClean="0"/>
              <a:t> conditions.</a:t>
            </a:r>
            <a:endParaRPr lang="en-US" dirty="0"/>
          </a:p>
          <a:p>
            <a:endParaRPr lang="en-US" dirty="0"/>
          </a:p>
          <a:p>
            <a:r>
              <a:rPr lang="en-US" dirty="0" smtClean="0"/>
              <a:t>Le </a:t>
            </a:r>
            <a:r>
              <a:rPr lang="en-US" dirty="0" err="1" smtClean="0"/>
              <a:t>titulaire</a:t>
            </a:r>
            <a:r>
              <a:rPr lang="en-US" dirty="0" smtClean="0"/>
              <a:t> du droit </a:t>
            </a:r>
            <a:r>
              <a:rPr lang="en-US" dirty="0" err="1" smtClean="0"/>
              <a:t>d’auteur</a:t>
            </a:r>
            <a:r>
              <a:rPr lang="en-US" dirty="0" smtClean="0"/>
              <a:t> </a:t>
            </a:r>
            <a:r>
              <a:rPr lang="en-US" dirty="0" err="1" smtClean="0"/>
              <a:t>demeure</a:t>
            </a:r>
            <a:r>
              <a:rPr lang="en-US" dirty="0" smtClean="0"/>
              <a:t> </a:t>
            </a:r>
            <a:r>
              <a:rPr lang="en-US" dirty="0" err="1" smtClean="0"/>
              <a:t>titulaire</a:t>
            </a:r>
            <a:r>
              <a:rPr lang="en-US" dirty="0" smtClean="0"/>
              <a:t>. »</a:t>
            </a:r>
            <a:endParaRPr lang="fr-CA" sz="800" dirty="0"/>
          </a:p>
          <a:p>
            <a:pPr algn="r"/>
            <a:endParaRPr lang="en-US" sz="800" dirty="0"/>
          </a:p>
          <a:p>
            <a:pPr marL="0" indent="0" algn="r">
              <a:buNone/>
            </a:pPr>
            <a:r>
              <a:rPr lang="fr-FR" sz="1050" dirty="0" smtClean="0">
                <a:hlinkClick r:id="rId3"/>
              </a:rPr>
              <a:t>Le guide du droit d'auteur (Cessions et licences)</a:t>
            </a:r>
            <a:r>
              <a:rPr lang="en-US" sz="1050" dirty="0" smtClean="0"/>
              <a:t>, </a:t>
            </a:r>
            <a:endParaRPr lang="en-US" sz="1050" dirty="0"/>
          </a:p>
          <a:p>
            <a:pPr marL="0" indent="0" algn="r">
              <a:buNone/>
            </a:pPr>
            <a:r>
              <a:rPr lang="fr-FR" sz="1050" dirty="0" smtClean="0">
                <a:hlinkClick r:id="rId4"/>
              </a:rPr>
              <a:t>Office de la propriété intellectuelle du Canada</a:t>
            </a:r>
            <a:r>
              <a:rPr lang="en-US" sz="1050" dirty="0" smtClean="0"/>
              <a:t> (OPIC)</a:t>
            </a:r>
            <a:endParaRPr lang="en-US" sz="1050" dirty="0"/>
          </a:p>
          <a:p>
            <a:endParaRPr lang="en-US" dirty="0"/>
          </a:p>
          <a:p>
            <a:endParaRPr lang="en-US" dirty="0"/>
          </a:p>
        </p:txBody>
      </p:sp>
      <p:sp>
        <p:nvSpPr>
          <p:cNvPr id="4" name="Slide Number Placeholder 3">
            <a:extLst>
              <a:ext uri="{FF2B5EF4-FFF2-40B4-BE49-F238E27FC236}">
                <a16:creationId xmlns:a16="http://schemas.microsoft.com/office/drawing/2014/main" id="{015B49A4-B13C-458F-A921-73EF685A8F45}"/>
              </a:ext>
            </a:extLst>
          </p:cNvPr>
          <p:cNvSpPr>
            <a:spLocks noGrp="1"/>
          </p:cNvSpPr>
          <p:nvPr>
            <p:ph type="sldNum" idx="12"/>
          </p:nvPr>
        </p:nvSpPr>
        <p:spPr>
          <a:xfrm>
            <a:off x="8595300" y="4749900"/>
            <a:ext cx="548700" cy="393600"/>
          </a:xfrm>
        </p:spPr>
        <p:txBody>
          <a:bodyPr/>
          <a:lstStyle/>
          <a:p>
            <a:fld id="{00000000-1234-1234-1234-123412341234}" type="slidenum">
              <a:rPr lang="en" smtClean="0"/>
              <a:pPr/>
              <a:t>21</a:t>
            </a:fld>
            <a:endParaRPr lang="en"/>
          </a:p>
        </p:txBody>
      </p:sp>
    </p:spTree>
    <p:extLst>
      <p:ext uri="{BB962C8B-B14F-4D97-AF65-F5344CB8AC3E}">
        <p14:creationId xmlns:p14="http://schemas.microsoft.com/office/powerpoint/2010/main" val="39742088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18"/>
          <p:cNvSpPr txBox="1">
            <a:spLocks noGrp="1"/>
          </p:cNvSpPr>
          <p:nvPr>
            <p:ph type="ctrTitle" idx="4294967295"/>
          </p:nvPr>
        </p:nvSpPr>
        <p:spPr>
          <a:xfrm>
            <a:off x="1218877" y="3274167"/>
            <a:ext cx="6706393" cy="1159800"/>
          </a:xfrm>
          <a:prstGeom prst="rect">
            <a:avLst/>
          </a:prstGeom>
        </p:spPr>
        <p:txBody>
          <a:bodyPr spcFirstLastPara="1" wrap="square" lIns="91425" tIns="91425" rIns="91425" bIns="91425" anchor="ctr" anchorCtr="0">
            <a:noAutofit/>
          </a:bodyPr>
          <a:lstStyle/>
          <a:p>
            <a:pPr lvl="0" algn="ctr"/>
            <a:r>
              <a:rPr lang="en" sz="3600" dirty="0" smtClean="0">
                <a:highlight>
                  <a:srgbClr val="FFCD00"/>
                </a:highlight>
              </a:rPr>
              <a:t>Licences</a:t>
            </a:r>
            <a:r>
              <a:rPr lang="en" sz="3600" dirty="0">
                <a:highlight>
                  <a:srgbClr val="FFCD00"/>
                </a:highlight>
              </a:rPr>
              <a:t/>
            </a:r>
            <a:br>
              <a:rPr lang="en" sz="3600" dirty="0">
                <a:highlight>
                  <a:srgbClr val="FFCD00"/>
                </a:highlight>
              </a:rPr>
            </a:br>
            <a:r>
              <a:rPr lang="en" sz="3600" dirty="0">
                <a:highlight>
                  <a:srgbClr val="FFCD00"/>
                </a:highlight>
              </a:rPr>
              <a:t>Creative Commons</a:t>
            </a:r>
            <a:endParaRPr sz="3600" dirty="0">
              <a:highlight>
                <a:srgbClr val="FFCD00"/>
              </a:highlight>
            </a:endParaRPr>
          </a:p>
        </p:txBody>
      </p:sp>
      <p:cxnSp>
        <p:nvCxnSpPr>
          <p:cNvPr id="138" name="Google Shape;138;p18"/>
          <p:cNvCxnSpPr/>
          <p:nvPr/>
        </p:nvCxnSpPr>
        <p:spPr>
          <a:xfrm>
            <a:off x="-6025" y="1412056"/>
            <a:ext cx="9162000" cy="0"/>
          </a:xfrm>
          <a:prstGeom prst="straightConnector1">
            <a:avLst/>
          </a:prstGeom>
          <a:noFill/>
          <a:ln w="9525" cap="flat" cmpd="sng">
            <a:solidFill>
              <a:srgbClr val="CCCCCC"/>
            </a:solidFill>
            <a:prstDash val="solid"/>
            <a:round/>
            <a:headEnd type="none" w="med" len="med"/>
            <a:tailEnd type="none" w="med" len="med"/>
          </a:ln>
        </p:spPr>
      </p:cxnSp>
      <p:sp>
        <p:nvSpPr>
          <p:cNvPr id="152" name="Google Shape;152;p18"/>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22</a:t>
            </a:fld>
            <a:endParaRPr/>
          </a:p>
        </p:txBody>
      </p:sp>
      <p:pic>
        <p:nvPicPr>
          <p:cNvPr id="19" name="Picture 8" descr="Creative Commons, Licenses, Icons, By, Sa, Nc, 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9158" y="1116570"/>
            <a:ext cx="3485829" cy="192810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0032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B7F6F-B8DB-4144-B647-01AFF2412ED3}"/>
              </a:ext>
            </a:extLst>
          </p:cNvPr>
          <p:cNvSpPr>
            <a:spLocks noGrp="1"/>
          </p:cNvSpPr>
          <p:nvPr>
            <p:ph type="title"/>
          </p:nvPr>
        </p:nvSpPr>
        <p:spPr>
          <a:xfrm>
            <a:off x="1360790" y="882880"/>
            <a:ext cx="5783008" cy="435600"/>
          </a:xfrm>
        </p:spPr>
        <p:txBody>
          <a:bodyPr/>
          <a:lstStyle/>
          <a:p>
            <a:r>
              <a:rPr lang="en-US" sz="2400" dirty="0" smtClean="0"/>
              <a:t>Que </a:t>
            </a:r>
            <a:r>
              <a:rPr lang="en-US" sz="2400" dirty="0" err="1" smtClean="0"/>
              <a:t>sont</a:t>
            </a:r>
            <a:r>
              <a:rPr lang="en-US" sz="2400" dirty="0" smtClean="0"/>
              <a:t> les </a:t>
            </a:r>
            <a:r>
              <a:rPr lang="en-US" sz="2400" dirty="0" err="1" smtClean="0"/>
              <a:t>licences</a:t>
            </a:r>
            <a:r>
              <a:rPr lang="en-US" sz="2400" dirty="0" smtClean="0"/>
              <a:t> CC ? </a:t>
            </a:r>
            <a:endParaRPr lang="en-US" sz="2400" dirty="0"/>
          </a:p>
        </p:txBody>
      </p:sp>
      <p:sp>
        <p:nvSpPr>
          <p:cNvPr id="4" name="Text Placeholder 3">
            <a:extLst>
              <a:ext uri="{FF2B5EF4-FFF2-40B4-BE49-F238E27FC236}">
                <a16:creationId xmlns:a16="http://schemas.microsoft.com/office/drawing/2014/main" id="{250A4901-8AB5-490B-88AE-AB01C3637079}"/>
              </a:ext>
            </a:extLst>
          </p:cNvPr>
          <p:cNvSpPr>
            <a:spLocks noGrp="1"/>
          </p:cNvSpPr>
          <p:nvPr>
            <p:ph type="body" idx="2"/>
          </p:nvPr>
        </p:nvSpPr>
        <p:spPr>
          <a:xfrm>
            <a:off x="5090213" y="1328428"/>
            <a:ext cx="3620650" cy="3570781"/>
          </a:xfrm>
        </p:spPr>
        <p:txBody>
          <a:bodyPr/>
          <a:lstStyle/>
          <a:p>
            <a:r>
              <a:rPr lang="en-US" sz="1600" dirty="0" err="1" smtClean="0"/>
              <a:t>Choix</a:t>
            </a:r>
            <a:r>
              <a:rPr lang="en-US" sz="1600" dirty="0" smtClean="0"/>
              <a:t> de 6 </a:t>
            </a:r>
            <a:r>
              <a:rPr lang="en-US" sz="1600" dirty="0" err="1" smtClean="0"/>
              <a:t>licences</a:t>
            </a:r>
            <a:r>
              <a:rPr lang="en-US" sz="1600" dirty="0" smtClean="0"/>
              <a:t> </a:t>
            </a:r>
            <a:r>
              <a:rPr lang="en-US" sz="1600" dirty="0" err="1" smtClean="0"/>
              <a:t>légales</a:t>
            </a:r>
            <a:r>
              <a:rPr lang="en-US" sz="1600" dirty="0" smtClean="0"/>
              <a:t> pour les </a:t>
            </a:r>
            <a:r>
              <a:rPr lang="en-US" sz="1600" dirty="0" err="1" smtClean="0"/>
              <a:t>titulaires</a:t>
            </a:r>
            <a:r>
              <a:rPr lang="en-US" sz="1600" dirty="0" smtClean="0"/>
              <a:t> de droit </a:t>
            </a:r>
            <a:r>
              <a:rPr lang="en-US" sz="1600" dirty="0" err="1" smtClean="0"/>
              <a:t>d’auteur</a:t>
            </a:r>
            <a:r>
              <a:rPr lang="en-US" sz="1600" dirty="0" smtClean="0"/>
              <a:t> qui </a:t>
            </a:r>
            <a:r>
              <a:rPr lang="en-US" sz="1600" dirty="0" err="1" smtClean="0"/>
              <a:t>souhaitent</a:t>
            </a:r>
            <a:r>
              <a:rPr lang="en-US" sz="1600" dirty="0" smtClean="0"/>
              <a:t> </a:t>
            </a:r>
            <a:r>
              <a:rPr lang="en-US" sz="1600" dirty="0" err="1" smtClean="0"/>
              <a:t>partager</a:t>
            </a:r>
            <a:r>
              <a:rPr lang="en-US" sz="1600" dirty="0" smtClean="0"/>
              <a:t> </a:t>
            </a:r>
            <a:r>
              <a:rPr lang="en-US" sz="1600" dirty="0" err="1" smtClean="0"/>
              <a:t>leur</a:t>
            </a:r>
            <a:r>
              <a:rPr lang="en-US" sz="1600" dirty="0" smtClean="0"/>
              <a:t> </a:t>
            </a:r>
            <a:r>
              <a:rPr lang="en-US" sz="1600" dirty="0" err="1" smtClean="0"/>
              <a:t>contenu</a:t>
            </a:r>
            <a:endParaRPr lang="en-US" sz="1600" dirty="0"/>
          </a:p>
          <a:p>
            <a:r>
              <a:rPr lang="fr-CA" sz="1600" dirty="0" smtClean="0"/>
              <a:t>Aucun enregistrement requis</a:t>
            </a:r>
            <a:endParaRPr lang="en-US" sz="1600" dirty="0"/>
          </a:p>
          <a:p>
            <a:r>
              <a:rPr lang="en-US" sz="1600" dirty="0" smtClean="0"/>
              <a:t>Compatibles avec les </a:t>
            </a:r>
            <a:r>
              <a:rPr lang="en-US" sz="1600" dirty="0" err="1" smtClean="0"/>
              <a:t>lois</a:t>
            </a:r>
            <a:r>
              <a:rPr lang="en-US" sz="1600" dirty="0" smtClean="0"/>
              <a:t> sur le droit </a:t>
            </a:r>
            <a:r>
              <a:rPr lang="en-US" sz="1600" dirty="0" err="1" smtClean="0"/>
              <a:t>d’auteur</a:t>
            </a:r>
            <a:endParaRPr lang="en-US" sz="1600" dirty="0"/>
          </a:p>
          <a:p>
            <a:r>
              <a:rPr lang="en-US" sz="1600" dirty="0" err="1" smtClean="0"/>
              <a:t>Utilisées</a:t>
            </a:r>
            <a:r>
              <a:rPr lang="en-US" sz="1600" dirty="0" smtClean="0"/>
              <a:t> par des </a:t>
            </a:r>
            <a:r>
              <a:rPr lang="en-US" sz="1600" dirty="0" err="1" smtClean="0"/>
              <a:t>plateformes</a:t>
            </a:r>
            <a:r>
              <a:rPr lang="en-US" sz="1600" dirty="0" smtClean="0"/>
              <a:t> </a:t>
            </a:r>
            <a:r>
              <a:rPr lang="en-US" sz="1600" dirty="0" err="1" smtClean="0"/>
              <a:t>importantes</a:t>
            </a:r>
            <a:r>
              <a:rPr lang="en-US" sz="1600" dirty="0" smtClean="0"/>
              <a:t> (ex. Flickr</a:t>
            </a:r>
            <a:r>
              <a:rPr lang="en-US" sz="1600" dirty="0"/>
              <a:t>, </a:t>
            </a:r>
            <a:r>
              <a:rPr lang="en-US" sz="1600" dirty="0" smtClean="0"/>
              <a:t>YouTube</a:t>
            </a:r>
            <a:r>
              <a:rPr lang="en-US" sz="1600" dirty="0"/>
              <a:t>, </a:t>
            </a:r>
            <a:r>
              <a:rPr lang="en-US" sz="1600" dirty="0" err="1" smtClean="0"/>
              <a:t>Wikipédia</a:t>
            </a:r>
            <a:r>
              <a:rPr lang="en-US" sz="1600" dirty="0"/>
              <a:t>, Internet Archive) </a:t>
            </a:r>
            <a:r>
              <a:rPr lang="en-US" sz="1600" dirty="0" smtClean="0"/>
              <a:t>et des </a:t>
            </a:r>
            <a:r>
              <a:rPr lang="en-US" sz="1600" dirty="0" err="1" smtClean="0"/>
              <a:t>éditeurs</a:t>
            </a:r>
            <a:r>
              <a:rPr lang="en-US" sz="1600" dirty="0" smtClean="0"/>
              <a:t> </a:t>
            </a:r>
            <a:r>
              <a:rPr lang="en-US" sz="1600" dirty="0" err="1" smtClean="0"/>
              <a:t>en</a:t>
            </a:r>
            <a:r>
              <a:rPr lang="en-US" sz="1600" dirty="0" smtClean="0"/>
              <a:t> </a:t>
            </a:r>
            <a:r>
              <a:rPr lang="en-US" sz="1600" dirty="0" err="1" smtClean="0"/>
              <a:t>libre</a:t>
            </a:r>
            <a:r>
              <a:rPr lang="en-US" sz="1600" dirty="0" smtClean="0"/>
              <a:t> </a:t>
            </a:r>
            <a:r>
              <a:rPr lang="en-US" sz="1600" dirty="0" err="1" smtClean="0"/>
              <a:t>accès</a:t>
            </a:r>
            <a:r>
              <a:rPr lang="en-US" sz="1600" dirty="0" smtClean="0"/>
              <a:t> (ex. </a:t>
            </a:r>
            <a:r>
              <a:rPr lang="en-US" sz="1600" dirty="0"/>
              <a:t>PLOS, </a:t>
            </a:r>
            <a:r>
              <a:rPr lang="en-US" sz="1600" dirty="0" err="1"/>
              <a:t>BioMed</a:t>
            </a:r>
            <a:r>
              <a:rPr lang="en-US" sz="1600" dirty="0"/>
              <a:t> Central)</a:t>
            </a:r>
          </a:p>
          <a:p>
            <a:endParaRPr lang="en-US" sz="1600" dirty="0"/>
          </a:p>
        </p:txBody>
      </p:sp>
      <p:sp>
        <p:nvSpPr>
          <p:cNvPr id="5" name="Slide Number Placeholder 4">
            <a:extLst>
              <a:ext uri="{FF2B5EF4-FFF2-40B4-BE49-F238E27FC236}">
                <a16:creationId xmlns:a16="http://schemas.microsoft.com/office/drawing/2014/main" id="{A3C433FC-C766-45D8-80C9-1C5C60A52686}"/>
              </a:ext>
            </a:extLst>
          </p:cNvPr>
          <p:cNvSpPr>
            <a:spLocks noGrp="1"/>
          </p:cNvSpPr>
          <p:nvPr>
            <p:ph type="sldNum" idx="12"/>
          </p:nvPr>
        </p:nvSpPr>
        <p:spPr>
          <a:xfrm>
            <a:off x="8583332" y="4749851"/>
            <a:ext cx="548700" cy="393600"/>
          </a:xfrm>
        </p:spPr>
        <p:txBody>
          <a:bodyPr/>
          <a:lstStyle/>
          <a:p>
            <a:fld id="{00000000-1234-1234-1234-123412341234}" type="slidenum">
              <a:rPr lang="en" smtClean="0"/>
              <a:pPr/>
              <a:t>23</a:t>
            </a:fld>
            <a:endParaRPr lang="en"/>
          </a:p>
        </p:txBody>
      </p:sp>
      <p:sp>
        <p:nvSpPr>
          <p:cNvPr id="10" name="TextBox 9">
            <a:extLst>
              <a:ext uri="{FF2B5EF4-FFF2-40B4-BE49-F238E27FC236}">
                <a16:creationId xmlns:a16="http://schemas.microsoft.com/office/drawing/2014/main" id="{FFA8E34C-5BC7-4269-8653-D45E563511FD}"/>
              </a:ext>
            </a:extLst>
          </p:cNvPr>
          <p:cNvSpPr txBox="1"/>
          <p:nvPr/>
        </p:nvSpPr>
        <p:spPr>
          <a:xfrm>
            <a:off x="258683" y="4772251"/>
            <a:ext cx="5236051" cy="253916"/>
          </a:xfrm>
          <a:prstGeom prst="rect">
            <a:avLst/>
          </a:prstGeom>
          <a:noFill/>
        </p:spPr>
        <p:txBody>
          <a:bodyPr wrap="square" rtlCol="0">
            <a:spAutoFit/>
          </a:bodyPr>
          <a:lstStyle/>
          <a:p>
            <a:pPr algn="ctr"/>
            <a:r>
              <a:rPr lang="en-CA" sz="1050" dirty="0" smtClean="0">
                <a:solidFill>
                  <a:srgbClr val="4472C4">
                    <a:lumMod val="75000"/>
                  </a:srgbClr>
                </a:solidFill>
                <a:latin typeface="Quattrocento Sans" panose="020B0604020202020204" charset="0"/>
                <a:cs typeface="Arial" panose="020B0604020202020204" pitchFamily="34" charset="0"/>
                <a:hlinkClick r:id="rId3"/>
              </a:rPr>
              <a:t>Définition des licences Creative Commons</a:t>
            </a:r>
            <a:r>
              <a:rPr lang="en-CA" sz="1050" dirty="0" smtClean="0">
                <a:solidFill>
                  <a:srgbClr val="4472C4">
                    <a:lumMod val="75000"/>
                  </a:srgbClr>
                </a:solidFill>
                <a:latin typeface="Quattrocento Sans" panose="020B0604020202020204" charset="0"/>
                <a:cs typeface="Arial" panose="020B0604020202020204" pitchFamily="34" charset="0"/>
              </a:rPr>
              <a:t> </a:t>
            </a:r>
            <a:r>
              <a:rPr lang="en-CA" sz="1050" dirty="0" smtClean="0">
                <a:solidFill>
                  <a:schemeClr val="tx1"/>
                </a:solidFill>
                <a:latin typeface="Quattrocento Sans" panose="020B0604020202020204" charset="0"/>
                <a:cs typeface="Arial" panose="020B0604020202020204" pitchFamily="34" charset="0"/>
              </a:rPr>
              <a:t>par</a:t>
            </a:r>
            <a:r>
              <a:rPr lang="en-CA" sz="1050" dirty="0" smtClean="0">
                <a:solidFill>
                  <a:srgbClr val="4472C4">
                    <a:lumMod val="75000"/>
                  </a:srgbClr>
                </a:solidFill>
                <a:latin typeface="Quattrocento Sans" panose="020B0604020202020204" charset="0"/>
                <a:cs typeface="Arial" panose="020B0604020202020204" pitchFamily="34" charset="0"/>
              </a:rPr>
              <a:t> </a:t>
            </a:r>
            <a:r>
              <a:rPr lang="en-CA" sz="1050" dirty="0" smtClean="0">
                <a:solidFill>
                  <a:srgbClr val="4472C4">
                    <a:lumMod val="75000"/>
                  </a:srgbClr>
                </a:solidFill>
                <a:latin typeface="Quattrocento Sans" panose="020B0604020202020204" charset="0"/>
                <a:cs typeface="Arial" panose="020B0604020202020204" pitchFamily="34" charset="0"/>
                <a:hlinkClick r:id="rId4"/>
              </a:rPr>
              <a:t>www.auboutdufil.com</a:t>
            </a:r>
            <a:r>
              <a:rPr lang="en-CA" sz="1050" dirty="0" smtClean="0">
                <a:solidFill>
                  <a:srgbClr val="4472C4">
                    <a:lumMod val="75000"/>
                  </a:srgbClr>
                </a:solidFill>
                <a:latin typeface="Quattrocento Sans" panose="020B0604020202020204" charset="0"/>
                <a:cs typeface="Arial" panose="020B0604020202020204" pitchFamily="34" charset="0"/>
              </a:rPr>
              <a:t> </a:t>
            </a:r>
            <a:r>
              <a:rPr lang="en-CA" sz="1050" dirty="0">
                <a:solidFill>
                  <a:srgbClr val="4472C4">
                    <a:lumMod val="75000"/>
                  </a:srgbClr>
                </a:solidFill>
                <a:latin typeface="Quattrocento Sans" panose="020B0604020202020204" charset="0"/>
                <a:cs typeface="Arial" panose="020B0604020202020204" pitchFamily="34" charset="0"/>
                <a:hlinkClick r:id="rId5"/>
              </a:rPr>
              <a:t>CC BY-SA </a:t>
            </a:r>
            <a:r>
              <a:rPr lang="en-CA" sz="1050" dirty="0" smtClean="0">
                <a:solidFill>
                  <a:schemeClr val="tx1"/>
                </a:solidFill>
                <a:latin typeface="Quattrocento Sans" panose="020B0604020202020204" charset="0"/>
                <a:cs typeface="Arial" panose="020B0604020202020204" pitchFamily="34" charset="0"/>
                <a:hlinkClick r:id="rId6">
                  <a:extLst>
                    <a:ext uri="{A12FA001-AC4F-418D-AE19-62706E023703}">
                      <ahyp:hlinkClr xmlns:ahyp="http://schemas.microsoft.com/office/drawing/2018/hyperlinkcolor" xmlns="" val="tx"/>
                    </a:ext>
                  </a:extLst>
                </a:hlinkClick>
              </a:rPr>
              <a:t>3.0</a:t>
            </a:r>
            <a:endParaRPr lang="en-US" sz="1050" dirty="0">
              <a:solidFill>
                <a:schemeClr val="tx1"/>
              </a:solidFill>
              <a:latin typeface="Quattrocento Sans" panose="020B0604020202020204" charset="0"/>
              <a:cs typeface="Arial" panose="020B0604020202020204" pitchFamily="34" charset="0"/>
            </a:endParaRPr>
          </a:p>
        </p:txBody>
      </p:sp>
      <p:pic>
        <p:nvPicPr>
          <p:cNvPr id="6" name="Picture 5"/>
          <p:cNvPicPr>
            <a:picLocks noChangeAspect="1"/>
          </p:cNvPicPr>
          <p:nvPr/>
        </p:nvPicPr>
        <p:blipFill rotWithShape="1">
          <a:blip r:embed="rId7">
            <a:extLst>
              <a:ext uri="{28A0092B-C50C-407E-A947-70E740481C1C}">
                <a14:useLocalDpi xmlns:a14="http://schemas.microsoft.com/office/drawing/2010/main" val="0"/>
              </a:ext>
            </a:extLst>
          </a:blip>
          <a:srcRect b="7869"/>
          <a:stretch/>
        </p:blipFill>
        <p:spPr>
          <a:xfrm>
            <a:off x="862997" y="1424959"/>
            <a:ext cx="4027424" cy="3276387"/>
          </a:xfrm>
          <a:prstGeom prst="rect">
            <a:avLst/>
          </a:prstGeom>
        </p:spPr>
      </p:pic>
    </p:spTree>
    <p:extLst>
      <p:ext uri="{BB962C8B-B14F-4D97-AF65-F5344CB8AC3E}">
        <p14:creationId xmlns:p14="http://schemas.microsoft.com/office/powerpoint/2010/main" val="28365549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06BCC-16FD-4946-AF55-40BBF50F92CF}"/>
              </a:ext>
            </a:extLst>
          </p:cNvPr>
          <p:cNvSpPr>
            <a:spLocks noGrp="1"/>
          </p:cNvSpPr>
          <p:nvPr>
            <p:ph type="title"/>
          </p:nvPr>
        </p:nvSpPr>
        <p:spPr>
          <a:xfrm>
            <a:off x="1392304" y="805661"/>
            <a:ext cx="6315928" cy="696032"/>
          </a:xfrm>
        </p:spPr>
        <p:txBody>
          <a:bodyPr/>
          <a:lstStyle/>
          <a:p>
            <a:r>
              <a:rPr lang="en-US" sz="2400" dirty="0" err="1" smtClean="0"/>
              <a:t>Icônes</a:t>
            </a:r>
            <a:r>
              <a:rPr lang="en-US" sz="2400" dirty="0" smtClean="0"/>
              <a:t> des </a:t>
            </a:r>
            <a:r>
              <a:rPr lang="en-US" sz="2400" dirty="0" err="1" smtClean="0"/>
              <a:t>licences</a:t>
            </a:r>
            <a:r>
              <a:rPr lang="en-US" sz="2400" dirty="0" smtClean="0"/>
              <a:t> CC – Attribution (BY</a:t>
            </a:r>
            <a:r>
              <a:rPr lang="en-US" sz="2400" dirty="0"/>
              <a:t>)</a:t>
            </a:r>
          </a:p>
        </p:txBody>
      </p:sp>
      <p:sp>
        <p:nvSpPr>
          <p:cNvPr id="4" name="Text Placeholder 3">
            <a:extLst>
              <a:ext uri="{FF2B5EF4-FFF2-40B4-BE49-F238E27FC236}">
                <a16:creationId xmlns:a16="http://schemas.microsoft.com/office/drawing/2014/main" id="{1607F148-497B-400A-9BD4-015BF6DED971}"/>
              </a:ext>
            </a:extLst>
          </p:cNvPr>
          <p:cNvSpPr>
            <a:spLocks noGrp="1"/>
          </p:cNvSpPr>
          <p:nvPr>
            <p:ph type="body" idx="2"/>
          </p:nvPr>
        </p:nvSpPr>
        <p:spPr>
          <a:xfrm>
            <a:off x="4113306" y="1783456"/>
            <a:ext cx="4252651" cy="2467268"/>
          </a:xfrm>
        </p:spPr>
        <p:txBody>
          <a:bodyPr/>
          <a:lstStyle/>
          <a:p>
            <a:r>
              <a:rPr lang="en-CA" sz="1800" dirty="0" err="1" smtClean="0"/>
              <a:t>Doit</a:t>
            </a:r>
            <a:r>
              <a:rPr lang="en-CA" sz="1800" dirty="0" smtClean="0"/>
              <a:t> citer (c.-à-d. attributer</a:t>
            </a:r>
            <a:r>
              <a:rPr lang="en-CA" sz="1800" dirty="0"/>
              <a:t>)</a:t>
            </a:r>
            <a:r>
              <a:rPr lang="en-CA" sz="1800" dirty="0" smtClean="0"/>
              <a:t> le </a:t>
            </a:r>
            <a:r>
              <a:rPr lang="en-CA" sz="1800" dirty="0" err="1" smtClean="0"/>
              <a:t>créateur</a:t>
            </a:r>
            <a:r>
              <a:rPr lang="en-CA" sz="1800" dirty="0" smtClean="0"/>
              <a:t> de </a:t>
            </a:r>
            <a:r>
              <a:rPr lang="en-CA" sz="1800" dirty="0" err="1" smtClean="0"/>
              <a:t>l’œuvre</a:t>
            </a:r>
            <a:r>
              <a:rPr lang="en-CA" sz="1800" dirty="0" smtClean="0"/>
              <a:t> (</a:t>
            </a:r>
            <a:r>
              <a:rPr lang="en-CA" sz="1800" dirty="0" err="1" smtClean="0"/>
              <a:t>si</a:t>
            </a:r>
            <a:r>
              <a:rPr lang="en-CA" sz="1800" dirty="0" smtClean="0"/>
              <a:t> </a:t>
            </a:r>
            <a:r>
              <a:rPr lang="en-CA" sz="1800" dirty="0" err="1" smtClean="0"/>
              <a:t>indiqué</a:t>
            </a:r>
            <a:r>
              <a:rPr lang="en-CA" sz="1800" dirty="0" smtClean="0"/>
              <a:t>) et faire un lien </a:t>
            </a:r>
            <a:r>
              <a:rPr lang="en-CA" sz="1800" dirty="0" err="1" smtClean="0"/>
              <a:t>vers</a:t>
            </a:r>
            <a:r>
              <a:rPr lang="en-CA" sz="1800" dirty="0" smtClean="0"/>
              <a:t> la licence (</a:t>
            </a:r>
            <a:r>
              <a:rPr lang="en-CA" sz="1800" dirty="0" err="1" smtClean="0"/>
              <a:t>ou</a:t>
            </a:r>
            <a:r>
              <a:rPr lang="en-CA" sz="1800" dirty="0" smtClean="0"/>
              <a:t> </a:t>
            </a:r>
            <a:r>
              <a:rPr lang="en-CA" sz="1800" dirty="0" err="1" smtClean="0"/>
              <a:t>indiquer</a:t>
            </a:r>
            <a:r>
              <a:rPr lang="en-CA" sz="1800" dirty="0" smtClean="0"/>
              <a:t> </a:t>
            </a:r>
            <a:r>
              <a:rPr lang="en-CA" sz="1800" dirty="0" err="1" smtClean="0"/>
              <a:t>l’adresse</a:t>
            </a:r>
            <a:r>
              <a:rPr lang="en-CA" sz="1800" dirty="0" smtClean="0"/>
              <a:t> URL </a:t>
            </a:r>
            <a:r>
              <a:rPr lang="en-CA" sz="1800" dirty="0" err="1" smtClean="0"/>
              <a:t>si</a:t>
            </a:r>
            <a:r>
              <a:rPr lang="en-CA" sz="1800" dirty="0" smtClean="0"/>
              <a:t> </a:t>
            </a:r>
            <a:r>
              <a:rPr lang="en-CA" sz="1800" dirty="0" err="1" smtClean="0"/>
              <a:t>l’ajout</a:t>
            </a:r>
            <a:r>
              <a:rPr lang="en-CA" sz="1800" dirty="0" smtClean="0"/>
              <a:t> d’un lien </a:t>
            </a:r>
            <a:r>
              <a:rPr lang="en-CA" sz="1800" dirty="0" err="1" smtClean="0"/>
              <a:t>est</a:t>
            </a:r>
            <a:r>
              <a:rPr lang="en-CA" sz="1800" dirty="0" smtClean="0"/>
              <a:t> impossible)</a:t>
            </a:r>
            <a:endParaRPr lang="en-CA" sz="1800" dirty="0"/>
          </a:p>
          <a:p>
            <a:endParaRPr lang="en-CA" sz="1800" dirty="0"/>
          </a:p>
          <a:p>
            <a:r>
              <a:rPr lang="en-CA" sz="1800" dirty="0" err="1" smtClean="0"/>
              <a:t>Requis</a:t>
            </a:r>
            <a:r>
              <a:rPr lang="en-CA" sz="1800" dirty="0" smtClean="0"/>
              <a:t> pour </a:t>
            </a:r>
            <a:r>
              <a:rPr lang="en-CA" sz="1800" dirty="0" err="1" smtClean="0"/>
              <a:t>toutes</a:t>
            </a:r>
            <a:r>
              <a:rPr lang="en-CA" sz="1800" dirty="0" smtClean="0"/>
              <a:t> les licences CC</a:t>
            </a:r>
            <a:endParaRPr lang="en-CA" dirty="0"/>
          </a:p>
          <a:p>
            <a:pPr marL="101598" indent="0">
              <a:buNone/>
            </a:pPr>
            <a:endParaRPr lang="en-US" dirty="0"/>
          </a:p>
        </p:txBody>
      </p:sp>
      <p:sp>
        <p:nvSpPr>
          <p:cNvPr id="5" name="Slide Number Placeholder 4">
            <a:extLst>
              <a:ext uri="{FF2B5EF4-FFF2-40B4-BE49-F238E27FC236}">
                <a16:creationId xmlns:a16="http://schemas.microsoft.com/office/drawing/2014/main" id="{D04BE7B9-0276-4BD0-AEF0-F7A9EDACA291}"/>
              </a:ext>
            </a:extLst>
          </p:cNvPr>
          <p:cNvSpPr>
            <a:spLocks noGrp="1"/>
          </p:cNvSpPr>
          <p:nvPr>
            <p:ph type="sldNum" idx="12"/>
          </p:nvPr>
        </p:nvSpPr>
        <p:spPr>
          <a:xfrm>
            <a:off x="8583332" y="4749851"/>
            <a:ext cx="548700" cy="393600"/>
          </a:xfrm>
        </p:spPr>
        <p:txBody>
          <a:bodyPr/>
          <a:lstStyle/>
          <a:p>
            <a:fld id="{00000000-1234-1234-1234-123412341234}" type="slidenum">
              <a:rPr lang="en" smtClean="0"/>
              <a:pPr/>
              <a:t>24</a:t>
            </a:fld>
            <a:endParaRPr lang="en" dirty="0"/>
          </a:p>
        </p:txBody>
      </p:sp>
      <p:pic>
        <p:nvPicPr>
          <p:cNvPr id="6" name="Picture 2" descr="C:\Users\Matt\Desktop\Copyright-Large-By.png">
            <a:extLst>
              <a:ext uri="{FF2B5EF4-FFF2-40B4-BE49-F238E27FC236}">
                <a16:creationId xmlns:a16="http://schemas.microsoft.com/office/drawing/2014/main" id="{E7ABFC78-EDC5-4672-A0C2-14C2369FDB2F}"/>
              </a:ext>
            </a:extLst>
          </p:cNvPr>
          <p:cNvPicPr>
            <a:picLocks noChangeAspect="1" noChangeArrowheads="1"/>
          </p:cNvPicPr>
          <p:nvPr/>
        </p:nvPicPr>
        <p:blipFill>
          <a:blip r:embed="rId3" cstate="print"/>
          <a:srcRect/>
          <a:stretch>
            <a:fillRect/>
          </a:stretch>
        </p:blipFill>
        <p:spPr bwMode="auto">
          <a:xfrm>
            <a:off x="1628789" y="1904933"/>
            <a:ext cx="2025253" cy="2025253"/>
          </a:xfrm>
          <a:prstGeom prst="rect">
            <a:avLst/>
          </a:prstGeom>
          <a:noFill/>
          <a:ln w="9525">
            <a:noFill/>
            <a:miter lim="800000"/>
            <a:headEnd/>
            <a:tailEnd/>
          </a:ln>
        </p:spPr>
      </p:pic>
    </p:spTree>
    <p:extLst>
      <p:ext uri="{BB962C8B-B14F-4D97-AF65-F5344CB8AC3E}">
        <p14:creationId xmlns:p14="http://schemas.microsoft.com/office/powerpoint/2010/main" val="37617073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A652F-8855-4AB9-A01B-B73A02E3A59F}"/>
              </a:ext>
            </a:extLst>
          </p:cNvPr>
          <p:cNvSpPr>
            <a:spLocks noGrp="1"/>
          </p:cNvSpPr>
          <p:nvPr>
            <p:ph type="title"/>
          </p:nvPr>
        </p:nvSpPr>
        <p:spPr>
          <a:xfrm>
            <a:off x="1365653" y="773256"/>
            <a:ext cx="6007211" cy="696032"/>
          </a:xfrm>
        </p:spPr>
        <p:txBody>
          <a:bodyPr/>
          <a:lstStyle/>
          <a:p>
            <a:r>
              <a:rPr lang="en-US" sz="2400" dirty="0" err="1" smtClean="0"/>
              <a:t>Icônes</a:t>
            </a:r>
            <a:r>
              <a:rPr lang="en-US" sz="2400" dirty="0" smtClean="0"/>
              <a:t> des </a:t>
            </a:r>
            <a:r>
              <a:rPr lang="en-US" sz="2400" dirty="0" err="1" smtClean="0"/>
              <a:t>licences</a:t>
            </a:r>
            <a:r>
              <a:rPr lang="en-US" sz="2400" dirty="0" smtClean="0"/>
              <a:t> CC – </a:t>
            </a:r>
            <a:r>
              <a:rPr lang="en-US" sz="2400" dirty="0" err="1" smtClean="0"/>
              <a:t>Partage</a:t>
            </a:r>
            <a:r>
              <a:rPr lang="en-US" sz="2400" dirty="0" smtClean="0"/>
              <a:t> </a:t>
            </a:r>
            <a:r>
              <a:rPr lang="en-US" sz="2400" dirty="0" err="1" smtClean="0"/>
              <a:t>dans</a:t>
            </a:r>
            <a:r>
              <a:rPr lang="en-US" sz="2400" dirty="0" smtClean="0"/>
              <a:t> les </a:t>
            </a:r>
            <a:r>
              <a:rPr lang="en-US" sz="2400" dirty="0" err="1" smtClean="0"/>
              <a:t>Mêmes</a:t>
            </a:r>
            <a:r>
              <a:rPr lang="en-US" sz="2400" dirty="0" smtClean="0"/>
              <a:t> Conditions (</a:t>
            </a:r>
            <a:r>
              <a:rPr lang="en-US" sz="2400" dirty="0"/>
              <a:t>SA)</a:t>
            </a:r>
          </a:p>
        </p:txBody>
      </p:sp>
      <p:sp>
        <p:nvSpPr>
          <p:cNvPr id="4" name="Text Placeholder 3">
            <a:extLst>
              <a:ext uri="{FF2B5EF4-FFF2-40B4-BE49-F238E27FC236}">
                <a16:creationId xmlns:a16="http://schemas.microsoft.com/office/drawing/2014/main" id="{55934670-6B6E-446D-A103-0F886221A561}"/>
              </a:ext>
            </a:extLst>
          </p:cNvPr>
          <p:cNvSpPr>
            <a:spLocks noGrp="1"/>
          </p:cNvSpPr>
          <p:nvPr>
            <p:ph type="body" idx="2"/>
          </p:nvPr>
        </p:nvSpPr>
        <p:spPr>
          <a:xfrm>
            <a:off x="4453965" y="1809578"/>
            <a:ext cx="3438751" cy="2128108"/>
          </a:xfrm>
        </p:spPr>
        <p:txBody>
          <a:bodyPr/>
          <a:lstStyle/>
          <a:p>
            <a:r>
              <a:rPr lang="en-CA" sz="1800" dirty="0" smtClean="0"/>
              <a:t>Si la </a:t>
            </a:r>
            <a:r>
              <a:rPr lang="en-CA" sz="1800" dirty="0" err="1" smtClean="0"/>
              <a:t>réutilisation</a:t>
            </a:r>
            <a:r>
              <a:rPr lang="en-CA" sz="1800" dirty="0" smtClean="0"/>
              <a:t> </a:t>
            </a:r>
            <a:r>
              <a:rPr lang="en-CA" sz="1800" dirty="0" err="1" smtClean="0"/>
              <a:t>est</a:t>
            </a:r>
            <a:r>
              <a:rPr lang="en-CA" sz="1800" dirty="0" smtClean="0"/>
              <a:t> </a:t>
            </a:r>
            <a:r>
              <a:rPr lang="en-CA" sz="1800" dirty="0" err="1" smtClean="0"/>
              <a:t>une</a:t>
            </a:r>
            <a:r>
              <a:rPr lang="en-CA" sz="1800" dirty="0" smtClean="0"/>
              <a:t> adaptation du </a:t>
            </a:r>
            <a:r>
              <a:rPr lang="en-CA" sz="1800" dirty="0" err="1" smtClean="0"/>
              <a:t>contenu</a:t>
            </a:r>
            <a:r>
              <a:rPr lang="en-CA" sz="1800" dirty="0" smtClean="0"/>
              <a:t> original, </a:t>
            </a:r>
            <a:r>
              <a:rPr lang="en-CA" sz="1800" dirty="0" err="1" smtClean="0"/>
              <a:t>l’œuvre</a:t>
            </a:r>
            <a:r>
              <a:rPr lang="en-CA" sz="1800" dirty="0" smtClean="0"/>
              <a:t> </a:t>
            </a:r>
            <a:r>
              <a:rPr lang="en-CA" sz="1800" dirty="0" err="1" smtClean="0"/>
              <a:t>modifiée</a:t>
            </a:r>
            <a:r>
              <a:rPr lang="en-CA" sz="1800" dirty="0" smtClean="0"/>
              <a:t> </a:t>
            </a:r>
            <a:r>
              <a:rPr lang="en-CA" sz="1800" dirty="0" err="1" smtClean="0"/>
              <a:t>doit</a:t>
            </a:r>
            <a:r>
              <a:rPr lang="en-CA" sz="1800" dirty="0" smtClean="0"/>
              <a:t> </a:t>
            </a:r>
            <a:r>
              <a:rPr lang="en-CA" sz="1800" dirty="0" err="1" smtClean="0"/>
              <a:t>être</a:t>
            </a:r>
            <a:r>
              <a:rPr lang="en-CA" sz="1800" dirty="0" smtClean="0"/>
              <a:t> </a:t>
            </a:r>
            <a:r>
              <a:rPr lang="en-CA" sz="1800" dirty="0" err="1" smtClean="0"/>
              <a:t>partagée</a:t>
            </a:r>
            <a:r>
              <a:rPr lang="en-CA" sz="1800" dirty="0" smtClean="0"/>
              <a:t> sous la </a:t>
            </a:r>
            <a:r>
              <a:rPr lang="en-CA" sz="1800" dirty="0" err="1" smtClean="0"/>
              <a:t>même</a:t>
            </a:r>
            <a:r>
              <a:rPr lang="en-CA" sz="1800" dirty="0" smtClean="0"/>
              <a:t> licence CC </a:t>
            </a:r>
            <a:r>
              <a:rPr lang="en-CA" sz="1800" dirty="0" err="1" smtClean="0"/>
              <a:t>ou</a:t>
            </a:r>
            <a:r>
              <a:rPr lang="en-CA" sz="1800" dirty="0" smtClean="0"/>
              <a:t> </a:t>
            </a:r>
            <a:r>
              <a:rPr lang="en-CA" sz="1800" dirty="0" err="1" smtClean="0"/>
              <a:t>une</a:t>
            </a:r>
            <a:r>
              <a:rPr lang="en-CA" sz="1800" dirty="0" smtClean="0"/>
              <a:t> licence avec des conditions </a:t>
            </a:r>
            <a:r>
              <a:rPr lang="en-CA" sz="1800" dirty="0" err="1" smtClean="0"/>
              <a:t>similaires</a:t>
            </a:r>
            <a:r>
              <a:rPr lang="en-CA" sz="1800" dirty="0" smtClean="0"/>
              <a:t>/compatibles.</a:t>
            </a:r>
            <a:endParaRPr lang="en-CA" sz="1800" dirty="0"/>
          </a:p>
          <a:p>
            <a:endParaRPr lang="en-US" dirty="0"/>
          </a:p>
        </p:txBody>
      </p:sp>
      <p:sp>
        <p:nvSpPr>
          <p:cNvPr id="5" name="Slide Number Placeholder 4">
            <a:extLst>
              <a:ext uri="{FF2B5EF4-FFF2-40B4-BE49-F238E27FC236}">
                <a16:creationId xmlns:a16="http://schemas.microsoft.com/office/drawing/2014/main" id="{406A17A5-E594-4B6A-AD95-95A8C9DA2F69}"/>
              </a:ext>
            </a:extLst>
          </p:cNvPr>
          <p:cNvSpPr>
            <a:spLocks noGrp="1"/>
          </p:cNvSpPr>
          <p:nvPr>
            <p:ph type="sldNum" idx="12"/>
          </p:nvPr>
        </p:nvSpPr>
        <p:spPr>
          <a:xfrm>
            <a:off x="8583332" y="4749851"/>
            <a:ext cx="548700" cy="393600"/>
          </a:xfrm>
        </p:spPr>
        <p:txBody>
          <a:bodyPr/>
          <a:lstStyle/>
          <a:p>
            <a:fld id="{00000000-1234-1234-1234-123412341234}" type="slidenum">
              <a:rPr lang="en" smtClean="0"/>
              <a:pPr/>
              <a:t>25</a:t>
            </a:fld>
            <a:endParaRPr lang="en" dirty="0"/>
          </a:p>
        </p:txBody>
      </p:sp>
      <p:pic>
        <p:nvPicPr>
          <p:cNvPr id="7" name="Picture 2" descr="C:\Users\Matt\Desktop\Cc_SA.png">
            <a:extLst>
              <a:ext uri="{FF2B5EF4-FFF2-40B4-BE49-F238E27FC236}">
                <a16:creationId xmlns:a16="http://schemas.microsoft.com/office/drawing/2014/main" id="{D86C64DF-DEC8-4D59-AE67-7C74F868E4D5}"/>
              </a:ext>
            </a:extLst>
          </p:cNvPr>
          <p:cNvPicPr>
            <a:picLocks noChangeAspect="1" noChangeArrowheads="1"/>
          </p:cNvPicPr>
          <p:nvPr/>
        </p:nvPicPr>
        <p:blipFill>
          <a:blip r:embed="rId3" cstate="print"/>
          <a:srcRect/>
          <a:stretch>
            <a:fillRect/>
          </a:stretch>
        </p:blipFill>
        <p:spPr bwMode="auto">
          <a:xfrm>
            <a:off x="1775530" y="1809578"/>
            <a:ext cx="2025253" cy="2025253"/>
          </a:xfrm>
          <a:prstGeom prst="rect">
            <a:avLst/>
          </a:prstGeom>
          <a:noFill/>
          <a:ln w="9525">
            <a:noFill/>
            <a:miter lim="800000"/>
            <a:headEnd/>
            <a:tailEnd/>
          </a:ln>
        </p:spPr>
      </p:pic>
    </p:spTree>
    <p:extLst>
      <p:ext uri="{BB962C8B-B14F-4D97-AF65-F5344CB8AC3E}">
        <p14:creationId xmlns:p14="http://schemas.microsoft.com/office/powerpoint/2010/main" val="27702130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19BCF-57AC-4BA7-8B43-A21F664F4AA9}"/>
              </a:ext>
            </a:extLst>
          </p:cNvPr>
          <p:cNvSpPr>
            <a:spLocks noGrp="1"/>
          </p:cNvSpPr>
          <p:nvPr>
            <p:ph type="title"/>
          </p:nvPr>
        </p:nvSpPr>
        <p:spPr>
          <a:xfrm>
            <a:off x="1388105" y="823814"/>
            <a:ext cx="6198944" cy="637191"/>
          </a:xfrm>
        </p:spPr>
        <p:txBody>
          <a:bodyPr/>
          <a:lstStyle/>
          <a:p>
            <a:r>
              <a:rPr lang="en-US" sz="2400" dirty="0" err="1" smtClean="0"/>
              <a:t>Icônes</a:t>
            </a:r>
            <a:r>
              <a:rPr lang="en-US" sz="2400" dirty="0" smtClean="0"/>
              <a:t> des </a:t>
            </a:r>
            <a:r>
              <a:rPr lang="en-US" sz="2400" dirty="0" err="1" smtClean="0"/>
              <a:t>licences</a:t>
            </a:r>
            <a:r>
              <a:rPr lang="en-US" sz="2400" dirty="0" smtClean="0"/>
              <a:t> CC – Pas </a:t>
            </a:r>
            <a:r>
              <a:rPr lang="en-US" sz="2400" dirty="0" err="1" smtClean="0"/>
              <a:t>d’Utilisation</a:t>
            </a:r>
            <a:r>
              <a:rPr lang="en-US" sz="2400" dirty="0" smtClean="0"/>
              <a:t> Commerciale (</a:t>
            </a:r>
            <a:r>
              <a:rPr lang="en-US" sz="2400" dirty="0"/>
              <a:t>NC)</a:t>
            </a:r>
          </a:p>
        </p:txBody>
      </p:sp>
      <p:sp>
        <p:nvSpPr>
          <p:cNvPr id="4" name="Text Placeholder 3">
            <a:extLst>
              <a:ext uri="{FF2B5EF4-FFF2-40B4-BE49-F238E27FC236}">
                <a16:creationId xmlns:a16="http://schemas.microsoft.com/office/drawing/2014/main" id="{75C46565-C190-4730-812C-59A2179FFC6D}"/>
              </a:ext>
            </a:extLst>
          </p:cNvPr>
          <p:cNvSpPr>
            <a:spLocks noGrp="1"/>
          </p:cNvSpPr>
          <p:nvPr>
            <p:ph type="body" idx="2"/>
          </p:nvPr>
        </p:nvSpPr>
        <p:spPr>
          <a:xfrm>
            <a:off x="3932359" y="1622047"/>
            <a:ext cx="4890799" cy="3231000"/>
          </a:xfrm>
        </p:spPr>
        <p:txBody>
          <a:bodyPr/>
          <a:lstStyle/>
          <a:p>
            <a:r>
              <a:rPr lang="en-CA" sz="1800" dirty="0" smtClean="0"/>
              <a:t>Le </a:t>
            </a:r>
            <a:r>
              <a:rPr lang="en-CA" sz="1800" dirty="0" err="1" smtClean="0"/>
              <a:t>matériel</a:t>
            </a:r>
            <a:r>
              <a:rPr lang="en-CA" sz="1800" dirty="0" smtClean="0"/>
              <a:t> ne </a:t>
            </a:r>
            <a:r>
              <a:rPr lang="en-CA" sz="1800" dirty="0" err="1" smtClean="0"/>
              <a:t>peut</a:t>
            </a:r>
            <a:r>
              <a:rPr lang="en-CA" sz="1800" dirty="0" smtClean="0"/>
              <a:t> </a:t>
            </a:r>
            <a:r>
              <a:rPr lang="en-CA" sz="1800" dirty="0" err="1" smtClean="0"/>
              <a:t>être</a:t>
            </a:r>
            <a:r>
              <a:rPr lang="en-CA" sz="1800" dirty="0" smtClean="0"/>
              <a:t> </a:t>
            </a:r>
            <a:r>
              <a:rPr lang="en-CA" sz="1800" dirty="0" err="1" smtClean="0"/>
              <a:t>utilisé</a:t>
            </a:r>
            <a:r>
              <a:rPr lang="en-CA" sz="1800" dirty="0" smtClean="0"/>
              <a:t> à des fins </a:t>
            </a:r>
            <a:r>
              <a:rPr lang="en-CA" sz="1800" dirty="0" err="1" smtClean="0"/>
              <a:t>commerciales</a:t>
            </a:r>
            <a:r>
              <a:rPr lang="en-CA" sz="1800" dirty="0" smtClean="0"/>
              <a:t>. </a:t>
            </a:r>
            <a:endParaRPr lang="en-CA" sz="1800" dirty="0"/>
          </a:p>
          <a:p>
            <a:endParaRPr lang="en-CA" sz="1800" dirty="0"/>
          </a:p>
          <a:p>
            <a:r>
              <a:rPr lang="en-CA" sz="1800" dirty="0" smtClean="0"/>
              <a:t>Utilisation </a:t>
            </a:r>
            <a:r>
              <a:rPr lang="en-CA" sz="1800" dirty="0" err="1" smtClean="0"/>
              <a:t>commerciale</a:t>
            </a:r>
            <a:r>
              <a:rPr lang="en-CA" sz="1800" dirty="0" smtClean="0"/>
              <a:t> </a:t>
            </a:r>
            <a:r>
              <a:rPr lang="fr-FR" sz="1800" dirty="0"/>
              <a:t>signifie que l’utilisation </a:t>
            </a:r>
            <a:r>
              <a:rPr lang="fr-FR" sz="1800" dirty="0" smtClean="0"/>
              <a:t>a « principalement </a:t>
            </a:r>
            <a:r>
              <a:rPr lang="fr-FR" sz="1800" dirty="0"/>
              <a:t>pour but ou pour objectif d'obtenir un avantage commercial ou une compensation </a:t>
            </a:r>
            <a:r>
              <a:rPr lang="fr-FR" sz="1800" dirty="0" smtClean="0"/>
              <a:t>financière » </a:t>
            </a:r>
            <a:r>
              <a:rPr lang="en-CA" sz="1200" dirty="0" smtClean="0"/>
              <a:t>https</a:t>
            </a:r>
            <a:r>
              <a:rPr lang="en-CA" sz="1200" dirty="0"/>
              <a:t>://creativecommons.org/licenses/by-nc/4.0/legalcode.fr </a:t>
            </a:r>
          </a:p>
          <a:p>
            <a:endParaRPr lang="en-CA" dirty="0"/>
          </a:p>
          <a:p>
            <a:endParaRPr lang="en-US" dirty="0"/>
          </a:p>
        </p:txBody>
      </p:sp>
      <p:sp>
        <p:nvSpPr>
          <p:cNvPr id="5" name="Slide Number Placeholder 4">
            <a:extLst>
              <a:ext uri="{FF2B5EF4-FFF2-40B4-BE49-F238E27FC236}">
                <a16:creationId xmlns:a16="http://schemas.microsoft.com/office/drawing/2014/main" id="{C3AF4045-AC87-4FD1-A0C6-F4EB15874F8A}"/>
              </a:ext>
            </a:extLst>
          </p:cNvPr>
          <p:cNvSpPr>
            <a:spLocks noGrp="1"/>
          </p:cNvSpPr>
          <p:nvPr>
            <p:ph type="sldNum" idx="12"/>
          </p:nvPr>
        </p:nvSpPr>
        <p:spPr>
          <a:xfrm>
            <a:off x="8583332" y="4749851"/>
            <a:ext cx="548700" cy="393600"/>
          </a:xfrm>
        </p:spPr>
        <p:txBody>
          <a:bodyPr/>
          <a:lstStyle/>
          <a:p>
            <a:fld id="{00000000-1234-1234-1234-123412341234}" type="slidenum">
              <a:rPr lang="en" smtClean="0"/>
              <a:pPr/>
              <a:t>26</a:t>
            </a:fld>
            <a:endParaRPr lang="en" dirty="0"/>
          </a:p>
        </p:txBody>
      </p:sp>
      <p:pic>
        <p:nvPicPr>
          <p:cNvPr id="6" name="Picture 2" descr="C:\Users\Matt\Desktop\Creative Commons Aotearoa Records\Website\CC Image Archive\nclarger.jpg">
            <a:extLst>
              <a:ext uri="{FF2B5EF4-FFF2-40B4-BE49-F238E27FC236}">
                <a16:creationId xmlns:a16="http://schemas.microsoft.com/office/drawing/2014/main" id="{D3A2883C-C8B7-4367-82D7-8BE1A109A380}"/>
              </a:ext>
            </a:extLst>
          </p:cNvPr>
          <p:cNvPicPr>
            <a:picLocks noChangeAspect="1" noChangeArrowheads="1"/>
          </p:cNvPicPr>
          <p:nvPr/>
        </p:nvPicPr>
        <p:blipFill>
          <a:blip r:embed="rId3" cstate="print"/>
          <a:srcRect/>
          <a:stretch>
            <a:fillRect/>
          </a:stretch>
        </p:blipFill>
        <p:spPr bwMode="auto">
          <a:xfrm>
            <a:off x="1388105" y="1689705"/>
            <a:ext cx="2419349" cy="2420416"/>
          </a:xfrm>
          <a:prstGeom prst="rect">
            <a:avLst/>
          </a:prstGeom>
          <a:noFill/>
          <a:ln w="9525">
            <a:noFill/>
            <a:miter lim="800000"/>
            <a:headEnd/>
            <a:tailEnd/>
          </a:ln>
        </p:spPr>
      </p:pic>
    </p:spTree>
    <p:extLst>
      <p:ext uri="{BB962C8B-B14F-4D97-AF65-F5344CB8AC3E}">
        <p14:creationId xmlns:p14="http://schemas.microsoft.com/office/powerpoint/2010/main" val="3937163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37A03-8B79-4BA5-8F26-3070DC9E5E8F}"/>
              </a:ext>
            </a:extLst>
          </p:cNvPr>
          <p:cNvSpPr>
            <a:spLocks noGrp="1"/>
          </p:cNvSpPr>
          <p:nvPr>
            <p:ph type="title"/>
          </p:nvPr>
        </p:nvSpPr>
        <p:spPr>
          <a:xfrm>
            <a:off x="1408671" y="807339"/>
            <a:ext cx="6067609" cy="643167"/>
          </a:xfrm>
        </p:spPr>
        <p:txBody>
          <a:bodyPr/>
          <a:lstStyle/>
          <a:p>
            <a:r>
              <a:rPr lang="en-US" sz="2400" dirty="0" err="1" smtClean="0"/>
              <a:t>Icônes</a:t>
            </a:r>
            <a:r>
              <a:rPr lang="en-US" sz="2400" dirty="0" smtClean="0"/>
              <a:t> des </a:t>
            </a:r>
            <a:r>
              <a:rPr lang="en-US" sz="2400" dirty="0" err="1" smtClean="0"/>
              <a:t>licences</a:t>
            </a:r>
            <a:r>
              <a:rPr lang="en-US" sz="2400" dirty="0" smtClean="0"/>
              <a:t> CC – Pas de Modification </a:t>
            </a:r>
            <a:r>
              <a:rPr lang="en-US" sz="2400" dirty="0"/>
              <a:t>(ND)</a:t>
            </a:r>
          </a:p>
        </p:txBody>
      </p:sp>
      <p:sp>
        <p:nvSpPr>
          <p:cNvPr id="4" name="Text Placeholder 3">
            <a:extLst>
              <a:ext uri="{FF2B5EF4-FFF2-40B4-BE49-F238E27FC236}">
                <a16:creationId xmlns:a16="http://schemas.microsoft.com/office/drawing/2014/main" id="{C7992D9E-8866-4473-B44F-7558D202EE55}"/>
              </a:ext>
            </a:extLst>
          </p:cNvPr>
          <p:cNvSpPr>
            <a:spLocks noGrp="1"/>
          </p:cNvSpPr>
          <p:nvPr>
            <p:ph type="body" idx="2"/>
          </p:nvPr>
        </p:nvSpPr>
        <p:spPr>
          <a:xfrm>
            <a:off x="4040187" y="2145921"/>
            <a:ext cx="3835186" cy="1989473"/>
          </a:xfrm>
        </p:spPr>
        <p:txBody>
          <a:bodyPr/>
          <a:lstStyle/>
          <a:p>
            <a:r>
              <a:rPr lang="en-CA" sz="1800" dirty="0" smtClean="0"/>
              <a:t>Si la </a:t>
            </a:r>
            <a:r>
              <a:rPr lang="en-CA" sz="1800" dirty="0" err="1" smtClean="0"/>
              <a:t>réutilisation</a:t>
            </a:r>
            <a:r>
              <a:rPr lang="en-CA" sz="1800" dirty="0" smtClean="0"/>
              <a:t> </a:t>
            </a:r>
            <a:r>
              <a:rPr lang="en-CA" sz="1800" dirty="0" err="1" smtClean="0"/>
              <a:t>est</a:t>
            </a:r>
            <a:r>
              <a:rPr lang="en-CA" sz="1800" dirty="0" smtClean="0"/>
              <a:t> </a:t>
            </a:r>
            <a:r>
              <a:rPr lang="en-CA" sz="1800" dirty="0" err="1" smtClean="0"/>
              <a:t>une</a:t>
            </a:r>
            <a:r>
              <a:rPr lang="en-CA" sz="1800" dirty="0" smtClean="0"/>
              <a:t> adaptation de </a:t>
            </a:r>
            <a:r>
              <a:rPr lang="en-CA" sz="1800" dirty="0" err="1" smtClean="0"/>
              <a:t>l’œuvre</a:t>
            </a:r>
            <a:r>
              <a:rPr lang="en-CA" sz="1800" dirty="0" smtClean="0"/>
              <a:t> </a:t>
            </a:r>
            <a:r>
              <a:rPr lang="en-CA" sz="1800" dirty="0" err="1" smtClean="0"/>
              <a:t>originale</a:t>
            </a:r>
            <a:r>
              <a:rPr lang="en-CA" sz="1800" dirty="0" smtClean="0"/>
              <a:t>, </a:t>
            </a:r>
            <a:r>
              <a:rPr lang="en-CA" sz="1800" dirty="0" err="1" smtClean="0"/>
              <a:t>cette</a:t>
            </a:r>
            <a:r>
              <a:rPr lang="en-CA" sz="1800" dirty="0" smtClean="0"/>
              <a:t> adaptation </a:t>
            </a:r>
            <a:r>
              <a:rPr lang="en-CA" sz="1800" dirty="0" err="1" smtClean="0"/>
              <a:t>peut</a:t>
            </a:r>
            <a:r>
              <a:rPr lang="en-CA" sz="1800" dirty="0" smtClean="0"/>
              <a:t> </a:t>
            </a:r>
            <a:r>
              <a:rPr lang="en-CA" sz="1800" dirty="0" err="1" smtClean="0"/>
              <a:t>être</a:t>
            </a:r>
            <a:r>
              <a:rPr lang="en-CA" sz="1800" dirty="0" smtClean="0"/>
              <a:t> </a:t>
            </a:r>
            <a:r>
              <a:rPr lang="en-CA" sz="1800" dirty="0" err="1" smtClean="0"/>
              <a:t>utilisée</a:t>
            </a:r>
            <a:r>
              <a:rPr lang="en-CA" sz="1800" dirty="0" smtClean="0"/>
              <a:t> </a:t>
            </a:r>
            <a:r>
              <a:rPr lang="en-CA" sz="1800" dirty="0" err="1" smtClean="0"/>
              <a:t>en</a:t>
            </a:r>
            <a:r>
              <a:rPr lang="en-CA" sz="1800" dirty="0" smtClean="0"/>
              <a:t> </a:t>
            </a:r>
            <a:r>
              <a:rPr lang="en-CA" sz="1800" dirty="0" err="1" smtClean="0"/>
              <a:t>privé</a:t>
            </a:r>
            <a:r>
              <a:rPr lang="en-CA" sz="1800" dirty="0" smtClean="0"/>
              <a:t>, </a:t>
            </a:r>
            <a:r>
              <a:rPr lang="en-CA" sz="1800" dirty="0" err="1" smtClean="0"/>
              <a:t>mais</a:t>
            </a:r>
            <a:r>
              <a:rPr lang="en-CA" sz="1800" dirty="0" smtClean="0"/>
              <a:t> </a:t>
            </a:r>
            <a:r>
              <a:rPr lang="en-CA" sz="1800" dirty="0" err="1" smtClean="0"/>
              <a:t>il</a:t>
            </a:r>
            <a:r>
              <a:rPr lang="en-CA" sz="1800" dirty="0" smtClean="0"/>
              <a:t> </a:t>
            </a:r>
            <a:r>
              <a:rPr lang="en-CA" sz="1800" dirty="0" err="1" smtClean="0"/>
              <a:t>n’est</a:t>
            </a:r>
            <a:r>
              <a:rPr lang="en-CA" sz="1800" dirty="0" smtClean="0"/>
              <a:t> pas </a:t>
            </a:r>
            <a:r>
              <a:rPr lang="en-CA" sz="1800" dirty="0" err="1" smtClean="0"/>
              <a:t>permis</a:t>
            </a:r>
            <a:r>
              <a:rPr lang="en-CA" sz="1800" dirty="0" smtClean="0"/>
              <a:t> de </a:t>
            </a:r>
            <a:r>
              <a:rPr lang="en-CA" sz="1800" dirty="0" err="1" smtClean="0"/>
              <a:t>distribuer</a:t>
            </a:r>
            <a:r>
              <a:rPr lang="en-CA" sz="1800" dirty="0" smtClean="0"/>
              <a:t> </a:t>
            </a:r>
            <a:r>
              <a:rPr lang="en-CA" sz="1800" dirty="0" err="1" smtClean="0"/>
              <a:t>publiquement</a:t>
            </a:r>
            <a:r>
              <a:rPr lang="en-CA" sz="1800" dirty="0" smtClean="0"/>
              <a:t> </a:t>
            </a:r>
            <a:r>
              <a:rPr lang="en-CA" sz="1800" dirty="0" err="1" smtClean="0"/>
              <a:t>l’œuvre</a:t>
            </a:r>
            <a:r>
              <a:rPr lang="en-CA" sz="1800" dirty="0" smtClean="0"/>
              <a:t> </a:t>
            </a:r>
            <a:r>
              <a:rPr lang="en-CA" sz="1800" dirty="0" err="1" smtClean="0"/>
              <a:t>modifiée</a:t>
            </a:r>
            <a:endParaRPr lang="en-US" dirty="0"/>
          </a:p>
        </p:txBody>
      </p:sp>
      <p:sp>
        <p:nvSpPr>
          <p:cNvPr id="5" name="Slide Number Placeholder 4">
            <a:extLst>
              <a:ext uri="{FF2B5EF4-FFF2-40B4-BE49-F238E27FC236}">
                <a16:creationId xmlns:a16="http://schemas.microsoft.com/office/drawing/2014/main" id="{3A71605A-6D40-4865-BD33-6591B2CDCBC3}"/>
              </a:ext>
            </a:extLst>
          </p:cNvPr>
          <p:cNvSpPr>
            <a:spLocks noGrp="1"/>
          </p:cNvSpPr>
          <p:nvPr>
            <p:ph type="sldNum" idx="12"/>
          </p:nvPr>
        </p:nvSpPr>
        <p:spPr>
          <a:xfrm>
            <a:off x="8583332" y="4749851"/>
            <a:ext cx="548700" cy="393600"/>
          </a:xfrm>
        </p:spPr>
        <p:txBody>
          <a:bodyPr/>
          <a:lstStyle/>
          <a:p>
            <a:fld id="{00000000-1234-1234-1234-123412341234}" type="slidenum">
              <a:rPr lang="en" smtClean="0"/>
              <a:pPr/>
              <a:t>27</a:t>
            </a:fld>
            <a:endParaRPr lang="en" dirty="0"/>
          </a:p>
        </p:txBody>
      </p:sp>
      <p:pic>
        <p:nvPicPr>
          <p:cNvPr id="6" name="Picture 2" descr="C:\Users\Matt\Desktop\Copyright-Large-ND.png">
            <a:extLst>
              <a:ext uri="{FF2B5EF4-FFF2-40B4-BE49-F238E27FC236}">
                <a16:creationId xmlns:a16="http://schemas.microsoft.com/office/drawing/2014/main" id="{7C095B10-E9E0-40C1-ADD9-7A1078DC1221}"/>
              </a:ext>
            </a:extLst>
          </p:cNvPr>
          <p:cNvPicPr>
            <a:picLocks noChangeAspect="1" noChangeArrowheads="1"/>
          </p:cNvPicPr>
          <p:nvPr/>
        </p:nvPicPr>
        <p:blipFill>
          <a:blip r:embed="rId3" cstate="print"/>
          <a:srcRect/>
          <a:stretch>
            <a:fillRect/>
          </a:stretch>
        </p:blipFill>
        <p:spPr bwMode="auto">
          <a:xfrm>
            <a:off x="1561755" y="1968817"/>
            <a:ext cx="2038394" cy="2038394"/>
          </a:xfrm>
          <a:prstGeom prst="rect">
            <a:avLst/>
          </a:prstGeom>
          <a:noFill/>
          <a:ln w="9525">
            <a:noFill/>
            <a:miter lim="800000"/>
            <a:headEnd/>
            <a:tailEnd/>
          </a:ln>
        </p:spPr>
      </p:pic>
    </p:spTree>
    <p:extLst>
      <p:ext uri="{BB962C8B-B14F-4D97-AF65-F5344CB8AC3E}">
        <p14:creationId xmlns:p14="http://schemas.microsoft.com/office/powerpoint/2010/main" val="280163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A362A-F5FD-48A6-A165-089F04C1E562}"/>
              </a:ext>
            </a:extLst>
          </p:cNvPr>
          <p:cNvSpPr>
            <a:spLocks noGrp="1"/>
          </p:cNvSpPr>
          <p:nvPr>
            <p:ph type="title"/>
          </p:nvPr>
        </p:nvSpPr>
        <p:spPr>
          <a:xfrm>
            <a:off x="1381250" y="922668"/>
            <a:ext cx="4377865" cy="435600"/>
          </a:xfrm>
        </p:spPr>
        <p:txBody>
          <a:bodyPr/>
          <a:lstStyle/>
          <a:p>
            <a:r>
              <a:rPr lang="fr-CA" dirty="0" smtClean="0"/>
              <a:t>Autres types de licences ouvertes</a:t>
            </a:r>
            <a:endParaRPr lang="en-CA" dirty="0"/>
          </a:p>
        </p:txBody>
      </p:sp>
      <p:sp>
        <p:nvSpPr>
          <p:cNvPr id="3" name="Text Placeholder 2">
            <a:extLst>
              <a:ext uri="{FF2B5EF4-FFF2-40B4-BE49-F238E27FC236}">
                <a16:creationId xmlns:a16="http://schemas.microsoft.com/office/drawing/2014/main" id="{DDBD6E22-B4EF-4332-8179-F52B00739D35}"/>
              </a:ext>
            </a:extLst>
          </p:cNvPr>
          <p:cNvSpPr>
            <a:spLocks noGrp="1"/>
          </p:cNvSpPr>
          <p:nvPr>
            <p:ph type="body" idx="1"/>
          </p:nvPr>
        </p:nvSpPr>
        <p:spPr>
          <a:xfrm>
            <a:off x="1381250" y="1518851"/>
            <a:ext cx="6864392" cy="3231000"/>
          </a:xfrm>
        </p:spPr>
        <p:txBody>
          <a:bodyPr/>
          <a:lstStyle/>
          <a:p>
            <a:r>
              <a:rPr lang="fr-CA" dirty="0" smtClean="0"/>
              <a:t>Licences pour logiciels libres</a:t>
            </a:r>
            <a:endParaRPr lang="fr-CA" dirty="0"/>
          </a:p>
          <a:p>
            <a:pPr lvl="1"/>
            <a:r>
              <a:rPr lang="fr-CA" sz="1800" dirty="0" smtClean="0"/>
              <a:t>Licence publique générale GNU (GLP</a:t>
            </a:r>
            <a:r>
              <a:rPr lang="fr-CA" sz="1800" dirty="0"/>
              <a:t>)</a:t>
            </a:r>
          </a:p>
          <a:p>
            <a:pPr lvl="1"/>
            <a:r>
              <a:rPr lang="fr-CA" sz="1800" dirty="0" smtClean="0"/>
              <a:t>Autres exemples : </a:t>
            </a:r>
            <a:r>
              <a:rPr lang="fr-CA" sz="1800" dirty="0">
                <a:hlinkClick r:id="rId3"/>
              </a:rPr>
              <a:t>https://opensource.org/licenses</a:t>
            </a:r>
            <a:endParaRPr lang="fr-CA" sz="1800" dirty="0"/>
          </a:p>
          <a:p>
            <a:r>
              <a:rPr lang="fr-CA" dirty="0" smtClean="0"/>
              <a:t>Licences Open </a:t>
            </a:r>
            <a:r>
              <a:rPr lang="fr-CA" dirty="0"/>
              <a:t>Data </a:t>
            </a:r>
            <a:r>
              <a:rPr lang="fr-CA" dirty="0" smtClean="0"/>
              <a:t>Commons</a:t>
            </a:r>
            <a:r>
              <a:rPr lang="fr-CA" sz="1800" dirty="0"/>
              <a:t>	 </a:t>
            </a:r>
            <a:r>
              <a:rPr lang="fr-CA" sz="1800" dirty="0" smtClean="0"/>
              <a:t>	</a:t>
            </a:r>
            <a:r>
              <a:rPr lang="fr-CA" sz="1800" dirty="0" smtClean="0">
                <a:hlinkClick r:id="rId4"/>
              </a:rPr>
              <a:t>https</a:t>
            </a:r>
            <a:r>
              <a:rPr lang="fr-CA" sz="1800" dirty="0">
                <a:hlinkClick r:id="rId4"/>
              </a:rPr>
              <a:t>://</a:t>
            </a:r>
            <a:r>
              <a:rPr lang="fr-CA" sz="1800" dirty="0" smtClean="0">
                <a:hlinkClick r:id="rId4"/>
              </a:rPr>
              <a:t>opendatacommons.org/licenses/index.html</a:t>
            </a:r>
            <a:r>
              <a:rPr lang="fr-CA" sz="1800" dirty="0" smtClean="0"/>
              <a:t> </a:t>
            </a:r>
            <a:endParaRPr lang="fr-CA" sz="1800" dirty="0"/>
          </a:p>
          <a:p>
            <a:r>
              <a:rPr lang="fr-CA" dirty="0" smtClean="0"/>
              <a:t>Licence du gouvernement ouvert</a:t>
            </a:r>
            <a:endParaRPr lang="fr-CA" dirty="0"/>
          </a:p>
          <a:p>
            <a:pPr lvl="1"/>
            <a:r>
              <a:rPr lang="fr-CA" sz="1800" dirty="0" smtClean="0">
                <a:hlinkClick r:id="rId5"/>
              </a:rPr>
              <a:t>Gouvernement du Canada</a:t>
            </a:r>
            <a:r>
              <a:rPr lang="fr-CA" sz="1800" dirty="0" smtClean="0"/>
              <a:t>, </a:t>
            </a:r>
            <a:r>
              <a:rPr lang="fr-FR" sz="1800" dirty="0" smtClean="0">
                <a:hlinkClick r:id="rId6"/>
              </a:rPr>
              <a:t>Licence ouverte de Statistique Canada</a:t>
            </a:r>
            <a:endParaRPr lang="fr-CA" sz="1800" dirty="0"/>
          </a:p>
          <a:p>
            <a:pPr lvl="1"/>
            <a:r>
              <a:rPr lang="fr-CA" sz="1800" dirty="0" smtClean="0">
                <a:hlinkClick r:id="rId7"/>
              </a:rPr>
              <a:t>Gouvernement de l'Ontario</a:t>
            </a:r>
            <a:r>
              <a:rPr lang="fr-CA" sz="1800" dirty="0" smtClean="0"/>
              <a:t>, </a:t>
            </a:r>
            <a:r>
              <a:rPr lang="fr-CA" sz="1800" dirty="0" smtClean="0">
                <a:hlinkClick r:id="rId8"/>
              </a:rPr>
              <a:t>Alberta </a:t>
            </a:r>
            <a:r>
              <a:rPr lang="fr-CA" sz="1800" dirty="0" err="1" smtClean="0">
                <a:hlinkClick r:id="rId8"/>
              </a:rPr>
              <a:t>Government</a:t>
            </a:r>
            <a:endParaRPr lang="fr-CA" sz="1800" dirty="0"/>
          </a:p>
          <a:p>
            <a:pPr lvl="1"/>
            <a:r>
              <a:rPr lang="fr-CA" sz="1800" dirty="0">
                <a:hlinkClick r:id="rId9"/>
              </a:rPr>
              <a:t>UK </a:t>
            </a:r>
            <a:r>
              <a:rPr lang="fr-CA" sz="1800" dirty="0" err="1" smtClean="0">
                <a:hlinkClick r:id="rId9"/>
              </a:rPr>
              <a:t>Government</a:t>
            </a:r>
            <a:r>
              <a:rPr lang="fr-CA" sz="1800" dirty="0" smtClean="0">
                <a:hlinkClick r:id="rId9"/>
              </a:rPr>
              <a:t> (pour l’information du secteur public)</a:t>
            </a:r>
            <a:endParaRPr lang="fr-CA" sz="1800" dirty="0"/>
          </a:p>
        </p:txBody>
      </p:sp>
      <p:sp>
        <p:nvSpPr>
          <p:cNvPr id="5" name="Slide Number Placeholder 4">
            <a:extLst>
              <a:ext uri="{FF2B5EF4-FFF2-40B4-BE49-F238E27FC236}">
                <a16:creationId xmlns:a16="http://schemas.microsoft.com/office/drawing/2014/main" id="{4C3E4D3B-2440-4BE6-AD8B-D4EE48358D34}"/>
              </a:ext>
            </a:extLst>
          </p:cNvPr>
          <p:cNvSpPr>
            <a:spLocks noGrp="1"/>
          </p:cNvSpPr>
          <p:nvPr>
            <p:ph type="sldNum" idx="12"/>
          </p:nvPr>
        </p:nvSpPr>
        <p:spPr/>
        <p:txBody>
          <a:bodyPr/>
          <a:lstStyle/>
          <a:p>
            <a:fld id="{00000000-1234-1234-1234-123412341234}" type="slidenum">
              <a:rPr lang="en" smtClean="0"/>
              <a:pPr/>
              <a:t>28</a:t>
            </a:fld>
            <a:endParaRPr lang="en"/>
          </a:p>
        </p:txBody>
      </p:sp>
    </p:spTree>
    <p:extLst>
      <p:ext uri="{BB962C8B-B14F-4D97-AF65-F5344CB8AC3E}">
        <p14:creationId xmlns:p14="http://schemas.microsoft.com/office/powerpoint/2010/main" val="10784394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4916" y="1423510"/>
            <a:ext cx="2323884" cy="1032838"/>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5057" y="1468563"/>
            <a:ext cx="3025987" cy="917996"/>
          </a:xfrm>
          <a:prstGeom prst="rect">
            <a:avLst/>
          </a:prstGeom>
        </p:spPr>
      </p:pic>
      <p:sp>
        <p:nvSpPr>
          <p:cNvPr id="2" name="Title 1">
            <a:extLst>
              <a:ext uri="{FF2B5EF4-FFF2-40B4-BE49-F238E27FC236}">
                <a16:creationId xmlns:a16="http://schemas.microsoft.com/office/drawing/2014/main" id="{C9D0DEFD-C40E-462C-A295-9F198DB4B8FC}"/>
              </a:ext>
            </a:extLst>
          </p:cNvPr>
          <p:cNvSpPr>
            <a:spLocks noGrp="1"/>
          </p:cNvSpPr>
          <p:nvPr>
            <p:ph type="title"/>
          </p:nvPr>
        </p:nvSpPr>
        <p:spPr>
          <a:xfrm>
            <a:off x="1413393" y="880646"/>
            <a:ext cx="5292799" cy="435600"/>
          </a:xfrm>
        </p:spPr>
        <p:txBody>
          <a:bodyPr/>
          <a:lstStyle/>
          <a:p>
            <a:r>
              <a:rPr lang="en-US" sz="2400" dirty="0" err="1" smtClean="0"/>
              <a:t>Contenu</a:t>
            </a:r>
            <a:r>
              <a:rPr lang="en-US" sz="2400" dirty="0" smtClean="0"/>
              <a:t> </a:t>
            </a:r>
            <a:r>
              <a:rPr lang="en-US" sz="2400" dirty="0" err="1" smtClean="0"/>
              <a:t>libre</a:t>
            </a:r>
            <a:r>
              <a:rPr lang="en-US" sz="2400" dirty="0" smtClean="0"/>
              <a:t> : sources </a:t>
            </a:r>
            <a:r>
              <a:rPr lang="en-US" sz="2400" dirty="0" err="1" smtClean="0"/>
              <a:t>suggérées</a:t>
            </a:r>
            <a:endParaRPr lang="en-US" sz="2400" dirty="0"/>
          </a:p>
        </p:txBody>
      </p:sp>
      <p:sp>
        <p:nvSpPr>
          <p:cNvPr id="5" name="Slide Number Placeholder 4">
            <a:extLst>
              <a:ext uri="{FF2B5EF4-FFF2-40B4-BE49-F238E27FC236}">
                <a16:creationId xmlns:a16="http://schemas.microsoft.com/office/drawing/2014/main" id="{CF96C61E-B7DF-44BE-9040-10D0FB37B892}"/>
              </a:ext>
            </a:extLst>
          </p:cNvPr>
          <p:cNvSpPr>
            <a:spLocks noGrp="1"/>
          </p:cNvSpPr>
          <p:nvPr>
            <p:ph type="sldNum" idx="12"/>
          </p:nvPr>
        </p:nvSpPr>
        <p:spPr>
          <a:xfrm>
            <a:off x="8583332" y="4749851"/>
            <a:ext cx="548700" cy="393600"/>
          </a:xfrm>
        </p:spPr>
        <p:txBody>
          <a:bodyPr/>
          <a:lstStyle/>
          <a:p>
            <a:fld id="{00000000-1234-1234-1234-123412341234}" type="slidenum">
              <a:rPr lang="en" smtClean="0"/>
              <a:pPr/>
              <a:t>29</a:t>
            </a:fld>
            <a:endParaRPr lang="en"/>
          </a:p>
        </p:txBody>
      </p:sp>
      <p:sp>
        <p:nvSpPr>
          <p:cNvPr id="7" name="TextBox 6">
            <a:extLst>
              <a:ext uri="{FF2B5EF4-FFF2-40B4-BE49-F238E27FC236}">
                <a16:creationId xmlns:a16="http://schemas.microsoft.com/office/drawing/2014/main" id="{DEBF9CF0-064A-47D9-B7A6-FD18E8757ED0}"/>
              </a:ext>
            </a:extLst>
          </p:cNvPr>
          <p:cNvSpPr txBox="1"/>
          <p:nvPr/>
        </p:nvSpPr>
        <p:spPr>
          <a:xfrm>
            <a:off x="1823904" y="1943706"/>
            <a:ext cx="2068292" cy="461665"/>
          </a:xfrm>
          <a:prstGeom prst="rect">
            <a:avLst/>
          </a:prstGeom>
          <a:noFill/>
        </p:spPr>
        <p:txBody>
          <a:bodyPr wrap="square" rtlCol="0">
            <a:spAutoFit/>
          </a:bodyPr>
          <a:lstStyle/>
          <a:p>
            <a:pPr algn="ctr"/>
            <a:r>
              <a:rPr lang="en-US" sz="1200" dirty="0">
                <a:latin typeface="Quattrocento Sans" panose="020B0604020202020204" charset="0"/>
                <a:hlinkClick r:id="rId5"/>
              </a:rPr>
              <a:t>https://open.bccampus.ca</a:t>
            </a:r>
            <a:endParaRPr lang="en-US" sz="1200" dirty="0">
              <a:latin typeface="Quattrocento Sans" panose="020B0604020202020204" charset="0"/>
            </a:endParaRPr>
          </a:p>
          <a:p>
            <a:pPr algn="ctr"/>
            <a:r>
              <a:rPr lang="en-US" sz="1200" dirty="0" smtClean="0">
                <a:latin typeface="Quattrocento Sans" panose="020B0604020202020204" charset="0"/>
              </a:rPr>
              <a:t>sous « Health Related »</a:t>
            </a:r>
            <a:endParaRPr lang="en-US" sz="1200" dirty="0">
              <a:latin typeface="Quattrocento Sans" panose="020B0604020202020204" charset="0"/>
            </a:endParaRPr>
          </a:p>
        </p:txBody>
      </p:sp>
      <p:sp>
        <p:nvSpPr>
          <p:cNvPr id="9" name="TextBox 8">
            <a:extLst>
              <a:ext uri="{FF2B5EF4-FFF2-40B4-BE49-F238E27FC236}">
                <a16:creationId xmlns:a16="http://schemas.microsoft.com/office/drawing/2014/main" id="{C420106D-9561-4FCE-B1DD-524F29E3A513}"/>
              </a:ext>
            </a:extLst>
          </p:cNvPr>
          <p:cNvSpPr txBox="1"/>
          <p:nvPr/>
        </p:nvSpPr>
        <p:spPr>
          <a:xfrm>
            <a:off x="1535610" y="4227694"/>
            <a:ext cx="2644878" cy="461665"/>
          </a:xfrm>
          <a:prstGeom prst="rect">
            <a:avLst/>
          </a:prstGeom>
          <a:noFill/>
        </p:spPr>
        <p:txBody>
          <a:bodyPr wrap="square" rtlCol="0">
            <a:spAutoFit/>
          </a:bodyPr>
          <a:lstStyle/>
          <a:p>
            <a:pPr algn="ctr"/>
            <a:r>
              <a:rPr lang="en-US" sz="1200" dirty="0">
                <a:latin typeface="Quattrocento Sans" panose="020B0604020202020204" charset="0"/>
                <a:hlinkClick r:id="rId6"/>
              </a:rPr>
              <a:t>https://open.umn.edu/opentextbooks</a:t>
            </a:r>
            <a:endParaRPr lang="en-US" sz="1200" dirty="0">
              <a:latin typeface="Quattrocento Sans" panose="020B0604020202020204" charset="0"/>
            </a:endParaRPr>
          </a:p>
          <a:p>
            <a:pPr algn="ctr"/>
            <a:r>
              <a:rPr lang="fr-CA" sz="1200" dirty="0" err="1">
                <a:latin typeface="Quattrocento Sans" panose="020B0604020202020204" charset="0"/>
              </a:rPr>
              <a:t>Browse</a:t>
            </a:r>
            <a:r>
              <a:rPr lang="fr-CA" sz="1200" dirty="0">
                <a:latin typeface="Quattrocento Sans" panose="020B0604020202020204" charset="0"/>
              </a:rPr>
              <a:t> </a:t>
            </a:r>
            <a:r>
              <a:rPr lang="fr-CA" sz="1200" dirty="0" err="1">
                <a:latin typeface="Quattrocento Sans" panose="020B0604020202020204" charset="0"/>
              </a:rPr>
              <a:t>subjects</a:t>
            </a:r>
            <a:r>
              <a:rPr lang="fr-CA" sz="1200" dirty="0">
                <a:latin typeface="Quattrocento Sans" panose="020B0604020202020204" charset="0"/>
              </a:rPr>
              <a:t> – </a:t>
            </a:r>
            <a:r>
              <a:rPr lang="fr-CA" sz="1200" dirty="0" err="1">
                <a:latin typeface="Quattrocento Sans" panose="020B0604020202020204" charset="0"/>
              </a:rPr>
              <a:t>Medicine</a:t>
            </a:r>
            <a:r>
              <a:rPr lang="fr-CA" sz="1200" dirty="0">
                <a:latin typeface="Quattrocento Sans" panose="020B0604020202020204" charset="0"/>
              </a:rPr>
              <a:t> </a:t>
            </a:r>
            <a:endParaRPr lang="en-US" sz="1200" dirty="0">
              <a:latin typeface="Quattrocento Sans" panose="020B0604020202020204" charset="0"/>
            </a:endParaRPr>
          </a:p>
        </p:txBody>
      </p:sp>
      <p:sp>
        <p:nvSpPr>
          <p:cNvPr id="11" name="Text Placeholder 10">
            <a:extLst>
              <a:ext uri="{FF2B5EF4-FFF2-40B4-BE49-F238E27FC236}">
                <a16:creationId xmlns:a16="http://schemas.microsoft.com/office/drawing/2014/main" id="{62A9F6CC-168B-4A84-BB40-37763D073299}"/>
              </a:ext>
            </a:extLst>
          </p:cNvPr>
          <p:cNvSpPr txBox="1">
            <a:spLocks noGrp="1"/>
          </p:cNvSpPr>
          <p:nvPr>
            <p:ph type="body" idx="2"/>
          </p:nvPr>
        </p:nvSpPr>
        <p:spPr>
          <a:xfrm>
            <a:off x="5186020" y="2174538"/>
            <a:ext cx="2570163" cy="553968"/>
          </a:xfrm>
          <a:prstGeom prst="rect">
            <a:avLst/>
          </a:prstGeom>
          <a:noFill/>
        </p:spPr>
        <p:txBody>
          <a:bodyPr wrap="square" rtlCol="0">
            <a:spAutoFit/>
          </a:bodyPr>
          <a:lstStyle/>
          <a:p>
            <a:pPr marL="101598" indent="0" algn="ctr">
              <a:spcBef>
                <a:spcPts val="0"/>
              </a:spcBef>
              <a:buNone/>
            </a:pPr>
            <a:r>
              <a:rPr lang="en-US" sz="1200" dirty="0">
                <a:hlinkClick r:id="rId7"/>
              </a:rPr>
              <a:t>https://openstax.org/</a:t>
            </a:r>
            <a:endParaRPr lang="en-US" sz="1200" dirty="0"/>
          </a:p>
          <a:p>
            <a:pPr marL="101598" indent="0" algn="ctr">
              <a:spcBef>
                <a:spcPts val="0"/>
              </a:spcBef>
              <a:buNone/>
            </a:pPr>
            <a:r>
              <a:rPr lang="en-US" sz="1200" dirty="0">
                <a:latin typeface="Quattrocento Sans" panose="020B0604020202020204" charset="0"/>
              </a:rPr>
              <a:t>Subjects – Science</a:t>
            </a:r>
          </a:p>
        </p:txBody>
      </p:sp>
      <p:sp>
        <p:nvSpPr>
          <p:cNvPr id="13" name="Rectangle 12">
            <a:extLst>
              <a:ext uri="{FF2B5EF4-FFF2-40B4-BE49-F238E27FC236}">
                <a16:creationId xmlns:a16="http://schemas.microsoft.com/office/drawing/2014/main" id="{DB54587D-74E7-4168-B288-BBFB93398B75}"/>
              </a:ext>
            </a:extLst>
          </p:cNvPr>
          <p:cNvSpPr/>
          <p:nvPr/>
        </p:nvSpPr>
        <p:spPr>
          <a:xfrm>
            <a:off x="4904074" y="4149916"/>
            <a:ext cx="3134053" cy="461665"/>
          </a:xfrm>
          <a:prstGeom prst="rect">
            <a:avLst/>
          </a:prstGeom>
        </p:spPr>
        <p:txBody>
          <a:bodyPr wrap="square">
            <a:spAutoFit/>
          </a:bodyPr>
          <a:lstStyle/>
          <a:p>
            <a:pPr algn="ctr"/>
            <a:r>
              <a:rPr lang="en-US" sz="1200" dirty="0">
                <a:latin typeface="Quattrocento Sans" panose="020B0604020202020204" charset="0"/>
                <a:hlinkClick r:id="rId8"/>
              </a:rPr>
              <a:t>https://www.oercommons.org/oer</a:t>
            </a:r>
            <a:r>
              <a:rPr lang="en-US" sz="1200" dirty="0">
                <a:latin typeface="Quattrocento Sans" panose="020B0604020202020204" charset="0"/>
              </a:rPr>
              <a:t> </a:t>
            </a:r>
          </a:p>
          <a:p>
            <a:pPr algn="ctr"/>
            <a:r>
              <a:rPr lang="fr-CA" sz="1200" dirty="0" err="1">
                <a:latin typeface="Quattrocento Sans" panose="020B0604020202020204" charset="0"/>
              </a:rPr>
              <a:t>Subject</a:t>
            </a:r>
            <a:r>
              <a:rPr lang="fr-CA" sz="1200" dirty="0">
                <a:latin typeface="Quattrocento Sans" panose="020B0604020202020204" charset="0"/>
              </a:rPr>
              <a:t> Areas – Life Sciences</a:t>
            </a:r>
            <a:endParaRPr lang="en-US" sz="1200" dirty="0"/>
          </a:p>
        </p:txBody>
      </p:sp>
      <p:sp>
        <p:nvSpPr>
          <p:cNvPr id="16" name="TextBox 15">
            <a:extLst>
              <a:ext uri="{FF2B5EF4-FFF2-40B4-BE49-F238E27FC236}">
                <a16:creationId xmlns:a16="http://schemas.microsoft.com/office/drawing/2014/main" id="{4612DA94-E40A-4C87-A40C-CDE65CDE6892}"/>
              </a:ext>
            </a:extLst>
          </p:cNvPr>
          <p:cNvSpPr txBox="1"/>
          <p:nvPr/>
        </p:nvSpPr>
        <p:spPr>
          <a:xfrm>
            <a:off x="1162550" y="3081363"/>
            <a:ext cx="3418840" cy="646331"/>
          </a:xfrm>
          <a:prstGeom prst="rect">
            <a:avLst/>
          </a:prstGeom>
          <a:noFill/>
        </p:spPr>
        <p:txBody>
          <a:bodyPr wrap="square" rtlCol="0">
            <a:spAutoFit/>
          </a:bodyPr>
          <a:lstStyle/>
          <a:p>
            <a:pPr algn="ctr"/>
            <a:r>
              <a:rPr lang="en-US" sz="1200" dirty="0">
                <a:latin typeface="Quattrocento Sans" panose="020B0604020202020204" charset="0"/>
                <a:hlinkClick r:id="rId9"/>
              </a:rPr>
              <a:t>https://www.merlot.org/merlot/</a:t>
            </a:r>
            <a:endParaRPr lang="en-US" sz="1200" dirty="0">
              <a:latin typeface="Quattrocento Sans" panose="020B0604020202020204" charset="0"/>
            </a:endParaRPr>
          </a:p>
          <a:p>
            <a:pPr algn="ctr"/>
            <a:r>
              <a:rPr lang="fr-CA" sz="1200" dirty="0" err="1">
                <a:latin typeface="Quattrocento Sans" panose="020B0604020202020204" charset="0"/>
              </a:rPr>
              <a:t>Browse</a:t>
            </a:r>
            <a:r>
              <a:rPr lang="fr-CA" sz="1200" dirty="0">
                <a:latin typeface="Quattrocento Sans" panose="020B0604020202020204" charset="0"/>
              </a:rPr>
              <a:t> by Discipline – Science and </a:t>
            </a:r>
            <a:r>
              <a:rPr lang="fr-CA" sz="1200" dirty="0" err="1">
                <a:latin typeface="Quattrocento Sans" panose="020B0604020202020204" charset="0"/>
              </a:rPr>
              <a:t>Technology</a:t>
            </a:r>
            <a:endParaRPr lang="en-US" sz="1200" dirty="0">
              <a:latin typeface="Quattrocento Sans" panose="020B0604020202020204" charset="0"/>
            </a:endParaRPr>
          </a:p>
          <a:p>
            <a:pPr algn="ctr"/>
            <a:endParaRPr lang="en-US" sz="1200" dirty="0">
              <a:latin typeface="Quattrocento Sans" panose="020B0604020202020204" charset="0"/>
            </a:endParaRPr>
          </a:p>
        </p:txBody>
      </p:sp>
      <p:pic>
        <p:nvPicPr>
          <p:cNvPr id="20" name="Picture 1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903584" y="3009814"/>
            <a:ext cx="1135031" cy="1135031"/>
          </a:xfrm>
          <a:prstGeom prst="rect">
            <a:avLst/>
          </a:prstGeom>
        </p:spPr>
      </p:pic>
      <p:pic>
        <p:nvPicPr>
          <p:cNvPr id="21" name="Picture 20"/>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018877" y="3746506"/>
            <a:ext cx="1706186" cy="462376"/>
          </a:xfrm>
          <a:prstGeom prst="rect">
            <a:avLst/>
          </a:prstGeom>
        </p:spPr>
      </p:pic>
      <p:pic>
        <p:nvPicPr>
          <p:cNvPr id="3" name="Picture 2"/>
          <p:cNvPicPr>
            <a:picLocks noChangeAspect="1"/>
          </p:cNvPicPr>
          <p:nvPr/>
        </p:nvPicPr>
        <p:blipFill>
          <a:blip r:embed="rId12"/>
          <a:stretch>
            <a:fillRect/>
          </a:stretch>
        </p:blipFill>
        <p:spPr>
          <a:xfrm>
            <a:off x="1823904" y="2653998"/>
            <a:ext cx="2112001" cy="415408"/>
          </a:xfrm>
          <a:prstGeom prst="rect">
            <a:avLst/>
          </a:prstGeom>
        </p:spPr>
      </p:pic>
    </p:spTree>
    <p:extLst>
      <p:ext uri="{BB962C8B-B14F-4D97-AF65-F5344CB8AC3E}">
        <p14:creationId xmlns:p14="http://schemas.microsoft.com/office/powerpoint/2010/main" val="37740285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7"/>
          <p:cNvSpPr txBox="1">
            <a:spLocks noGrp="1"/>
          </p:cNvSpPr>
          <p:nvPr>
            <p:ph type="title"/>
          </p:nvPr>
        </p:nvSpPr>
        <p:spPr>
          <a:xfrm>
            <a:off x="1381251" y="908963"/>
            <a:ext cx="4953646" cy="435600"/>
          </a:xfrm>
          <a:prstGeom prst="rect">
            <a:avLst/>
          </a:prstGeom>
        </p:spPr>
        <p:txBody>
          <a:bodyPr spcFirstLastPara="1" wrap="square" lIns="91425" tIns="91425" rIns="91425" bIns="91425" anchor="ctr" anchorCtr="0">
            <a:noAutofit/>
          </a:bodyPr>
          <a:lstStyle/>
          <a:p>
            <a:r>
              <a:rPr lang="en-US" sz="3200" dirty="0" err="1" smtClean="0"/>
              <a:t>Horaire</a:t>
            </a:r>
            <a:endParaRPr sz="3200" dirty="0">
              <a:highlight>
                <a:srgbClr val="FFCD00"/>
              </a:highlight>
            </a:endParaRPr>
          </a:p>
        </p:txBody>
      </p:sp>
      <p:sp>
        <p:nvSpPr>
          <p:cNvPr id="125" name="Google Shape;125;p17"/>
          <p:cNvSpPr txBox="1">
            <a:spLocks noGrp="1"/>
          </p:cNvSpPr>
          <p:nvPr>
            <p:ph type="body" idx="1"/>
          </p:nvPr>
        </p:nvSpPr>
        <p:spPr>
          <a:xfrm>
            <a:off x="772079" y="1371249"/>
            <a:ext cx="3880131" cy="3365442"/>
          </a:xfrm>
          <a:prstGeom prst="rect">
            <a:avLst/>
          </a:prstGeom>
        </p:spPr>
        <p:txBody>
          <a:bodyPr spcFirstLastPara="1" wrap="square" lIns="91425" tIns="91425" rIns="91425" bIns="91425" anchor="t" anchorCtr="0">
            <a:noAutofit/>
          </a:bodyPr>
          <a:lstStyle/>
          <a:p>
            <a:pPr marL="76199" indent="0">
              <a:buNone/>
            </a:pPr>
            <a:r>
              <a:rPr lang="en-US" sz="1400" b="1" dirty="0" smtClean="0"/>
              <a:t>9h00-9h10</a:t>
            </a:r>
            <a:r>
              <a:rPr lang="en-US" sz="1400" dirty="0" smtClean="0"/>
              <a:t> (10 </a:t>
            </a:r>
            <a:r>
              <a:rPr lang="en-US" sz="1400" dirty="0"/>
              <a:t>minutes) – </a:t>
            </a:r>
            <a:r>
              <a:rPr lang="en-US" sz="1400" dirty="0" err="1" smtClean="0"/>
              <a:t>présentations</a:t>
            </a:r>
            <a:r>
              <a:rPr lang="en-US" sz="1400" dirty="0" smtClean="0"/>
              <a:t> et </a:t>
            </a:r>
            <a:r>
              <a:rPr lang="en-US" sz="1400" dirty="0" err="1" smtClean="0"/>
              <a:t>détails</a:t>
            </a:r>
            <a:r>
              <a:rPr lang="en-US" sz="1400" dirty="0" smtClean="0"/>
              <a:t> </a:t>
            </a:r>
            <a:r>
              <a:rPr lang="en-US" sz="1400" dirty="0" err="1" smtClean="0"/>
              <a:t>administratifs</a:t>
            </a:r>
            <a:endParaRPr lang="en-US" sz="1400" dirty="0"/>
          </a:p>
          <a:p>
            <a:pPr marL="76199" indent="0">
              <a:buNone/>
            </a:pPr>
            <a:r>
              <a:rPr lang="en-US" sz="1400" b="1" dirty="0" smtClean="0"/>
              <a:t>9h10-9h15</a:t>
            </a:r>
            <a:r>
              <a:rPr lang="en-US" sz="1400" dirty="0" smtClean="0"/>
              <a:t> </a:t>
            </a:r>
            <a:r>
              <a:rPr lang="en-US" sz="1400" dirty="0"/>
              <a:t>(5 minutes) – </a:t>
            </a:r>
            <a:r>
              <a:rPr lang="en-US" sz="1400" dirty="0" smtClean="0"/>
              <a:t>quiz </a:t>
            </a:r>
            <a:r>
              <a:rPr lang="en-US" sz="1400" dirty="0" err="1" smtClean="0"/>
              <a:t>d’auto-évaluation</a:t>
            </a:r>
            <a:r>
              <a:rPr lang="en-US" sz="1400" dirty="0" smtClean="0"/>
              <a:t> à </a:t>
            </a:r>
            <a:r>
              <a:rPr lang="en-US" sz="1400" dirty="0" err="1" smtClean="0"/>
              <a:t>compléter</a:t>
            </a:r>
            <a:r>
              <a:rPr lang="en-US" sz="1400" dirty="0" smtClean="0"/>
              <a:t> </a:t>
            </a:r>
            <a:r>
              <a:rPr lang="en-US" sz="1400" dirty="0" err="1" smtClean="0"/>
              <a:t>individuellement</a:t>
            </a:r>
            <a:endParaRPr lang="en-US" sz="1400" dirty="0" smtClean="0"/>
          </a:p>
          <a:p>
            <a:pPr marL="76199" indent="0">
              <a:buNone/>
            </a:pPr>
            <a:r>
              <a:rPr lang="en-US" sz="1400" b="1" dirty="0" smtClean="0"/>
              <a:t>9h15-9h40 </a:t>
            </a:r>
            <a:r>
              <a:rPr lang="en-US" sz="1400" dirty="0" smtClean="0"/>
              <a:t>(25 minutes) – </a:t>
            </a:r>
            <a:r>
              <a:rPr lang="en-US" sz="1400" dirty="0" err="1" smtClean="0"/>
              <a:t>présentation</a:t>
            </a:r>
            <a:r>
              <a:rPr lang="en-US" sz="1400" dirty="0" smtClean="0"/>
              <a:t> : notions de base du droit </a:t>
            </a:r>
            <a:r>
              <a:rPr lang="en-US" sz="1400" dirty="0" err="1" smtClean="0"/>
              <a:t>d’auteur</a:t>
            </a:r>
            <a:r>
              <a:rPr lang="en-US" sz="1400" dirty="0" smtClean="0"/>
              <a:t>, y </a:t>
            </a:r>
            <a:r>
              <a:rPr lang="en-US" sz="1400" dirty="0" err="1" smtClean="0"/>
              <a:t>compris</a:t>
            </a:r>
            <a:r>
              <a:rPr lang="en-US" sz="1400" dirty="0" smtClean="0"/>
              <a:t> les </a:t>
            </a:r>
            <a:r>
              <a:rPr lang="en-US" sz="1400" dirty="0" err="1" smtClean="0"/>
              <a:t>substituts</a:t>
            </a:r>
            <a:r>
              <a:rPr lang="en-US" sz="1400" dirty="0" smtClean="0"/>
              <a:t> et les </a:t>
            </a:r>
            <a:r>
              <a:rPr lang="en-US" sz="1400" dirty="0" err="1" smtClean="0"/>
              <a:t>licences</a:t>
            </a:r>
            <a:r>
              <a:rPr lang="en-US" sz="1400" dirty="0" smtClean="0"/>
              <a:t> </a:t>
            </a:r>
            <a:r>
              <a:rPr lang="en-US" sz="1400" dirty="0" err="1" smtClean="0"/>
              <a:t>ouvertes</a:t>
            </a:r>
            <a:endParaRPr lang="en-US" sz="1400" dirty="0" smtClean="0"/>
          </a:p>
          <a:p>
            <a:pPr marL="76199" indent="0">
              <a:buNone/>
            </a:pPr>
            <a:r>
              <a:rPr lang="en-US" sz="1400" b="1" dirty="0" smtClean="0"/>
              <a:t>9h40-9h55 </a:t>
            </a:r>
            <a:r>
              <a:rPr lang="en-US" sz="1400" dirty="0"/>
              <a:t>(15 minutes) – </a:t>
            </a:r>
            <a:r>
              <a:rPr lang="en-US" sz="1400" dirty="0" smtClean="0"/>
              <a:t>questions</a:t>
            </a:r>
            <a:endParaRPr lang="en-US" sz="1400" dirty="0"/>
          </a:p>
          <a:p>
            <a:pPr marL="76199" indent="0">
              <a:buNone/>
            </a:pPr>
            <a:r>
              <a:rPr lang="en-US" sz="1400" b="1" dirty="0" smtClean="0"/>
              <a:t>9h55-10h10 </a:t>
            </a:r>
            <a:r>
              <a:rPr lang="en-US" sz="1400" dirty="0"/>
              <a:t>(15 minutes) – </a:t>
            </a:r>
            <a:r>
              <a:rPr lang="en-US" sz="1400" dirty="0" err="1" smtClean="0"/>
              <a:t>présentation</a:t>
            </a:r>
            <a:r>
              <a:rPr lang="en-US" sz="1400" dirty="0" smtClean="0"/>
              <a:t> des </a:t>
            </a:r>
            <a:r>
              <a:rPr lang="en-US" sz="1400" dirty="0" err="1" smtClean="0"/>
              <a:t>scénarios</a:t>
            </a:r>
            <a:r>
              <a:rPr lang="en-US" sz="1400" dirty="0"/>
              <a:t>, </a:t>
            </a:r>
            <a:r>
              <a:rPr lang="en-US" sz="1400" dirty="0" err="1" smtClean="0"/>
              <a:t>méthode</a:t>
            </a:r>
            <a:r>
              <a:rPr lang="en-US" sz="1400" dirty="0" smtClean="0"/>
              <a:t> </a:t>
            </a:r>
            <a:r>
              <a:rPr lang="en-US" sz="1400" dirty="0" err="1" smtClean="0"/>
              <a:t>d’analyse</a:t>
            </a:r>
            <a:r>
              <a:rPr lang="en-US" sz="1400" dirty="0" smtClean="0"/>
              <a:t> et </a:t>
            </a:r>
            <a:r>
              <a:rPr lang="en-US" sz="1400" dirty="0" err="1" smtClean="0"/>
              <a:t>création</a:t>
            </a:r>
            <a:r>
              <a:rPr lang="en-US" sz="1400" dirty="0" smtClean="0"/>
              <a:t> des </a:t>
            </a:r>
            <a:r>
              <a:rPr lang="en-US" sz="1400" dirty="0" err="1" smtClean="0"/>
              <a:t>groupes</a:t>
            </a:r>
            <a:endParaRPr lang="en-US" sz="1400" dirty="0" smtClean="0"/>
          </a:p>
          <a:p>
            <a:pPr marL="76199" indent="0">
              <a:buNone/>
            </a:pPr>
            <a:r>
              <a:rPr lang="en-US" sz="1400" b="1" dirty="0"/>
              <a:t>10h10-10h35</a:t>
            </a:r>
            <a:r>
              <a:rPr lang="en-US" sz="1400" dirty="0"/>
              <a:t> (25 minutes) – discussion </a:t>
            </a:r>
            <a:r>
              <a:rPr lang="en-US" sz="1400" dirty="0" err="1"/>
              <a:t>en</a:t>
            </a:r>
            <a:r>
              <a:rPr lang="en-US" sz="1400" dirty="0"/>
              <a:t> </a:t>
            </a:r>
            <a:r>
              <a:rPr lang="en-US" sz="1400" dirty="0" err="1"/>
              <a:t>petits</a:t>
            </a:r>
            <a:r>
              <a:rPr lang="en-US" sz="1400" dirty="0"/>
              <a:t> </a:t>
            </a:r>
            <a:r>
              <a:rPr lang="en-US" sz="1400" dirty="0" err="1"/>
              <a:t>groupes</a:t>
            </a:r>
            <a:r>
              <a:rPr lang="en-US" sz="1400" dirty="0"/>
              <a:t> pour </a:t>
            </a:r>
            <a:r>
              <a:rPr lang="en-US" sz="1400" dirty="0" err="1"/>
              <a:t>analyser</a:t>
            </a:r>
            <a:r>
              <a:rPr lang="en-US" sz="1400" dirty="0"/>
              <a:t> les </a:t>
            </a:r>
            <a:r>
              <a:rPr lang="en-US" sz="1400" dirty="0" err="1"/>
              <a:t>scénarios</a:t>
            </a:r>
            <a:endParaRPr lang="en-US" sz="1400" dirty="0"/>
          </a:p>
          <a:p>
            <a:pPr marL="76199" indent="0">
              <a:buNone/>
            </a:pPr>
            <a:endParaRPr lang="en-US" sz="1400" dirty="0"/>
          </a:p>
          <a:p>
            <a:pPr marL="76199" indent="0">
              <a:buNone/>
            </a:pPr>
            <a:endParaRPr sz="1200" dirty="0">
              <a:latin typeface="Quattrocento Sans" panose="020B0604020202020204" charset="0"/>
            </a:endParaRPr>
          </a:p>
        </p:txBody>
      </p:sp>
      <p:sp>
        <p:nvSpPr>
          <p:cNvPr id="131" name="Google Shape;131;p17"/>
          <p:cNvSpPr txBox="1">
            <a:spLocks noGrp="1"/>
          </p:cNvSpPr>
          <p:nvPr>
            <p:ph type="sldNum" idx="12"/>
          </p:nvPr>
        </p:nvSpPr>
        <p:spPr>
          <a:xfrm>
            <a:off x="8595300" y="4736691"/>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3</a:t>
            </a:fld>
            <a:endParaRPr dirty="0"/>
          </a:p>
        </p:txBody>
      </p:sp>
      <p:sp>
        <p:nvSpPr>
          <p:cNvPr id="16" name="Google Shape;125;p17"/>
          <p:cNvSpPr txBox="1">
            <a:spLocks/>
          </p:cNvSpPr>
          <p:nvPr/>
        </p:nvSpPr>
        <p:spPr>
          <a:xfrm>
            <a:off x="4775329" y="1341589"/>
            <a:ext cx="3696851" cy="3112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189" marR="0" lvl="0" indent="-380990" algn="l" rtl="0">
              <a:lnSpc>
                <a:spcPct val="100000"/>
              </a:lnSpc>
              <a:spcBef>
                <a:spcPts val="600"/>
              </a:spcBef>
              <a:spcAft>
                <a:spcPts val="0"/>
              </a:spcAft>
              <a:buClr>
                <a:srgbClr val="FFCD00"/>
              </a:buClr>
              <a:buSzPts val="2400"/>
              <a:buFont typeface="Quattrocento Sans"/>
              <a:buChar char="◉"/>
              <a:defRPr sz="2400" b="0" i="0" u="none" strike="noStrike" cap="none">
                <a:solidFill>
                  <a:srgbClr val="000000"/>
                </a:solidFill>
                <a:latin typeface="Quattrocento Sans"/>
                <a:ea typeface="Quattrocento Sans"/>
                <a:cs typeface="Quattrocento Sans"/>
                <a:sym typeface="Quattrocento Sans"/>
              </a:defRPr>
            </a:lvl1pPr>
            <a:lvl2pPr marL="914377" marR="0" lvl="1" indent="-355591"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2pPr>
            <a:lvl3pPr marL="1371566" marR="0" lvl="2" indent="-355591"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3pPr>
            <a:lvl4pPr marL="1828754" marR="0" lvl="3"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4pPr>
            <a:lvl5pPr marL="2285943" marR="0" lvl="4"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5pPr>
            <a:lvl6pPr marL="2743131" marR="0" lvl="5"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6pPr>
            <a:lvl7pPr marL="3200320" marR="0" lvl="6"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7pPr>
            <a:lvl8pPr marL="3657509" marR="0" lvl="7"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8pPr>
            <a:lvl9pPr marL="4114697" marR="0" lvl="8"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9pPr>
          </a:lstStyle>
          <a:p>
            <a:pPr marL="76199" indent="0">
              <a:buFont typeface="Quattrocento Sans"/>
              <a:buNone/>
            </a:pPr>
            <a:r>
              <a:rPr lang="en-US" sz="1400" b="1" dirty="0" smtClean="0"/>
              <a:t>10h35-10h50</a:t>
            </a:r>
            <a:r>
              <a:rPr lang="en-US" sz="1400" dirty="0" smtClean="0"/>
              <a:t> </a:t>
            </a:r>
            <a:r>
              <a:rPr lang="en-US" sz="1400" dirty="0"/>
              <a:t>(15 minutes) – </a:t>
            </a:r>
            <a:r>
              <a:rPr lang="en-US" sz="1400" dirty="0" smtClean="0"/>
              <a:t>pause</a:t>
            </a:r>
            <a:endParaRPr lang="en-US" sz="1400" dirty="0"/>
          </a:p>
          <a:p>
            <a:pPr marL="76199" indent="0">
              <a:buFont typeface="Quattrocento Sans"/>
              <a:buNone/>
            </a:pPr>
            <a:r>
              <a:rPr lang="en-US" sz="1400" b="1" dirty="0" smtClean="0"/>
              <a:t>10h50-11h30</a:t>
            </a:r>
            <a:r>
              <a:rPr lang="en-US" sz="1400" dirty="0" smtClean="0"/>
              <a:t> </a:t>
            </a:r>
            <a:r>
              <a:rPr lang="en-US" sz="1400" dirty="0"/>
              <a:t>(40 minutes) – </a:t>
            </a:r>
            <a:r>
              <a:rPr lang="en-US" sz="1400" dirty="0" err="1" smtClean="0"/>
              <a:t>présentation</a:t>
            </a:r>
            <a:r>
              <a:rPr lang="en-US" sz="1400" dirty="0" smtClean="0"/>
              <a:t> des </a:t>
            </a:r>
            <a:r>
              <a:rPr lang="en-US" sz="1400" dirty="0" err="1" smtClean="0"/>
              <a:t>scénarios</a:t>
            </a:r>
            <a:r>
              <a:rPr lang="en-US" sz="1400" dirty="0" smtClean="0"/>
              <a:t>, analyses et </a:t>
            </a:r>
            <a:r>
              <a:rPr lang="en-US" sz="1400" dirty="0" err="1" smtClean="0"/>
              <a:t>recommandations</a:t>
            </a:r>
            <a:r>
              <a:rPr lang="en-US" sz="1400" dirty="0" smtClean="0"/>
              <a:t> par </a:t>
            </a:r>
            <a:r>
              <a:rPr lang="en-US" sz="1400" dirty="0" err="1" smtClean="0"/>
              <a:t>chaque</a:t>
            </a:r>
            <a:r>
              <a:rPr lang="en-US" sz="1400" dirty="0" smtClean="0"/>
              <a:t> </a:t>
            </a:r>
            <a:r>
              <a:rPr lang="en-US" sz="1400" dirty="0" err="1" smtClean="0"/>
              <a:t>groupe</a:t>
            </a:r>
            <a:endParaRPr lang="en-US" sz="1400" dirty="0"/>
          </a:p>
          <a:p>
            <a:pPr marL="76199" indent="0">
              <a:buFont typeface="Quattrocento Sans"/>
              <a:buNone/>
            </a:pPr>
            <a:r>
              <a:rPr lang="en-US" sz="1400" b="1" dirty="0" smtClean="0"/>
              <a:t>11h30-12h00</a:t>
            </a:r>
            <a:r>
              <a:rPr lang="en-US" sz="1400" dirty="0" smtClean="0"/>
              <a:t> </a:t>
            </a:r>
            <a:r>
              <a:rPr lang="en-US" sz="1400" dirty="0"/>
              <a:t>(30 minutes) – questions, </a:t>
            </a:r>
            <a:r>
              <a:rPr lang="en-US" sz="1400" dirty="0" smtClean="0"/>
              <a:t>y </a:t>
            </a:r>
            <a:r>
              <a:rPr lang="en-US" sz="1400" dirty="0" err="1" smtClean="0"/>
              <a:t>compris</a:t>
            </a:r>
            <a:r>
              <a:rPr lang="en-US" sz="1400" dirty="0" smtClean="0"/>
              <a:t> les </a:t>
            </a:r>
            <a:r>
              <a:rPr lang="en-US" sz="1400" dirty="0" err="1" smtClean="0"/>
              <a:t>scénarios</a:t>
            </a:r>
            <a:r>
              <a:rPr lang="en-US" sz="1400" dirty="0" smtClean="0"/>
              <a:t> des </a:t>
            </a:r>
            <a:r>
              <a:rPr lang="en-US" sz="1400" dirty="0" err="1" smtClean="0"/>
              <a:t>participantes</a:t>
            </a:r>
            <a:r>
              <a:rPr lang="en-US" sz="1400" dirty="0" smtClean="0"/>
              <a:t> et participants</a:t>
            </a:r>
            <a:endParaRPr lang="en-US" sz="1400" dirty="0"/>
          </a:p>
          <a:p>
            <a:pPr marL="76199" indent="0">
              <a:buFont typeface="Quattrocento Sans"/>
              <a:buNone/>
            </a:pPr>
            <a:r>
              <a:rPr lang="en-US" sz="1400" b="1" dirty="0" smtClean="0"/>
              <a:t>12h00-12h15 </a:t>
            </a:r>
            <a:r>
              <a:rPr lang="en-US" sz="1400" dirty="0"/>
              <a:t>(15 minutes) – </a:t>
            </a:r>
            <a:r>
              <a:rPr lang="en-US" sz="1400" dirty="0" err="1" smtClean="0"/>
              <a:t>révision</a:t>
            </a:r>
            <a:r>
              <a:rPr lang="en-US" sz="1400" dirty="0" smtClean="0"/>
              <a:t> du quiz </a:t>
            </a:r>
            <a:r>
              <a:rPr lang="en-US" sz="1400" dirty="0" err="1" smtClean="0"/>
              <a:t>d’auto-évaluation</a:t>
            </a:r>
            <a:endParaRPr lang="en-US" sz="1400" dirty="0"/>
          </a:p>
          <a:p>
            <a:pPr marL="76199" indent="0">
              <a:buFont typeface="Quattrocento Sans"/>
              <a:buNone/>
            </a:pPr>
            <a:r>
              <a:rPr lang="en-US" sz="1400" b="1" dirty="0" smtClean="0"/>
              <a:t>12h15-12h25 </a:t>
            </a:r>
            <a:r>
              <a:rPr lang="en-US" sz="1400" dirty="0"/>
              <a:t>(10 minutes) – conclusion </a:t>
            </a:r>
            <a:r>
              <a:rPr lang="en-US" sz="1400" dirty="0" smtClean="0"/>
              <a:t>et </a:t>
            </a:r>
            <a:r>
              <a:rPr lang="en-US" sz="1400" dirty="0" err="1" smtClean="0"/>
              <a:t>formulaire</a:t>
            </a:r>
            <a:r>
              <a:rPr lang="en-US" sz="1400" dirty="0" smtClean="0"/>
              <a:t> </a:t>
            </a:r>
            <a:r>
              <a:rPr lang="en-US" sz="1400" dirty="0" err="1" smtClean="0"/>
              <a:t>d’évaluation</a:t>
            </a:r>
            <a:r>
              <a:rPr lang="en-US" sz="1400" dirty="0" smtClean="0"/>
              <a:t> de </a:t>
            </a:r>
            <a:r>
              <a:rPr lang="en-US" sz="1400" dirty="0" err="1" smtClean="0"/>
              <a:t>l’atelier</a:t>
            </a:r>
            <a:endParaRPr lang="en-US" sz="1400" dirty="0"/>
          </a:p>
          <a:p>
            <a:pPr marL="76199" indent="0">
              <a:buFont typeface="Quattrocento Sans"/>
              <a:buNone/>
            </a:pPr>
            <a:endParaRPr lang="en-US" sz="1200" dirty="0">
              <a:latin typeface="Quattrocento Sans" panose="020B0604020202020204" charset="0"/>
            </a:endParaRPr>
          </a:p>
        </p:txBody>
      </p:sp>
      <p:sp>
        <p:nvSpPr>
          <p:cNvPr id="41" name="Google Shape;476;p39"/>
          <p:cNvSpPr/>
          <p:nvPr/>
        </p:nvSpPr>
        <p:spPr>
          <a:xfrm>
            <a:off x="892256" y="959924"/>
            <a:ext cx="251793" cy="333678"/>
          </a:xfrm>
          <a:custGeom>
            <a:avLst/>
            <a:gdLst/>
            <a:ahLst/>
            <a:cxnLst/>
            <a:rect l="l" t="t" r="r" b="b"/>
            <a:pathLst>
              <a:path w="11983" h="15880" fill="none" extrusionOk="0">
                <a:moveTo>
                  <a:pt x="5992" y="0"/>
                </a:moveTo>
                <a:lnTo>
                  <a:pt x="5992" y="0"/>
                </a:lnTo>
                <a:lnTo>
                  <a:pt x="5675" y="0"/>
                </a:lnTo>
                <a:lnTo>
                  <a:pt x="5383" y="25"/>
                </a:lnTo>
                <a:lnTo>
                  <a:pt x="5091" y="73"/>
                </a:lnTo>
                <a:lnTo>
                  <a:pt x="4774" y="122"/>
                </a:lnTo>
                <a:lnTo>
                  <a:pt x="4506" y="195"/>
                </a:lnTo>
                <a:lnTo>
                  <a:pt x="4214" y="268"/>
                </a:lnTo>
                <a:lnTo>
                  <a:pt x="3654" y="463"/>
                </a:lnTo>
                <a:lnTo>
                  <a:pt x="3142" y="731"/>
                </a:lnTo>
                <a:lnTo>
                  <a:pt x="2631" y="1023"/>
                </a:lnTo>
                <a:lnTo>
                  <a:pt x="2192" y="1364"/>
                </a:lnTo>
                <a:lnTo>
                  <a:pt x="1754" y="1754"/>
                </a:lnTo>
                <a:lnTo>
                  <a:pt x="1364" y="2192"/>
                </a:lnTo>
                <a:lnTo>
                  <a:pt x="1023" y="2631"/>
                </a:lnTo>
                <a:lnTo>
                  <a:pt x="731" y="3142"/>
                </a:lnTo>
                <a:lnTo>
                  <a:pt x="463" y="3653"/>
                </a:lnTo>
                <a:lnTo>
                  <a:pt x="268" y="4214"/>
                </a:lnTo>
                <a:lnTo>
                  <a:pt x="195" y="4506"/>
                </a:lnTo>
                <a:lnTo>
                  <a:pt x="122" y="4774"/>
                </a:lnTo>
                <a:lnTo>
                  <a:pt x="73" y="5090"/>
                </a:lnTo>
                <a:lnTo>
                  <a:pt x="25" y="5383"/>
                </a:lnTo>
                <a:lnTo>
                  <a:pt x="0" y="5675"/>
                </a:lnTo>
                <a:lnTo>
                  <a:pt x="0" y="5991"/>
                </a:lnTo>
                <a:lnTo>
                  <a:pt x="0" y="5991"/>
                </a:lnTo>
                <a:lnTo>
                  <a:pt x="25" y="6430"/>
                </a:lnTo>
                <a:lnTo>
                  <a:pt x="73" y="6868"/>
                </a:lnTo>
                <a:lnTo>
                  <a:pt x="147" y="7331"/>
                </a:lnTo>
                <a:lnTo>
                  <a:pt x="268" y="7769"/>
                </a:lnTo>
                <a:lnTo>
                  <a:pt x="390" y="8208"/>
                </a:lnTo>
                <a:lnTo>
                  <a:pt x="561" y="8646"/>
                </a:lnTo>
                <a:lnTo>
                  <a:pt x="731" y="9085"/>
                </a:lnTo>
                <a:lnTo>
                  <a:pt x="926" y="9523"/>
                </a:lnTo>
                <a:lnTo>
                  <a:pt x="1145" y="9937"/>
                </a:lnTo>
                <a:lnTo>
                  <a:pt x="1389" y="10375"/>
                </a:lnTo>
                <a:lnTo>
                  <a:pt x="1900" y="11179"/>
                </a:lnTo>
                <a:lnTo>
                  <a:pt x="2436" y="11958"/>
                </a:lnTo>
                <a:lnTo>
                  <a:pt x="2996" y="12689"/>
                </a:lnTo>
                <a:lnTo>
                  <a:pt x="3556" y="13371"/>
                </a:lnTo>
                <a:lnTo>
                  <a:pt x="4092" y="13980"/>
                </a:lnTo>
                <a:lnTo>
                  <a:pt x="4603" y="14540"/>
                </a:lnTo>
                <a:lnTo>
                  <a:pt x="5066" y="15003"/>
                </a:lnTo>
                <a:lnTo>
                  <a:pt x="5724" y="15636"/>
                </a:lnTo>
                <a:lnTo>
                  <a:pt x="5992" y="15880"/>
                </a:lnTo>
                <a:lnTo>
                  <a:pt x="5992" y="15880"/>
                </a:lnTo>
                <a:lnTo>
                  <a:pt x="6260" y="15636"/>
                </a:lnTo>
                <a:lnTo>
                  <a:pt x="6917" y="15003"/>
                </a:lnTo>
                <a:lnTo>
                  <a:pt x="7380" y="14540"/>
                </a:lnTo>
                <a:lnTo>
                  <a:pt x="7891" y="13980"/>
                </a:lnTo>
                <a:lnTo>
                  <a:pt x="8427" y="13371"/>
                </a:lnTo>
                <a:lnTo>
                  <a:pt x="8987" y="12689"/>
                </a:lnTo>
                <a:lnTo>
                  <a:pt x="9548" y="11958"/>
                </a:lnTo>
                <a:lnTo>
                  <a:pt x="10083" y="11179"/>
                </a:lnTo>
                <a:lnTo>
                  <a:pt x="10595" y="10375"/>
                </a:lnTo>
                <a:lnTo>
                  <a:pt x="10838" y="9937"/>
                </a:lnTo>
                <a:lnTo>
                  <a:pt x="11058" y="9523"/>
                </a:lnTo>
                <a:lnTo>
                  <a:pt x="11252" y="9085"/>
                </a:lnTo>
                <a:lnTo>
                  <a:pt x="11423" y="8646"/>
                </a:lnTo>
                <a:lnTo>
                  <a:pt x="11593" y="8208"/>
                </a:lnTo>
                <a:lnTo>
                  <a:pt x="11715" y="7769"/>
                </a:lnTo>
                <a:lnTo>
                  <a:pt x="11837" y="7331"/>
                </a:lnTo>
                <a:lnTo>
                  <a:pt x="11910" y="6868"/>
                </a:lnTo>
                <a:lnTo>
                  <a:pt x="11959" y="6430"/>
                </a:lnTo>
                <a:lnTo>
                  <a:pt x="11983" y="5991"/>
                </a:lnTo>
                <a:lnTo>
                  <a:pt x="11983" y="5991"/>
                </a:lnTo>
                <a:lnTo>
                  <a:pt x="11983" y="5675"/>
                </a:lnTo>
                <a:lnTo>
                  <a:pt x="11959" y="5383"/>
                </a:lnTo>
                <a:lnTo>
                  <a:pt x="11910" y="5090"/>
                </a:lnTo>
                <a:lnTo>
                  <a:pt x="11861" y="4774"/>
                </a:lnTo>
                <a:lnTo>
                  <a:pt x="11788" y="4506"/>
                </a:lnTo>
                <a:lnTo>
                  <a:pt x="11715" y="4214"/>
                </a:lnTo>
                <a:lnTo>
                  <a:pt x="11520" y="3653"/>
                </a:lnTo>
                <a:lnTo>
                  <a:pt x="11252" y="3142"/>
                </a:lnTo>
                <a:lnTo>
                  <a:pt x="10960" y="2631"/>
                </a:lnTo>
                <a:lnTo>
                  <a:pt x="10619" y="2192"/>
                </a:lnTo>
                <a:lnTo>
                  <a:pt x="10229" y="1754"/>
                </a:lnTo>
                <a:lnTo>
                  <a:pt x="9791" y="1364"/>
                </a:lnTo>
                <a:lnTo>
                  <a:pt x="9353" y="1023"/>
                </a:lnTo>
                <a:lnTo>
                  <a:pt x="8841" y="731"/>
                </a:lnTo>
                <a:lnTo>
                  <a:pt x="8330" y="463"/>
                </a:lnTo>
                <a:lnTo>
                  <a:pt x="7770" y="268"/>
                </a:lnTo>
                <a:lnTo>
                  <a:pt x="7477" y="195"/>
                </a:lnTo>
                <a:lnTo>
                  <a:pt x="7209" y="122"/>
                </a:lnTo>
                <a:lnTo>
                  <a:pt x="6893" y="73"/>
                </a:lnTo>
                <a:lnTo>
                  <a:pt x="6601" y="25"/>
                </a:lnTo>
                <a:lnTo>
                  <a:pt x="6308" y="0"/>
                </a:lnTo>
                <a:lnTo>
                  <a:pt x="5992" y="0"/>
                </a:lnTo>
                <a:lnTo>
                  <a:pt x="5992" y="0"/>
                </a:lnTo>
                <a:close/>
                <a:moveTo>
                  <a:pt x="5992" y="8549"/>
                </a:moveTo>
                <a:lnTo>
                  <a:pt x="5992" y="8549"/>
                </a:lnTo>
                <a:lnTo>
                  <a:pt x="5724" y="8549"/>
                </a:lnTo>
                <a:lnTo>
                  <a:pt x="5480" y="8500"/>
                </a:lnTo>
                <a:lnTo>
                  <a:pt x="5237" y="8451"/>
                </a:lnTo>
                <a:lnTo>
                  <a:pt x="4993" y="8354"/>
                </a:lnTo>
                <a:lnTo>
                  <a:pt x="4774" y="8257"/>
                </a:lnTo>
                <a:lnTo>
                  <a:pt x="4555" y="8110"/>
                </a:lnTo>
                <a:lnTo>
                  <a:pt x="4360" y="7964"/>
                </a:lnTo>
                <a:lnTo>
                  <a:pt x="4189" y="7794"/>
                </a:lnTo>
                <a:lnTo>
                  <a:pt x="4019" y="7623"/>
                </a:lnTo>
                <a:lnTo>
                  <a:pt x="3873" y="7428"/>
                </a:lnTo>
                <a:lnTo>
                  <a:pt x="3727" y="7209"/>
                </a:lnTo>
                <a:lnTo>
                  <a:pt x="3629" y="6990"/>
                </a:lnTo>
                <a:lnTo>
                  <a:pt x="3532" y="6746"/>
                </a:lnTo>
                <a:lnTo>
                  <a:pt x="3483" y="6503"/>
                </a:lnTo>
                <a:lnTo>
                  <a:pt x="3434" y="6259"/>
                </a:lnTo>
                <a:lnTo>
                  <a:pt x="3434" y="5991"/>
                </a:lnTo>
                <a:lnTo>
                  <a:pt x="3434" y="5991"/>
                </a:lnTo>
                <a:lnTo>
                  <a:pt x="3434" y="5724"/>
                </a:lnTo>
                <a:lnTo>
                  <a:pt x="3483" y="5480"/>
                </a:lnTo>
                <a:lnTo>
                  <a:pt x="3532" y="5236"/>
                </a:lnTo>
                <a:lnTo>
                  <a:pt x="3629" y="4993"/>
                </a:lnTo>
                <a:lnTo>
                  <a:pt x="3727" y="4774"/>
                </a:lnTo>
                <a:lnTo>
                  <a:pt x="3873" y="4555"/>
                </a:lnTo>
                <a:lnTo>
                  <a:pt x="4019" y="4360"/>
                </a:lnTo>
                <a:lnTo>
                  <a:pt x="4189" y="4189"/>
                </a:lnTo>
                <a:lnTo>
                  <a:pt x="4360" y="4019"/>
                </a:lnTo>
                <a:lnTo>
                  <a:pt x="4555" y="3873"/>
                </a:lnTo>
                <a:lnTo>
                  <a:pt x="4774" y="3726"/>
                </a:lnTo>
                <a:lnTo>
                  <a:pt x="4993" y="3629"/>
                </a:lnTo>
                <a:lnTo>
                  <a:pt x="5237" y="3532"/>
                </a:lnTo>
                <a:lnTo>
                  <a:pt x="5480" y="3483"/>
                </a:lnTo>
                <a:lnTo>
                  <a:pt x="5724" y="3434"/>
                </a:lnTo>
                <a:lnTo>
                  <a:pt x="5992" y="3434"/>
                </a:lnTo>
                <a:lnTo>
                  <a:pt x="5992" y="3434"/>
                </a:lnTo>
                <a:lnTo>
                  <a:pt x="6260" y="3434"/>
                </a:lnTo>
                <a:lnTo>
                  <a:pt x="6503" y="3483"/>
                </a:lnTo>
                <a:lnTo>
                  <a:pt x="6747" y="3532"/>
                </a:lnTo>
                <a:lnTo>
                  <a:pt x="6990" y="3629"/>
                </a:lnTo>
                <a:lnTo>
                  <a:pt x="7209" y="3726"/>
                </a:lnTo>
                <a:lnTo>
                  <a:pt x="7429" y="3873"/>
                </a:lnTo>
                <a:lnTo>
                  <a:pt x="7623" y="4019"/>
                </a:lnTo>
                <a:lnTo>
                  <a:pt x="7794" y="4189"/>
                </a:lnTo>
                <a:lnTo>
                  <a:pt x="7964" y="4360"/>
                </a:lnTo>
                <a:lnTo>
                  <a:pt x="8111" y="4555"/>
                </a:lnTo>
                <a:lnTo>
                  <a:pt x="8257" y="4774"/>
                </a:lnTo>
                <a:lnTo>
                  <a:pt x="8354" y="4993"/>
                </a:lnTo>
                <a:lnTo>
                  <a:pt x="8452" y="5236"/>
                </a:lnTo>
                <a:lnTo>
                  <a:pt x="8500" y="5480"/>
                </a:lnTo>
                <a:lnTo>
                  <a:pt x="8549" y="5724"/>
                </a:lnTo>
                <a:lnTo>
                  <a:pt x="8549" y="5991"/>
                </a:lnTo>
                <a:lnTo>
                  <a:pt x="8549" y="5991"/>
                </a:lnTo>
                <a:lnTo>
                  <a:pt x="8549" y="6259"/>
                </a:lnTo>
                <a:lnTo>
                  <a:pt x="8500" y="6503"/>
                </a:lnTo>
                <a:lnTo>
                  <a:pt x="8452" y="6746"/>
                </a:lnTo>
                <a:lnTo>
                  <a:pt x="8354" y="6990"/>
                </a:lnTo>
                <a:lnTo>
                  <a:pt x="8257" y="7209"/>
                </a:lnTo>
                <a:lnTo>
                  <a:pt x="8111" y="7428"/>
                </a:lnTo>
                <a:lnTo>
                  <a:pt x="7964" y="7623"/>
                </a:lnTo>
                <a:lnTo>
                  <a:pt x="7794" y="7794"/>
                </a:lnTo>
                <a:lnTo>
                  <a:pt x="7623" y="7964"/>
                </a:lnTo>
                <a:lnTo>
                  <a:pt x="7429" y="8110"/>
                </a:lnTo>
                <a:lnTo>
                  <a:pt x="7209" y="8257"/>
                </a:lnTo>
                <a:lnTo>
                  <a:pt x="6990" y="8354"/>
                </a:lnTo>
                <a:lnTo>
                  <a:pt x="6747" y="8451"/>
                </a:lnTo>
                <a:lnTo>
                  <a:pt x="6503" y="8500"/>
                </a:lnTo>
                <a:lnTo>
                  <a:pt x="6260" y="8549"/>
                </a:lnTo>
                <a:lnTo>
                  <a:pt x="5992" y="8549"/>
                </a:lnTo>
                <a:lnTo>
                  <a:pt x="5992" y="8549"/>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241241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0BEAC-5678-4F30-A541-D3E1246DC624}"/>
              </a:ext>
            </a:extLst>
          </p:cNvPr>
          <p:cNvSpPr>
            <a:spLocks noGrp="1"/>
          </p:cNvSpPr>
          <p:nvPr>
            <p:ph type="title"/>
          </p:nvPr>
        </p:nvSpPr>
        <p:spPr>
          <a:xfrm>
            <a:off x="1381251" y="898605"/>
            <a:ext cx="4522244" cy="435600"/>
          </a:xfrm>
        </p:spPr>
        <p:txBody>
          <a:bodyPr/>
          <a:lstStyle/>
          <a:p>
            <a:r>
              <a:rPr lang="en-CA" dirty="0" smtClean="0"/>
              <a:t>Images </a:t>
            </a:r>
            <a:r>
              <a:rPr lang="en-CA" dirty="0" err="1" smtClean="0"/>
              <a:t>libres</a:t>
            </a:r>
            <a:r>
              <a:rPr lang="en-CA" dirty="0" smtClean="0"/>
              <a:t> : sources </a:t>
            </a:r>
            <a:r>
              <a:rPr lang="en-CA" dirty="0" err="1" smtClean="0"/>
              <a:t>suggérées</a:t>
            </a:r>
            <a:endParaRPr lang="en-CA" dirty="0"/>
          </a:p>
        </p:txBody>
      </p:sp>
      <p:sp>
        <p:nvSpPr>
          <p:cNvPr id="3" name="Text Placeholder 2">
            <a:extLst>
              <a:ext uri="{FF2B5EF4-FFF2-40B4-BE49-F238E27FC236}">
                <a16:creationId xmlns:a16="http://schemas.microsoft.com/office/drawing/2014/main" id="{C5E81F5D-54D4-48C0-8D7B-B3FD07005FBF}"/>
              </a:ext>
            </a:extLst>
          </p:cNvPr>
          <p:cNvSpPr>
            <a:spLocks noGrp="1"/>
          </p:cNvSpPr>
          <p:nvPr>
            <p:ph type="body" idx="1"/>
          </p:nvPr>
        </p:nvSpPr>
        <p:spPr>
          <a:xfrm>
            <a:off x="692251" y="1518851"/>
            <a:ext cx="7962466" cy="3231000"/>
          </a:xfrm>
        </p:spPr>
        <p:txBody>
          <a:bodyPr/>
          <a:lstStyle/>
          <a:p>
            <a:r>
              <a:rPr lang="en-CA" sz="1500" dirty="0" err="1" smtClean="0">
                <a:latin typeface="Calibri" panose="020F0502020204030204" pitchFamily="34" charset="0"/>
                <a:hlinkClick r:id="rId3"/>
              </a:rPr>
              <a:t>MedPix</a:t>
            </a:r>
            <a:r>
              <a:rPr lang="en-CA" sz="1500" dirty="0" smtClean="0">
                <a:latin typeface="Calibri" panose="020F0502020204030204" pitchFamily="34" charset="0"/>
              </a:rPr>
              <a:t> : </a:t>
            </a:r>
            <a:r>
              <a:rPr lang="en-CA" sz="1500" dirty="0">
                <a:latin typeface="Calibri" panose="020F0502020204030204" pitchFamily="34" charset="0"/>
              </a:rPr>
              <a:t>Images </a:t>
            </a:r>
            <a:r>
              <a:rPr lang="en-CA" sz="1500" dirty="0" smtClean="0">
                <a:latin typeface="Calibri" panose="020F0502020204030204" pitchFamily="34" charset="0"/>
              </a:rPr>
              <a:t>et documents </a:t>
            </a:r>
            <a:r>
              <a:rPr lang="en-CA" sz="1500" dirty="0" err="1" smtClean="0">
                <a:latin typeface="Calibri" panose="020F0502020204030204" pitchFamily="34" charset="0"/>
              </a:rPr>
              <a:t>conservés</a:t>
            </a:r>
            <a:r>
              <a:rPr lang="en-CA" sz="1500" dirty="0" smtClean="0">
                <a:latin typeface="Calibri" panose="020F0502020204030204" pitchFamily="34" charset="0"/>
              </a:rPr>
              <a:t> par la U.S</a:t>
            </a:r>
            <a:r>
              <a:rPr lang="en-CA" sz="1500" dirty="0">
                <a:latin typeface="Calibri" panose="020F0502020204030204" pitchFamily="34" charset="0"/>
              </a:rPr>
              <a:t>. National Library of </a:t>
            </a:r>
            <a:r>
              <a:rPr lang="en-CA" sz="1500" dirty="0" smtClean="0">
                <a:latin typeface="Calibri" panose="020F0502020204030204" pitchFamily="34" charset="0"/>
              </a:rPr>
              <a:t>Medicine pour usage personnel et pour </a:t>
            </a:r>
            <a:r>
              <a:rPr lang="en-CA" sz="1500" dirty="0" err="1" smtClean="0">
                <a:latin typeface="Calibri" panose="020F0502020204030204" pitchFamily="34" charset="0"/>
              </a:rPr>
              <a:t>l’enseignement</a:t>
            </a:r>
            <a:r>
              <a:rPr lang="en-CA" sz="1500" dirty="0" smtClean="0">
                <a:latin typeface="Calibri" panose="020F0502020204030204" pitchFamily="34" charset="0"/>
              </a:rPr>
              <a:t> </a:t>
            </a:r>
            <a:r>
              <a:rPr lang="en-CA" sz="1500" dirty="0" err="1" smtClean="0">
                <a:latin typeface="Calibri" panose="020F0502020204030204" pitchFamily="34" charset="0"/>
              </a:rPr>
              <a:t>dans</a:t>
            </a:r>
            <a:r>
              <a:rPr lang="en-CA" sz="1500" dirty="0" smtClean="0">
                <a:latin typeface="Calibri" panose="020F0502020204030204" pitchFamily="34" charset="0"/>
              </a:rPr>
              <a:t> </a:t>
            </a:r>
            <a:r>
              <a:rPr lang="en-CA" sz="1500" dirty="0" err="1" smtClean="0">
                <a:latin typeface="Calibri" panose="020F0502020204030204" pitchFamily="34" charset="0"/>
              </a:rPr>
              <a:t>votre</a:t>
            </a:r>
            <a:r>
              <a:rPr lang="en-CA" sz="1500" dirty="0" smtClean="0">
                <a:latin typeface="Calibri" panose="020F0502020204030204" pitchFamily="34" charset="0"/>
              </a:rPr>
              <a:t> </a:t>
            </a:r>
            <a:r>
              <a:rPr lang="en-CA" sz="1500" dirty="0" err="1" smtClean="0">
                <a:latin typeface="Calibri" panose="020F0502020204030204" pitchFamily="34" charset="0"/>
              </a:rPr>
              <a:t>établissement</a:t>
            </a:r>
            <a:r>
              <a:rPr lang="en-CA" sz="1500" dirty="0">
                <a:latin typeface="Calibri" panose="020F0502020204030204" pitchFamily="34" charset="0"/>
              </a:rPr>
              <a:t> </a:t>
            </a:r>
            <a:r>
              <a:rPr lang="en-CA" sz="1500" dirty="0" smtClean="0">
                <a:latin typeface="Calibri" panose="020F0502020204030204" pitchFamily="34" charset="0"/>
              </a:rPr>
              <a:t>(authorisation </a:t>
            </a:r>
            <a:r>
              <a:rPr lang="en-CA" sz="1500" dirty="0" err="1" smtClean="0">
                <a:latin typeface="Calibri" panose="020F0502020204030204" pitchFamily="34" charset="0"/>
              </a:rPr>
              <a:t>requise</a:t>
            </a:r>
            <a:r>
              <a:rPr lang="en-CA" sz="1500" dirty="0" smtClean="0">
                <a:latin typeface="Calibri" panose="020F0502020204030204" pitchFamily="34" charset="0"/>
              </a:rPr>
              <a:t> pour </a:t>
            </a:r>
            <a:r>
              <a:rPr lang="en-CA" sz="1500" dirty="0" err="1" smtClean="0">
                <a:latin typeface="Calibri" panose="020F0502020204030204" pitchFamily="34" charset="0"/>
              </a:rPr>
              <a:t>d’autres</a:t>
            </a:r>
            <a:r>
              <a:rPr lang="en-CA" sz="1500" dirty="0" smtClean="0">
                <a:latin typeface="Calibri" panose="020F0502020204030204" pitchFamily="34" charset="0"/>
              </a:rPr>
              <a:t> utilisations)</a:t>
            </a:r>
            <a:endParaRPr lang="en-CA" sz="1500" dirty="0">
              <a:latin typeface="Calibri" panose="020F0502020204030204" pitchFamily="34" charset="0"/>
            </a:endParaRPr>
          </a:p>
          <a:p>
            <a:r>
              <a:rPr lang="en-CA" sz="1500" dirty="0" smtClean="0">
                <a:latin typeface="Calibri" panose="020F0502020204030204" pitchFamily="34" charset="0"/>
                <a:hlinkClick r:id="rId4"/>
              </a:rPr>
              <a:t>Open-I</a:t>
            </a:r>
            <a:r>
              <a:rPr lang="en-CA" sz="1500" dirty="0" smtClean="0">
                <a:latin typeface="Calibri" panose="020F0502020204030204" pitchFamily="34" charset="0"/>
              </a:rPr>
              <a:t> : Images </a:t>
            </a:r>
            <a:r>
              <a:rPr lang="en-CA" sz="1500" dirty="0" err="1" smtClean="0">
                <a:latin typeface="Calibri" panose="020F0502020204030204" pitchFamily="34" charset="0"/>
              </a:rPr>
              <a:t>biomédicales</a:t>
            </a:r>
            <a:r>
              <a:rPr lang="en-CA" sz="1500" dirty="0" smtClean="0">
                <a:latin typeface="Calibri" panose="020F0502020204030204" pitchFamily="34" charset="0"/>
              </a:rPr>
              <a:t> </a:t>
            </a:r>
            <a:r>
              <a:rPr lang="en-CA" sz="1500" dirty="0" err="1" smtClean="0">
                <a:latin typeface="Calibri" panose="020F0502020204030204" pitchFamily="34" charset="0"/>
              </a:rPr>
              <a:t>conservées</a:t>
            </a:r>
            <a:r>
              <a:rPr lang="en-CA" sz="1500" dirty="0" smtClean="0">
                <a:latin typeface="Calibri" panose="020F0502020204030204" pitchFamily="34" charset="0"/>
              </a:rPr>
              <a:t> par la </a:t>
            </a:r>
            <a:r>
              <a:rPr lang="en-CA" sz="1500" dirty="0">
                <a:latin typeface="Calibri" panose="020F0502020204030204" pitchFamily="34" charset="0"/>
              </a:rPr>
              <a:t>U.S. National Library of Medicine, </a:t>
            </a:r>
            <a:r>
              <a:rPr lang="en-CA" sz="1500" dirty="0" smtClean="0">
                <a:latin typeface="Calibri" panose="020F0502020204030204" pitchFamily="34" charset="0"/>
              </a:rPr>
              <a:t>divers </a:t>
            </a:r>
            <a:r>
              <a:rPr lang="en-CA" sz="1500" dirty="0" err="1" smtClean="0">
                <a:latin typeface="Calibri" panose="020F0502020204030204" pitchFamily="34" charset="0"/>
              </a:rPr>
              <a:t>niveaux</a:t>
            </a:r>
            <a:r>
              <a:rPr lang="en-CA" sz="1500" dirty="0" smtClean="0">
                <a:latin typeface="Calibri" panose="020F0502020204030204" pitchFamily="34" charset="0"/>
              </a:rPr>
              <a:t> </a:t>
            </a:r>
            <a:r>
              <a:rPr lang="en-CA" sz="1500" dirty="0" err="1" smtClean="0">
                <a:latin typeface="Calibri" panose="020F0502020204030204" pitchFamily="34" charset="0"/>
              </a:rPr>
              <a:t>d’ouverture</a:t>
            </a:r>
            <a:r>
              <a:rPr lang="en-CA" sz="1500" dirty="0" smtClean="0">
                <a:latin typeface="Calibri" panose="020F0502020204030204" pitchFamily="34" charset="0"/>
              </a:rPr>
              <a:t>, </a:t>
            </a:r>
            <a:r>
              <a:rPr lang="en-CA" sz="1500" dirty="0" err="1" smtClean="0">
                <a:latin typeface="Calibri" panose="020F0502020204030204" pitchFamily="34" charset="0"/>
              </a:rPr>
              <a:t>peuvent</a:t>
            </a:r>
            <a:r>
              <a:rPr lang="en-CA" sz="1500" dirty="0" smtClean="0">
                <a:latin typeface="Calibri" panose="020F0502020204030204" pitchFamily="34" charset="0"/>
              </a:rPr>
              <a:t> </a:t>
            </a:r>
            <a:r>
              <a:rPr lang="en-CA" sz="1500" dirty="0" err="1" smtClean="0">
                <a:latin typeface="Calibri" panose="020F0502020204030204" pitchFamily="34" charset="0"/>
              </a:rPr>
              <a:t>être</a:t>
            </a:r>
            <a:r>
              <a:rPr lang="en-CA" sz="1500" dirty="0" smtClean="0">
                <a:latin typeface="Calibri" panose="020F0502020204030204" pitchFamily="34" charset="0"/>
              </a:rPr>
              <a:t> </a:t>
            </a:r>
            <a:r>
              <a:rPr lang="en-CA" sz="1500" dirty="0" err="1" smtClean="0">
                <a:latin typeface="Calibri" panose="020F0502020204030204" pitchFamily="34" charset="0"/>
              </a:rPr>
              <a:t>filtrées</a:t>
            </a:r>
            <a:r>
              <a:rPr lang="en-CA" sz="1500" dirty="0" smtClean="0">
                <a:latin typeface="Calibri" panose="020F0502020204030204" pitchFamily="34" charset="0"/>
              </a:rPr>
              <a:t> par “</a:t>
            </a:r>
            <a:r>
              <a:rPr lang="en-CA" sz="1500" dirty="0">
                <a:latin typeface="Calibri" panose="020F0502020204030204" pitchFamily="34" charset="0"/>
              </a:rPr>
              <a:t>License Type</a:t>
            </a:r>
            <a:r>
              <a:rPr lang="en-CA" sz="1500" dirty="0" smtClean="0">
                <a:latin typeface="Calibri" panose="020F0502020204030204" pitchFamily="34" charset="0"/>
              </a:rPr>
              <a:t>”</a:t>
            </a:r>
            <a:endParaRPr lang="en-CA" sz="1500" dirty="0">
              <a:latin typeface="Calibri" panose="020F0502020204030204" pitchFamily="34" charset="0"/>
            </a:endParaRPr>
          </a:p>
          <a:p>
            <a:r>
              <a:rPr lang="en-CA" sz="1500" dirty="0">
                <a:latin typeface="Calibri" panose="020F0502020204030204" pitchFamily="34" charset="0"/>
                <a:hlinkClick r:id="rId5"/>
              </a:rPr>
              <a:t>Public Health Image Library (PHIL</a:t>
            </a:r>
            <a:r>
              <a:rPr lang="en-CA" sz="1500" dirty="0" smtClean="0">
                <a:latin typeface="Calibri" panose="020F0502020204030204" pitchFamily="34" charset="0"/>
                <a:hlinkClick r:id="rId5"/>
              </a:rPr>
              <a:t>)</a:t>
            </a:r>
            <a:r>
              <a:rPr lang="en-CA" sz="1500" dirty="0" smtClean="0">
                <a:latin typeface="Calibri" panose="020F0502020204030204" pitchFamily="34" charset="0"/>
              </a:rPr>
              <a:t> : Images </a:t>
            </a:r>
            <a:r>
              <a:rPr lang="en-CA" sz="1500" dirty="0" err="1" smtClean="0">
                <a:latin typeface="Calibri" panose="020F0502020204030204" pitchFamily="34" charset="0"/>
              </a:rPr>
              <a:t>fournies</a:t>
            </a:r>
            <a:r>
              <a:rPr lang="en-CA" sz="1500" dirty="0" smtClean="0">
                <a:latin typeface="Calibri" panose="020F0502020204030204" pitchFamily="34" charset="0"/>
              </a:rPr>
              <a:t> par les Centers </a:t>
            </a:r>
            <a:r>
              <a:rPr lang="en-CA" sz="1500" dirty="0">
                <a:latin typeface="Calibri" panose="020F0502020204030204" pitchFamily="34" charset="0"/>
              </a:rPr>
              <a:t>for Disease Control and Prevention, </a:t>
            </a:r>
            <a:r>
              <a:rPr lang="en-CA" sz="1500" dirty="0" err="1" smtClean="0">
                <a:latin typeface="Calibri" panose="020F0502020204030204" pitchFamily="34" charset="0"/>
              </a:rPr>
              <a:t>sont</a:t>
            </a:r>
            <a:r>
              <a:rPr lang="en-CA" sz="1500" dirty="0" smtClean="0">
                <a:latin typeface="Calibri" panose="020F0502020204030204" pitchFamily="34" charset="0"/>
              </a:rPr>
              <a:t> pour la </a:t>
            </a:r>
            <a:r>
              <a:rPr lang="en-CA" sz="1500" dirty="0" err="1" smtClean="0">
                <a:latin typeface="Calibri" panose="020F0502020204030204" pitchFamily="34" charset="0"/>
              </a:rPr>
              <a:t>plupart</a:t>
            </a:r>
            <a:r>
              <a:rPr lang="en-CA" sz="1500" dirty="0" smtClean="0">
                <a:latin typeface="Calibri" panose="020F0502020204030204" pitchFamily="34" charset="0"/>
              </a:rPr>
              <a:t> </a:t>
            </a:r>
            <a:r>
              <a:rPr lang="en-CA" sz="1500" dirty="0" err="1" smtClean="0">
                <a:latin typeface="Calibri" panose="020F0502020204030204" pitchFamily="34" charset="0"/>
              </a:rPr>
              <a:t>libres</a:t>
            </a:r>
            <a:r>
              <a:rPr lang="en-CA" sz="1500" dirty="0" smtClean="0">
                <a:latin typeface="Calibri" panose="020F0502020204030204" pitchFamily="34" charset="0"/>
              </a:rPr>
              <a:t> de droits et </a:t>
            </a:r>
            <a:r>
              <a:rPr lang="en-CA" sz="1500" dirty="0" err="1" smtClean="0">
                <a:latin typeface="Calibri" panose="020F0502020204030204" pitchFamily="34" charset="0"/>
              </a:rPr>
              <a:t>disponibles</a:t>
            </a:r>
            <a:r>
              <a:rPr lang="en-CA" sz="1500" dirty="0" smtClean="0">
                <a:latin typeface="Calibri" panose="020F0502020204030204" pitchFamily="34" charset="0"/>
              </a:rPr>
              <a:t> pour un usage personnel, </a:t>
            </a:r>
            <a:r>
              <a:rPr lang="en-CA" sz="1500" dirty="0" err="1" smtClean="0">
                <a:latin typeface="Calibri" panose="020F0502020204030204" pitchFamily="34" charset="0"/>
              </a:rPr>
              <a:t>professionnel</a:t>
            </a:r>
            <a:r>
              <a:rPr lang="en-CA" sz="1500" dirty="0" smtClean="0">
                <a:latin typeface="Calibri" panose="020F0502020204030204" pitchFamily="34" charset="0"/>
              </a:rPr>
              <a:t> et </a:t>
            </a:r>
            <a:r>
              <a:rPr lang="en-CA" sz="1500" dirty="0" err="1" smtClean="0">
                <a:latin typeface="Calibri" panose="020F0502020204030204" pitchFamily="34" charset="0"/>
              </a:rPr>
              <a:t>éducatif</a:t>
            </a:r>
            <a:r>
              <a:rPr lang="en-CA" sz="1500" dirty="0" smtClean="0">
                <a:latin typeface="Calibri" panose="020F0502020204030204" pitchFamily="34" charset="0"/>
              </a:rPr>
              <a:t>, avec les citations </a:t>
            </a:r>
            <a:r>
              <a:rPr lang="en-CA" sz="1500" dirty="0" err="1" smtClean="0">
                <a:latin typeface="Calibri" panose="020F0502020204030204" pitchFamily="34" charset="0"/>
              </a:rPr>
              <a:t>appropriées</a:t>
            </a:r>
            <a:r>
              <a:rPr lang="en-CA" sz="1500" dirty="0" smtClean="0">
                <a:latin typeface="Calibri" panose="020F0502020204030204" pitchFamily="34" charset="0"/>
              </a:rPr>
              <a:t> (CDC et </a:t>
            </a:r>
            <a:r>
              <a:rPr lang="en-CA" sz="1500" dirty="0" err="1" smtClean="0">
                <a:latin typeface="Calibri" panose="020F0502020204030204" pitchFamily="34" charset="0"/>
              </a:rPr>
              <a:t>photographe</a:t>
            </a:r>
            <a:r>
              <a:rPr lang="en-CA" sz="1500" dirty="0" smtClean="0">
                <a:latin typeface="Calibri" panose="020F0502020204030204" pitchFamily="34" charset="0"/>
              </a:rPr>
              <a:t> </a:t>
            </a:r>
            <a:r>
              <a:rPr lang="en-CA" sz="1500" dirty="0" err="1" smtClean="0">
                <a:latin typeface="Calibri" panose="020F0502020204030204" pitchFamily="34" charset="0"/>
              </a:rPr>
              <a:t>si</a:t>
            </a:r>
            <a:r>
              <a:rPr lang="en-CA" sz="1500" dirty="0" smtClean="0">
                <a:latin typeface="Calibri" panose="020F0502020204030204" pitchFamily="34" charset="0"/>
              </a:rPr>
              <a:t> le nom </a:t>
            </a:r>
            <a:r>
              <a:rPr lang="en-CA" sz="1500" dirty="0" err="1" smtClean="0">
                <a:latin typeface="Calibri" panose="020F0502020204030204" pitchFamily="34" charset="0"/>
              </a:rPr>
              <a:t>est</a:t>
            </a:r>
            <a:r>
              <a:rPr lang="en-CA" sz="1500" dirty="0" smtClean="0">
                <a:latin typeface="Calibri" panose="020F0502020204030204" pitchFamily="34" charset="0"/>
              </a:rPr>
              <a:t> </a:t>
            </a:r>
            <a:r>
              <a:rPr lang="en-CA" sz="1500" dirty="0" err="1" smtClean="0">
                <a:latin typeface="Calibri" panose="020F0502020204030204" pitchFamily="34" charset="0"/>
              </a:rPr>
              <a:t>fourni</a:t>
            </a:r>
            <a:r>
              <a:rPr lang="en-CA" sz="1500" dirty="0" smtClean="0">
                <a:latin typeface="Calibri" panose="020F0502020204030204" pitchFamily="34" charset="0"/>
              </a:rPr>
              <a:t>)</a:t>
            </a:r>
            <a:endParaRPr lang="en-CA" sz="1500" dirty="0">
              <a:latin typeface="Calibri" panose="020F0502020204030204" pitchFamily="34" charset="0"/>
            </a:endParaRPr>
          </a:p>
          <a:p>
            <a:r>
              <a:rPr lang="en-CA" sz="1500" dirty="0">
                <a:latin typeface="Calibri" panose="020F0502020204030204" pitchFamily="34" charset="0"/>
                <a:hlinkClick r:id="rId6"/>
              </a:rPr>
              <a:t>National Cancer Institute Visuals </a:t>
            </a:r>
            <a:r>
              <a:rPr lang="en-CA" sz="1500" dirty="0" smtClean="0">
                <a:latin typeface="Calibri" panose="020F0502020204030204" pitchFamily="34" charset="0"/>
                <a:hlinkClick r:id="rId6"/>
              </a:rPr>
              <a:t>Online</a:t>
            </a:r>
            <a:r>
              <a:rPr lang="en-CA" sz="1500" dirty="0" smtClean="0">
                <a:latin typeface="Calibri" panose="020F0502020204030204" pitchFamily="34" charset="0"/>
              </a:rPr>
              <a:t> : La </a:t>
            </a:r>
            <a:r>
              <a:rPr lang="en-CA" sz="1500" dirty="0" err="1" smtClean="0">
                <a:latin typeface="Calibri" panose="020F0502020204030204" pitchFamily="34" charset="0"/>
              </a:rPr>
              <a:t>plupart</a:t>
            </a:r>
            <a:r>
              <a:rPr lang="en-CA" sz="1500" dirty="0" smtClean="0">
                <a:latin typeface="Calibri" panose="020F0502020204030204" pitchFamily="34" charset="0"/>
              </a:rPr>
              <a:t> des images </a:t>
            </a:r>
            <a:r>
              <a:rPr lang="en-CA" sz="1500" dirty="0" err="1" smtClean="0">
                <a:latin typeface="Calibri" panose="020F0502020204030204" pitchFamily="34" charset="0"/>
              </a:rPr>
              <a:t>sont</a:t>
            </a:r>
            <a:r>
              <a:rPr lang="en-CA" sz="1500" dirty="0" smtClean="0">
                <a:latin typeface="Calibri" panose="020F0502020204030204" pitchFamily="34" charset="0"/>
              </a:rPr>
              <a:t> </a:t>
            </a:r>
            <a:r>
              <a:rPr lang="en-CA" sz="1500" dirty="0" err="1" smtClean="0">
                <a:latin typeface="Calibri" panose="020F0502020204030204" pitchFamily="34" charset="0"/>
              </a:rPr>
              <a:t>dans</a:t>
            </a:r>
            <a:r>
              <a:rPr lang="en-CA" sz="1500" dirty="0" smtClean="0">
                <a:latin typeface="Calibri" panose="020F0502020204030204" pitchFamily="34" charset="0"/>
              </a:rPr>
              <a:t> le </a:t>
            </a:r>
            <a:r>
              <a:rPr lang="en-CA" sz="1500" dirty="0" err="1" smtClean="0">
                <a:latin typeface="Calibri" panose="020F0502020204030204" pitchFamily="34" charset="0"/>
              </a:rPr>
              <a:t>domaine</a:t>
            </a:r>
            <a:r>
              <a:rPr lang="en-CA" sz="1500" dirty="0" smtClean="0">
                <a:latin typeface="Calibri" panose="020F0502020204030204" pitchFamily="34" charset="0"/>
              </a:rPr>
              <a:t> public, </a:t>
            </a:r>
            <a:r>
              <a:rPr lang="en-CA" sz="1500" dirty="0" err="1" smtClean="0">
                <a:latin typeface="Calibri" panose="020F0502020204030204" pitchFamily="34" charset="0"/>
              </a:rPr>
              <a:t>doit</a:t>
            </a:r>
            <a:r>
              <a:rPr lang="en-CA" sz="1500" dirty="0" smtClean="0">
                <a:latin typeface="Calibri" panose="020F0502020204030204" pitchFamily="34" charset="0"/>
              </a:rPr>
              <a:t> </a:t>
            </a:r>
            <a:r>
              <a:rPr lang="en-CA" sz="1500" dirty="0" err="1" smtClean="0">
                <a:latin typeface="Calibri" panose="020F0502020204030204" pitchFamily="34" charset="0"/>
              </a:rPr>
              <a:t>mentionner</a:t>
            </a:r>
            <a:r>
              <a:rPr lang="en-CA" sz="1500" dirty="0" smtClean="0">
                <a:latin typeface="Calibri" panose="020F0502020204030204" pitchFamily="34" charset="0"/>
              </a:rPr>
              <a:t> NCI et son site Web </a:t>
            </a:r>
            <a:r>
              <a:rPr lang="en-CA" sz="1500" dirty="0" err="1" smtClean="0">
                <a:latin typeface="Calibri" panose="020F0502020204030204" pitchFamily="34" charset="0"/>
              </a:rPr>
              <a:t>comme</a:t>
            </a:r>
            <a:r>
              <a:rPr lang="en-CA" sz="1500" dirty="0">
                <a:latin typeface="Calibri" panose="020F0502020204030204" pitchFamily="34" charset="0"/>
              </a:rPr>
              <a:t> </a:t>
            </a:r>
            <a:r>
              <a:rPr lang="en-CA" sz="1500" dirty="0" smtClean="0">
                <a:latin typeface="Calibri" panose="020F0502020204030204" pitchFamily="34" charset="0"/>
              </a:rPr>
              <a:t>source; </a:t>
            </a:r>
            <a:r>
              <a:rPr lang="en-CA" sz="1500" dirty="0" err="1" smtClean="0">
                <a:latin typeface="Calibri" panose="020F0502020204030204" pitchFamily="34" charset="0"/>
              </a:rPr>
              <a:t>si</a:t>
            </a:r>
            <a:r>
              <a:rPr lang="en-CA" sz="1500" dirty="0" smtClean="0">
                <a:latin typeface="Calibri" panose="020F0502020204030204" pitchFamily="34" charset="0"/>
              </a:rPr>
              <a:t> </a:t>
            </a:r>
            <a:r>
              <a:rPr lang="en-CA" sz="1500" dirty="0" err="1" smtClean="0">
                <a:latin typeface="Calibri" panose="020F0502020204030204" pitchFamily="34" charset="0"/>
              </a:rPr>
              <a:t>l’image</a:t>
            </a:r>
            <a:r>
              <a:rPr lang="en-CA" sz="1500" dirty="0" smtClean="0">
                <a:latin typeface="Calibri" panose="020F0502020204030204" pitchFamily="34" charset="0"/>
              </a:rPr>
              <a:t> </a:t>
            </a:r>
            <a:r>
              <a:rPr lang="en-CA" sz="1500" dirty="0" err="1" smtClean="0">
                <a:latin typeface="Calibri" panose="020F0502020204030204" pitchFamily="34" charset="0"/>
              </a:rPr>
              <a:t>est</a:t>
            </a:r>
            <a:r>
              <a:rPr lang="en-CA" sz="1500" dirty="0" smtClean="0">
                <a:latin typeface="Calibri" panose="020F0502020204030204" pitchFamily="34" charset="0"/>
              </a:rPr>
              <a:t> protégée par le droit </a:t>
            </a:r>
            <a:r>
              <a:rPr lang="en-CA" sz="1500" dirty="0" err="1" smtClean="0">
                <a:latin typeface="Calibri" panose="020F0502020204030204" pitchFamily="34" charset="0"/>
              </a:rPr>
              <a:t>d’auteur</a:t>
            </a:r>
            <a:r>
              <a:rPr lang="en-CA" sz="1500" dirty="0" smtClean="0">
                <a:latin typeface="Calibri" panose="020F0502020204030204" pitchFamily="34" charset="0"/>
              </a:rPr>
              <a:t>, son </a:t>
            </a:r>
            <a:r>
              <a:rPr lang="en-CA" sz="1500" dirty="0" err="1" smtClean="0">
                <a:latin typeface="Calibri" panose="020F0502020204030204" pitchFamily="34" charset="0"/>
              </a:rPr>
              <a:t>titulaire</a:t>
            </a:r>
            <a:r>
              <a:rPr lang="en-CA" sz="1500" dirty="0" smtClean="0">
                <a:latin typeface="Calibri" panose="020F0502020204030204" pitchFamily="34" charset="0"/>
              </a:rPr>
              <a:t> </a:t>
            </a:r>
            <a:r>
              <a:rPr lang="en-CA" sz="1500" dirty="0" err="1" smtClean="0">
                <a:latin typeface="Calibri" panose="020F0502020204030204" pitchFamily="34" charset="0"/>
              </a:rPr>
              <a:t>doit</a:t>
            </a:r>
            <a:r>
              <a:rPr lang="en-CA" sz="1500" dirty="0" smtClean="0">
                <a:latin typeface="Calibri" panose="020F0502020204030204" pitchFamily="34" charset="0"/>
              </a:rPr>
              <a:t> </a:t>
            </a:r>
            <a:r>
              <a:rPr lang="en-CA" sz="1500" dirty="0" err="1" smtClean="0">
                <a:latin typeface="Calibri" panose="020F0502020204030204" pitchFamily="34" charset="0"/>
              </a:rPr>
              <a:t>être</a:t>
            </a:r>
            <a:r>
              <a:rPr lang="en-CA" sz="1500" dirty="0" smtClean="0">
                <a:latin typeface="Calibri" panose="020F0502020204030204" pitchFamily="34" charset="0"/>
              </a:rPr>
              <a:t> </a:t>
            </a:r>
            <a:r>
              <a:rPr lang="en-CA" sz="1500" dirty="0" err="1" smtClean="0">
                <a:latin typeface="Calibri" panose="020F0502020204030204" pitchFamily="34" charset="0"/>
              </a:rPr>
              <a:t>contacté</a:t>
            </a:r>
            <a:r>
              <a:rPr lang="en-CA" sz="1500" dirty="0" smtClean="0">
                <a:latin typeface="Calibri" panose="020F0502020204030204" pitchFamily="34" charset="0"/>
              </a:rPr>
              <a:t> pour </a:t>
            </a:r>
            <a:r>
              <a:rPr lang="en-CA" sz="1500" dirty="0" err="1" smtClean="0">
                <a:latin typeface="Calibri" panose="020F0502020204030204" pitchFamily="34" charset="0"/>
              </a:rPr>
              <a:t>obtenir</a:t>
            </a:r>
            <a:r>
              <a:rPr lang="en-CA" sz="1500" dirty="0" smtClean="0">
                <a:latin typeface="Calibri" panose="020F0502020204030204" pitchFamily="34" charset="0"/>
              </a:rPr>
              <a:t> la permission</a:t>
            </a:r>
            <a:endParaRPr lang="en-CA" sz="1500" dirty="0">
              <a:latin typeface="Calibri" panose="020F0502020204030204" pitchFamily="34" charset="0"/>
            </a:endParaRPr>
          </a:p>
        </p:txBody>
      </p:sp>
      <p:sp>
        <p:nvSpPr>
          <p:cNvPr id="5" name="Slide Number Placeholder 4">
            <a:extLst>
              <a:ext uri="{FF2B5EF4-FFF2-40B4-BE49-F238E27FC236}">
                <a16:creationId xmlns:a16="http://schemas.microsoft.com/office/drawing/2014/main" id="{0F76190B-CF2C-4376-B7DB-587E8B59DAB8}"/>
              </a:ext>
            </a:extLst>
          </p:cNvPr>
          <p:cNvSpPr>
            <a:spLocks noGrp="1"/>
          </p:cNvSpPr>
          <p:nvPr>
            <p:ph type="sldNum" idx="12"/>
          </p:nvPr>
        </p:nvSpPr>
        <p:spPr/>
        <p:txBody>
          <a:bodyPr/>
          <a:lstStyle/>
          <a:p>
            <a:fld id="{00000000-1234-1234-1234-123412341234}" type="slidenum">
              <a:rPr lang="en" smtClean="0"/>
              <a:pPr/>
              <a:t>30</a:t>
            </a:fld>
            <a:endParaRPr lang="en"/>
          </a:p>
        </p:txBody>
      </p:sp>
    </p:spTree>
    <p:extLst>
      <p:ext uri="{BB962C8B-B14F-4D97-AF65-F5344CB8AC3E}">
        <p14:creationId xmlns:p14="http://schemas.microsoft.com/office/powerpoint/2010/main" val="30139340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0BEAC-5678-4F30-A541-D3E1246DC624}"/>
              </a:ext>
            </a:extLst>
          </p:cNvPr>
          <p:cNvSpPr>
            <a:spLocks noGrp="1"/>
          </p:cNvSpPr>
          <p:nvPr>
            <p:ph type="title"/>
          </p:nvPr>
        </p:nvSpPr>
        <p:spPr>
          <a:xfrm>
            <a:off x="1381251" y="898605"/>
            <a:ext cx="4522244" cy="435600"/>
          </a:xfrm>
        </p:spPr>
        <p:txBody>
          <a:bodyPr/>
          <a:lstStyle/>
          <a:p>
            <a:r>
              <a:rPr lang="en-CA" dirty="0" smtClean="0"/>
              <a:t>Images </a:t>
            </a:r>
            <a:r>
              <a:rPr lang="en-CA" dirty="0" err="1" smtClean="0"/>
              <a:t>libres</a:t>
            </a:r>
            <a:r>
              <a:rPr lang="en-CA" dirty="0" smtClean="0"/>
              <a:t> : sources </a:t>
            </a:r>
            <a:r>
              <a:rPr lang="en-CA" dirty="0" err="1" smtClean="0"/>
              <a:t>suggérées</a:t>
            </a:r>
            <a:endParaRPr lang="en-CA" dirty="0"/>
          </a:p>
        </p:txBody>
      </p:sp>
      <p:sp>
        <p:nvSpPr>
          <p:cNvPr id="3" name="Text Placeholder 2">
            <a:extLst>
              <a:ext uri="{FF2B5EF4-FFF2-40B4-BE49-F238E27FC236}">
                <a16:creationId xmlns:a16="http://schemas.microsoft.com/office/drawing/2014/main" id="{C5E81F5D-54D4-48C0-8D7B-B3FD07005FBF}"/>
              </a:ext>
            </a:extLst>
          </p:cNvPr>
          <p:cNvSpPr>
            <a:spLocks noGrp="1"/>
          </p:cNvSpPr>
          <p:nvPr>
            <p:ph type="body" idx="1"/>
          </p:nvPr>
        </p:nvSpPr>
        <p:spPr>
          <a:xfrm>
            <a:off x="753979" y="1466299"/>
            <a:ext cx="7996990" cy="3370395"/>
          </a:xfrm>
        </p:spPr>
        <p:txBody>
          <a:bodyPr/>
          <a:lstStyle/>
          <a:p>
            <a:r>
              <a:rPr lang="en-CA" sz="1400" dirty="0">
                <a:latin typeface="Calibri" panose="020F0502020204030204" pitchFamily="34" charset="0"/>
                <a:hlinkClick r:id="rId3"/>
              </a:rPr>
              <a:t>NIH Digital </a:t>
            </a:r>
            <a:r>
              <a:rPr lang="en-CA" sz="1400" dirty="0" smtClean="0">
                <a:latin typeface="Calibri" panose="020F0502020204030204" pitchFamily="34" charset="0"/>
                <a:hlinkClick r:id="rId3"/>
              </a:rPr>
              <a:t>Collections</a:t>
            </a:r>
            <a:r>
              <a:rPr lang="en-CA" sz="1400" dirty="0" smtClean="0">
                <a:latin typeface="Calibri" panose="020F0502020204030204" pitchFamily="34" charset="0"/>
              </a:rPr>
              <a:t> : </a:t>
            </a:r>
            <a:r>
              <a:rPr lang="en-CA" sz="1400" dirty="0">
                <a:latin typeface="Calibri" panose="020F0502020204030204" pitchFamily="34" charset="0"/>
              </a:rPr>
              <a:t>Images </a:t>
            </a:r>
            <a:r>
              <a:rPr lang="en-CA" sz="1400" dirty="0" smtClean="0">
                <a:latin typeface="Calibri" panose="020F0502020204030204" pitchFamily="34" charset="0"/>
              </a:rPr>
              <a:t>(et </a:t>
            </a:r>
            <a:r>
              <a:rPr lang="en-CA" sz="1400" dirty="0" err="1" smtClean="0">
                <a:latin typeface="Calibri" panose="020F0502020204030204" pitchFamily="34" charset="0"/>
              </a:rPr>
              <a:t>autres</a:t>
            </a:r>
            <a:r>
              <a:rPr lang="en-CA" sz="1400" dirty="0" smtClean="0">
                <a:latin typeface="Calibri" panose="020F0502020204030204" pitchFamily="34" charset="0"/>
              </a:rPr>
              <a:t>) de la U.S</a:t>
            </a:r>
            <a:r>
              <a:rPr lang="en-CA" sz="1400" dirty="0">
                <a:latin typeface="Calibri" panose="020F0502020204030204" pitchFamily="34" charset="0"/>
              </a:rPr>
              <a:t>. National Library of Medicine; </a:t>
            </a:r>
            <a:r>
              <a:rPr lang="en-CA" sz="1400" dirty="0" smtClean="0">
                <a:latin typeface="Calibri" panose="020F0502020204030204" pitchFamily="34" charset="0"/>
              </a:rPr>
              <a:t>pour limiter la </a:t>
            </a:r>
            <a:r>
              <a:rPr lang="en-CA" sz="1400" dirty="0" err="1" smtClean="0">
                <a:latin typeface="Calibri" panose="020F0502020204030204" pitchFamily="34" charset="0"/>
              </a:rPr>
              <a:t>recherche</a:t>
            </a:r>
            <a:r>
              <a:rPr lang="en-CA" sz="1400" dirty="0" smtClean="0">
                <a:latin typeface="Calibri" panose="020F0502020204030204" pitchFamily="34" charset="0"/>
              </a:rPr>
              <a:t> aux images </a:t>
            </a:r>
            <a:r>
              <a:rPr lang="en-CA" sz="1400" dirty="0" err="1" smtClean="0">
                <a:latin typeface="Calibri" panose="020F0502020204030204" pitchFamily="34" charset="0"/>
              </a:rPr>
              <a:t>libres</a:t>
            </a:r>
            <a:r>
              <a:rPr lang="en-CA" sz="1400" dirty="0" smtClean="0">
                <a:latin typeface="Calibri" panose="020F0502020204030204" pitchFamily="34" charset="0"/>
              </a:rPr>
              <a:t>, </a:t>
            </a:r>
            <a:r>
              <a:rPr lang="en-CA" sz="1400" dirty="0" err="1" smtClean="0">
                <a:latin typeface="Calibri" panose="020F0502020204030204" pitchFamily="34" charset="0"/>
              </a:rPr>
              <a:t>affiner</a:t>
            </a:r>
            <a:r>
              <a:rPr lang="en-CA" sz="1400" dirty="0" smtClean="0">
                <a:latin typeface="Calibri" panose="020F0502020204030204" pitchFamily="34" charset="0"/>
              </a:rPr>
              <a:t> par « Formats » </a:t>
            </a:r>
            <a:r>
              <a:rPr lang="en-CA" sz="1400" dirty="0">
                <a:latin typeface="Calibri" panose="020F0502020204030204" pitchFamily="34" charset="0"/>
              </a:rPr>
              <a:t>→ </a:t>
            </a:r>
            <a:r>
              <a:rPr lang="en-CA" sz="1400" dirty="0" smtClean="0">
                <a:latin typeface="Calibri" panose="020F0502020204030204" pitchFamily="34" charset="0"/>
              </a:rPr>
              <a:t>« Still image » et </a:t>
            </a:r>
            <a:r>
              <a:rPr lang="en-CA" sz="1400" dirty="0" err="1" smtClean="0">
                <a:latin typeface="Calibri" panose="020F0502020204030204" pitchFamily="34" charset="0"/>
              </a:rPr>
              <a:t>ensuite</a:t>
            </a:r>
            <a:r>
              <a:rPr lang="en-CA" sz="1400" dirty="0" smtClean="0">
                <a:latin typeface="Calibri" panose="020F0502020204030204" pitchFamily="34" charset="0"/>
              </a:rPr>
              <a:t> par « Copyright » </a:t>
            </a:r>
            <a:r>
              <a:rPr lang="en-CA" sz="1400" dirty="0">
                <a:latin typeface="Calibri" panose="020F0502020204030204" pitchFamily="34" charset="0"/>
              </a:rPr>
              <a:t>→ </a:t>
            </a:r>
            <a:r>
              <a:rPr lang="en-CA" sz="1400" dirty="0" smtClean="0">
                <a:latin typeface="Calibri" panose="020F0502020204030204" pitchFamily="34" charset="0"/>
              </a:rPr>
              <a:t>« Public domain»; </a:t>
            </a:r>
            <a:r>
              <a:rPr lang="en-CA" sz="1400" dirty="0" err="1" smtClean="0">
                <a:latin typeface="Calibri" panose="020F0502020204030204" pitchFamily="34" charset="0"/>
              </a:rPr>
              <a:t>doit</a:t>
            </a:r>
            <a:r>
              <a:rPr lang="en-CA" sz="1400" dirty="0" smtClean="0">
                <a:latin typeface="Calibri" panose="020F0502020204030204" pitchFamily="34" charset="0"/>
              </a:rPr>
              <a:t> </a:t>
            </a:r>
            <a:r>
              <a:rPr lang="en-CA" sz="1400" dirty="0" err="1" smtClean="0">
                <a:latin typeface="Calibri" panose="020F0502020204030204" pitchFamily="34" charset="0"/>
              </a:rPr>
              <a:t>être</a:t>
            </a:r>
            <a:r>
              <a:rPr lang="en-CA" sz="1400" dirty="0" smtClean="0">
                <a:latin typeface="Calibri" panose="020F0502020204030204" pitchFamily="34" charset="0"/>
              </a:rPr>
              <a:t> </a:t>
            </a:r>
            <a:r>
              <a:rPr lang="en-CA" sz="1400" dirty="0" err="1" smtClean="0">
                <a:latin typeface="Calibri" panose="020F0502020204030204" pitchFamily="34" charset="0"/>
              </a:rPr>
              <a:t>attribué</a:t>
            </a:r>
            <a:r>
              <a:rPr lang="en-CA" sz="1400" dirty="0" smtClean="0">
                <a:latin typeface="Calibri" panose="020F0502020204030204" pitchFamily="34" charset="0"/>
              </a:rPr>
              <a:t> « Avec </a:t>
            </a:r>
            <a:r>
              <a:rPr lang="en-CA" sz="1400" dirty="0" err="1" smtClean="0">
                <a:latin typeface="Calibri" panose="020F0502020204030204" pitchFamily="34" charset="0"/>
              </a:rPr>
              <a:t>l’authorisation</a:t>
            </a:r>
            <a:r>
              <a:rPr lang="en-CA" sz="1400" dirty="0" smtClean="0">
                <a:latin typeface="Calibri" panose="020F0502020204030204" pitchFamily="34" charset="0"/>
              </a:rPr>
              <a:t> de la </a:t>
            </a:r>
            <a:r>
              <a:rPr lang="en-CA" sz="1400" dirty="0">
                <a:latin typeface="Calibri" panose="020F0502020204030204" pitchFamily="34" charset="0"/>
              </a:rPr>
              <a:t>National Library of </a:t>
            </a:r>
            <a:r>
              <a:rPr lang="en-CA" sz="1400" dirty="0" smtClean="0">
                <a:latin typeface="Calibri" panose="020F0502020204030204" pitchFamily="34" charset="0"/>
              </a:rPr>
              <a:t>Science »</a:t>
            </a:r>
            <a:endParaRPr lang="en-CA" sz="1400" dirty="0">
              <a:latin typeface="Calibri" panose="020F0502020204030204" pitchFamily="34" charset="0"/>
            </a:endParaRPr>
          </a:p>
          <a:p>
            <a:r>
              <a:rPr lang="en-CA" sz="1400" dirty="0">
                <a:latin typeface="Calibri" panose="020F0502020204030204" pitchFamily="34" charset="0"/>
                <a:hlinkClick r:id="rId4"/>
              </a:rPr>
              <a:t>PMC (PubMed Central</a:t>
            </a:r>
            <a:r>
              <a:rPr lang="en-CA" sz="1400" dirty="0" smtClean="0">
                <a:latin typeface="Calibri" panose="020F0502020204030204" pitchFamily="34" charset="0"/>
                <a:hlinkClick r:id="rId4"/>
              </a:rPr>
              <a:t>)</a:t>
            </a:r>
            <a:r>
              <a:rPr lang="en-CA" sz="1400" dirty="0" smtClean="0">
                <a:latin typeface="Calibri" panose="020F0502020204030204" pitchFamily="34" charset="0"/>
              </a:rPr>
              <a:t> : archive </a:t>
            </a:r>
            <a:r>
              <a:rPr lang="en-CA" sz="1400" dirty="0" err="1" smtClean="0">
                <a:latin typeface="Calibri" panose="020F0502020204030204" pitchFamily="34" charset="0"/>
              </a:rPr>
              <a:t>gratuite</a:t>
            </a:r>
            <a:r>
              <a:rPr lang="en-CA" sz="1400" dirty="0" smtClean="0">
                <a:latin typeface="Calibri" panose="020F0502020204030204" pitchFamily="34" charset="0"/>
              </a:rPr>
              <a:t> de revues </a:t>
            </a:r>
            <a:r>
              <a:rPr lang="en-CA" sz="1400" dirty="0" err="1" smtClean="0">
                <a:latin typeface="Calibri" panose="020F0502020204030204" pitchFamily="34" charset="0"/>
              </a:rPr>
              <a:t>biomédicales</a:t>
            </a:r>
            <a:r>
              <a:rPr lang="en-CA" sz="1400" dirty="0" smtClean="0">
                <a:latin typeface="Calibri" panose="020F0502020204030204" pitchFamily="34" charset="0"/>
              </a:rPr>
              <a:t> et </a:t>
            </a:r>
            <a:r>
              <a:rPr lang="en-CA" sz="1400" dirty="0" err="1" smtClean="0">
                <a:latin typeface="Calibri" panose="020F0502020204030204" pitchFamily="34" charset="0"/>
              </a:rPr>
              <a:t>en</a:t>
            </a:r>
            <a:r>
              <a:rPr lang="en-CA" sz="1400" dirty="0" smtClean="0">
                <a:latin typeface="Calibri" panose="020F0502020204030204" pitchFamily="34" charset="0"/>
              </a:rPr>
              <a:t> science de la vie </a:t>
            </a:r>
            <a:r>
              <a:rPr lang="en-CA" sz="1400" dirty="0" err="1" smtClean="0">
                <a:latin typeface="Calibri" panose="020F0502020204030204" pitchFamily="34" charset="0"/>
              </a:rPr>
              <a:t>en</a:t>
            </a:r>
            <a:r>
              <a:rPr lang="en-CA" sz="1400" dirty="0" smtClean="0">
                <a:latin typeface="Calibri" panose="020F0502020204030204" pitchFamily="34" charset="0"/>
              </a:rPr>
              <a:t> </a:t>
            </a:r>
            <a:r>
              <a:rPr lang="en-CA" sz="1400" dirty="0" err="1" smtClean="0">
                <a:latin typeface="Calibri" panose="020F0502020204030204" pitchFamily="34" charset="0"/>
              </a:rPr>
              <a:t>texte</a:t>
            </a:r>
            <a:r>
              <a:rPr lang="en-CA" sz="1400" dirty="0" smtClean="0">
                <a:latin typeface="Calibri" panose="020F0502020204030204" pitchFamily="34" charset="0"/>
              </a:rPr>
              <a:t> </a:t>
            </a:r>
            <a:r>
              <a:rPr lang="en-CA" sz="1400" dirty="0" err="1" smtClean="0">
                <a:latin typeface="Calibri" panose="020F0502020204030204" pitchFamily="34" charset="0"/>
              </a:rPr>
              <a:t>intégral</a:t>
            </a:r>
            <a:r>
              <a:rPr lang="en-CA" sz="1400" dirty="0" smtClean="0">
                <a:latin typeface="Calibri" panose="020F0502020204030204" pitchFamily="34" charset="0"/>
              </a:rPr>
              <a:t> et </a:t>
            </a:r>
            <a:r>
              <a:rPr lang="en-CA" sz="1400" dirty="0" err="1" smtClean="0">
                <a:latin typeface="Calibri" panose="020F0502020204030204" pitchFamily="34" charset="0"/>
              </a:rPr>
              <a:t>d’images</a:t>
            </a:r>
            <a:r>
              <a:rPr lang="en-CA" sz="1400" dirty="0" smtClean="0">
                <a:latin typeface="Calibri" panose="020F0502020204030204" pitchFamily="34" charset="0"/>
              </a:rPr>
              <a:t> </a:t>
            </a:r>
            <a:r>
              <a:rPr lang="en-CA" sz="1400" dirty="0" err="1" smtClean="0">
                <a:latin typeface="Calibri" panose="020F0502020204030204" pitchFamily="34" charset="0"/>
              </a:rPr>
              <a:t>connexes</a:t>
            </a:r>
            <a:r>
              <a:rPr lang="en-CA" sz="1400" dirty="0" smtClean="0">
                <a:latin typeface="Calibri" panose="020F0502020204030204" pitchFamily="34" charset="0"/>
              </a:rPr>
              <a:t> à la </a:t>
            </a:r>
            <a:r>
              <a:rPr lang="en-CA" sz="1400" dirty="0">
                <a:latin typeface="Calibri" panose="020F0502020204030204" pitchFamily="34" charset="0"/>
              </a:rPr>
              <a:t>U.S. National Library of Medicine. </a:t>
            </a:r>
            <a:r>
              <a:rPr lang="en-CA" sz="1400" dirty="0" err="1" smtClean="0">
                <a:latin typeface="Calibri" panose="020F0502020204030204" pitchFamily="34" charset="0"/>
              </a:rPr>
              <a:t>Utiliser</a:t>
            </a:r>
            <a:r>
              <a:rPr lang="en-CA" sz="1400" dirty="0" smtClean="0">
                <a:latin typeface="Calibri" panose="020F0502020204030204" pitchFamily="34" charset="0"/>
              </a:rPr>
              <a:t> le « tag » </a:t>
            </a:r>
            <a:r>
              <a:rPr lang="en-CA" sz="1400" dirty="0">
                <a:latin typeface="Calibri" panose="020F0502020204030204" pitchFamily="34" charset="0"/>
              </a:rPr>
              <a:t>[</a:t>
            </a:r>
            <a:r>
              <a:rPr lang="en-CA" sz="1400" dirty="0" err="1">
                <a:latin typeface="Calibri" panose="020F0502020204030204" pitchFamily="34" charset="0"/>
              </a:rPr>
              <a:t>capt</a:t>
            </a:r>
            <a:r>
              <a:rPr lang="en-CA" sz="1400" dirty="0">
                <a:latin typeface="Calibri" panose="020F0502020204030204" pitchFamily="34" charset="0"/>
              </a:rPr>
              <a:t>] </a:t>
            </a:r>
            <a:r>
              <a:rPr lang="en-CA" sz="1400" dirty="0" smtClean="0">
                <a:latin typeface="Calibri" panose="020F0502020204030204" pitchFamily="34" charset="0"/>
              </a:rPr>
              <a:t>pour </a:t>
            </a:r>
            <a:r>
              <a:rPr lang="en-CA" sz="1400" dirty="0" err="1" smtClean="0">
                <a:latin typeface="Calibri" panose="020F0502020204030204" pitchFamily="34" charset="0"/>
              </a:rPr>
              <a:t>recherher</a:t>
            </a:r>
            <a:r>
              <a:rPr lang="en-CA" sz="1400" dirty="0" smtClean="0">
                <a:latin typeface="Calibri" panose="020F0502020204030204" pitchFamily="34" charset="0"/>
              </a:rPr>
              <a:t> un mot-</a:t>
            </a:r>
            <a:r>
              <a:rPr lang="en-CA" sz="1400" dirty="0" err="1" smtClean="0">
                <a:latin typeface="Calibri" panose="020F0502020204030204" pitchFamily="34" charset="0"/>
              </a:rPr>
              <a:t>clé</a:t>
            </a:r>
            <a:r>
              <a:rPr lang="en-CA" sz="1400" dirty="0" smtClean="0">
                <a:latin typeface="Calibri" panose="020F0502020204030204" pitchFamily="34" charset="0"/>
              </a:rPr>
              <a:t> </a:t>
            </a:r>
            <a:r>
              <a:rPr lang="en-CA" sz="1400" dirty="0" err="1" smtClean="0">
                <a:latin typeface="Calibri" panose="020F0502020204030204" pitchFamily="34" charset="0"/>
              </a:rPr>
              <a:t>dans</a:t>
            </a:r>
            <a:r>
              <a:rPr lang="en-CA" sz="1400" dirty="0" smtClean="0">
                <a:latin typeface="Calibri" panose="020F0502020204030204" pitchFamily="34" charset="0"/>
              </a:rPr>
              <a:t> les </a:t>
            </a:r>
            <a:r>
              <a:rPr lang="en-CA" sz="1400" dirty="0" err="1" smtClean="0">
                <a:latin typeface="Calibri" panose="020F0502020204030204" pitchFamily="34" charset="0"/>
              </a:rPr>
              <a:t>légendes</a:t>
            </a:r>
            <a:r>
              <a:rPr lang="en-CA" sz="1400" dirty="0" smtClean="0">
                <a:latin typeface="Calibri" panose="020F0502020204030204" pitchFamily="34" charset="0"/>
              </a:rPr>
              <a:t> des images (ex. </a:t>
            </a:r>
            <a:r>
              <a:rPr lang="en-CA" sz="1400" dirty="0" err="1" smtClean="0">
                <a:latin typeface="Calibri" panose="020F0502020204030204" pitchFamily="34" charset="0"/>
              </a:rPr>
              <a:t>pityriasis</a:t>
            </a:r>
            <a:r>
              <a:rPr lang="en-CA" sz="1400" dirty="0" smtClean="0">
                <a:latin typeface="Calibri" panose="020F0502020204030204" pitchFamily="34" charset="0"/>
              </a:rPr>
              <a:t> </a:t>
            </a:r>
            <a:r>
              <a:rPr lang="en-CA" sz="1400" dirty="0">
                <a:latin typeface="Calibri" panose="020F0502020204030204" pitchFamily="34" charset="0"/>
              </a:rPr>
              <a:t>[</a:t>
            </a:r>
            <a:r>
              <a:rPr lang="en-CA" sz="1400" dirty="0" err="1">
                <a:latin typeface="Calibri" panose="020F0502020204030204" pitchFamily="34" charset="0"/>
              </a:rPr>
              <a:t>capt</a:t>
            </a:r>
            <a:r>
              <a:rPr lang="en-CA" sz="1400" dirty="0">
                <a:latin typeface="Calibri" panose="020F0502020204030204" pitchFamily="34" charset="0"/>
              </a:rPr>
              <a:t>]). </a:t>
            </a:r>
            <a:r>
              <a:rPr lang="en-CA" sz="1400" dirty="0" smtClean="0">
                <a:latin typeface="Calibri" panose="020F0502020204030204" pitchFamily="34" charset="0"/>
              </a:rPr>
              <a:t>Cliquer « Copyright </a:t>
            </a:r>
            <a:r>
              <a:rPr lang="en-CA" sz="1400" dirty="0">
                <a:latin typeface="Calibri" panose="020F0502020204030204" pitchFamily="34" charset="0"/>
              </a:rPr>
              <a:t>and License </a:t>
            </a:r>
            <a:r>
              <a:rPr lang="en-CA" sz="1400" dirty="0" smtClean="0">
                <a:latin typeface="Calibri" panose="020F0502020204030204" pitchFamily="34" charset="0"/>
              </a:rPr>
              <a:t>information » pour </a:t>
            </a:r>
            <a:r>
              <a:rPr lang="en-CA" sz="1400" dirty="0" err="1" smtClean="0">
                <a:latin typeface="Calibri" panose="020F0502020204030204" pitchFamily="34" charset="0"/>
              </a:rPr>
              <a:t>l’image</a:t>
            </a:r>
            <a:r>
              <a:rPr lang="en-CA" sz="1400" dirty="0" smtClean="0">
                <a:latin typeface="Calibri" panose="020F0502020204030204" pitchFamily="34" charset="0"/>
              </a:rPr>
              <a:t> (</a:t>
            </a:r>
            <a:r>
              <a:rPr lang="en-CA" sz="1400" dirty="0" err="1" smtClean="0">
                <a:latin typeface="Calibri" panose="020F0502020204030204" pitchFamily="34" charset="0"/>
              </a:rPr>
              <a:t>ou</a:t>
            </a:r>
            <a:r>
              <a:rPr lang="en-CA" sz="1400" dirty="0" smtClean="0">
                <a:latin typeface="Calibri" panose="020F0502020204030204" pitchFamily="34" charset="0"/>
              </a:rPr>
              <a:t> pour </a:t>
            </a:r>
            <a:r>
              <a:rPr lang="en-CA" sz="1400" dirty="0" err="1" smtClean="0">
                <a:latin typeface="Calibri" panose="020F0502020204030204" pitchFamily="34" charset="0"/>
              </a:rPr>
              <a:t>l’article</a:t>
            </a:r>
            <a:r>
              <a:rPr lang="en-CA" sz="1400" dirty="0" smtClean="0">
                <a:latin typeface="Calibri" panose="020F0502020204030204" pitchFamily="34" charset="0"/>
              </a:rPr>
              <a:t> </a:t>
            </a:r>
            <a:r>
              <a:rPr lang="en-CA" sz="1400" dirty="0" err="1" smtClean="0">
                <a:latin typeface="Calibri" panose="020F0502020204030204" pitchFamily="34" charset="0"/>
              </a:rPr>
              <a:t>s’il</a:t>
            </a:r>
            <a:r>
              <a:rPr lang="en-CA" sz="1400" dirty="0" smtClean="0">
                <a:latin typeface="Calibri" panose="020F0502020204030204" pitchFamily="34" charset="0"/>
              </a:rPr>
              <a:t> </a:t>
            </a:r>
            <a:r>
              <a:rPr lang="en-CA" sz="1400" dirty="0" err="1" smtClean="0">
                <a:latin typeface="Calibri" panose="020F0502020204030204" pitchFamily="34" charset="0"/>
              </a:rPr>
              <a:t>n’y</a:t>
            </a:r>
            <a:r>
              <a:rPr lang="en-CA" sz="1400" dirty="0" smtClean="0">
                <a:latin typeface="Calibri" panose="020F0502020204030204" pitchFamily="34" charset="0"/>
              </a:rPr>
              <a:t> </a:t>
            </a:r>
            <a:r>
              <a:rPr lang="en-CA" sz="1400" dirty="0" err="1" smtClean="0">
                <a:latin typeface="Calibri" panose="020F0502020204030204" pitchFamily="34" charset="0"/>
              </a:rPr>
              <a:t>en</a:t>
            </a:r>
            <a:r>
              <a:rPr lang="en-CA" sz="1400" dirty="0" smtClean="0">
                <a:latin typeface="Calibri" panose="020F0502020204030204" pitchFamily="34" charset="0"/>
              </a:rPr>
              <a:t> a pas pour </a:t>
            </a:r>
            <a:r>
              <a:rPr lang="en-CA" sz="1400" dirty="0" err="1" smtClean="0">
                <a:latin typeface="Calibri" panose="020F0502020204030204" pitchFamily="34" charset="0"/>
              </a:rPr>
              <a:t>l’image</a:t>
            </a:r>
            <a:r>
              <a:rPr lang="en-CA" sz="1400" dirty="0" smtClean="0">
                <a:latin typeface="Calibri" panose="020F0502020204030204" pitchFamily="34" charset="0"/>
              </a:rPr>
              <a:t>) pour </a:t>
            </a:r>
            <a:r>
              <a:rPr lang="en-CA" sz="1400" dirty="0" err="1" smtClean="0">
                <a:latin typeface="Calibri" panose="020F0502020204030204" pitchFamily="34" charset="0"/>
              </a:rPr>
              <a:t>voir</a:t>
            </a:r>
            <a:r>
              <a:rPr lang="en-CA" sz="1400" dirty="0" smtClean="0">
                <a:latin typeface="Calibri" panose="020F0502020204030204" pitchFamily="34" charset="0"/>
              </a:rPr>
              <a:t> les conditions </a:t>
            </a:r>
            <a:r>
              <a:rPr lang="en-CA" sz="1400" dirty="0" err="1" smtClean="0">
                <a:latin typeface="Calibri" panose="020F0502020204030204" pitchFamily="34" charset="0"/>
              </a:rPr>
              <a:t>d’utilisation</a:t>
            </a:r>
            <a:r>
              <a:rPr lang="en-CA" sz="1400" dirty="0" smtClean="0">
                <a:latin typeface="Calibri" panose="020F0502020204030204" pitchFamily="34" charset="0"/>
              </a:rPr>
              <a:t>.</a:t>
            </a:r>
            <a:endParaRPr lang="en-CA" sz="1400" dirty="0"/>
          </a:p>
          <a:p>
            <a:r>
              <a:rPr lang="en-CA" sz="1400" dirty="0">
                <a:latin typeface="Calibri" panose="020F0502020204030204" pitchFamily="34" charset="0"/>
                <a:cs typeface="Calibri" panose="020F0502020204030204" pitchFamily="34" charset="0"/>
                <a:hlinkClick r:id="rId5"/>
              </a:rPr>
              <a:t>Bassett Collection of Stereoscopic Images of the Human </a:t>
            </a:r>
            <a:r>
              <a:rPr lang="en-CA" sz="1400" dirty="0" smtClean="0">
                <a:latin typeface="Calibri" panose="020F0502020204030204" pitchFamily="34" charset="0"/>
                <a:cs typeface="Calibri" panose="020F0502020204030204" pitchFamily="34" charset="0"/>
                <a:hlinkClick r:id="rId5"/>
              </a:rPr>
              <a:t>Anatomy</a:t>
            </a:r>
            <a:r>
              <a:rPr lang="en-CA" sz="1400" dirty="0" smtClean="0">
                <a:latin typeface="Calibri" panose="020F0502020204030204" pitchFamily="34" charset="0"/>
                <a:cs typeface="Calibri" panose="020F0502020204030204" pitchFamily="34" charset="0"/>
              </a:rPr>
              <a:t> : (de la </a:t>
            </a:r>
            <a:r>
              <a:rPr lang="en-CA" sz="1400" dirty="0">
                <a:latin typeface="Calibri" panose="020F0502020204030204" pitchFamily="34" charset="0"/>
                <a:cs typeface="Calibri" panose="020F0502020204030204" pitchFamily="34" charset="0"/>
              </a:rPr>
              <a:t>Lane Medical Library </a:t>
            </a:r>
            <a:r>
              <a:rPr lang="en-CA" sz="1400" dirty="0" smtClean="0">
                <a:latin typeface="Calibri" panose="020F0502020204030204" pitchFamily="34" charset="0"/>
                <a:cs typeface="Calibri" panose="020F0502020204030204" pitchFamily="34" charset="0"/>
              </a:rPr>
              <a:t>à </a:t>
            </a:r>
            <a:r>
              <a:rPr lang="en-CA" sz="1400" dirty="0" err="1" smtClean="0">
                <a:latin typeface="Calibri" panose="020F0502020204030204" pitchFamily="34" charset="0"/>
                <a:cs typeface="Calibri" panose="020F0502020204030204" pitchFamily="34" charset="0"/>
              </a:rPr>
              <a:t>l’Université</a:t>
            </a:r>
            <a:r>
              <a:rPr lang="en-CA" sz="1400" dirty="0" smtClean="0">
                <a:latin typeface="Calibri" panose="020F0502020204030204" pitchFamily="34" charset="0"/>
                <a:cs typeface="Calibri" panose="020F0502020204030204" pitchFamily="34" charset="0"/>
              </a:rPr>
              <a:t> Stanford) </a:t>
            </a:r>
            <a:r>
              <a:rPr lang="en-CA" sz="1400" dirty="0" err="1" smtClean="0">
                <a:latin typeface="Calibri" panose="020F0502020204030204" pitchFamily="34" charset="0"/>
                <a:cs typeface="Calibri" panose="020F0502020204030204" pitchFamily="34" charset="0"/>
              </a:rPr>
              <a:t>Choisir</a:t>
            </a:r>
            <a:r>
              <a:rPr lang="en-CA" sz="1400" dirty="0" smtClean="0">
                <a:latin typeface="Calibri" panose="020F0502020204030204" pitchFamily="34" charset="0"/>
                <a:cs typeface="Calibri" panose="020F0502020204030204" pitchFamily="34" charset="0"/>
              </a:rPr>
              <a:t> « Images » et </a:t>
            </a:r>
            <a:r>
              <a:rPr lang="en-CA" sz="1400" dirty="0" err="1" smtClean="0">
                <a:latin typeface="Calibri" panose="020F0502020204030204" pitchFamily="34" charset="0"/>
                <a:cs typeface="Calibri" panose="020F0502020204030204" pitchFamily="34" charset="0"/>
              </a:rPr>
              <a:t>rechercher</a:t>
            </a:r>
            <a:r>
              <a:rPr lang="en-CA" sz="1400" dirty="0" smtClean="0">
                <a:latin typeface="Calibri" panose="020F0502020204030204" pitchFamily="34" charset="0"/>
                <a:cs typeface="Calibri" panose="020F0502020204030204" pitchFamily="34" charset="0"/>
              </a:rPr>
              <a:t> des mots-</a:t>
            </a:r>
            <a:r>
              <a:rPr lang="en-CA" sz="1400" dirty="0" err="1" smtClean="0">
                <a:latin typeface="Calibri" panose="020F0502020204030204" pitchFamily="34" charset="0"/>
                <a:cs typeface="Calibri" panose="020F0502020204030204" pitchFamily="34" charset="0"/>
              </a:rPr>
              <a:t>clés</a:t>
            </a:r>
            <a:r>
              <a:rPr lang="en-CA" sz="1400" dirty="0" smtClean="0">
                <a:latin typeface="Calibri" panose="020F0502020204030204" pitchFamily="34" charset="0"/>
                <a:cs typeface="Calibri" panose="020F0502020204030204" pitchFamily="34" charset="0"/>
              </a:rPr>
              <a:t>; les </a:t>
            </a:r>
            <a:r>
              <a:rPr lang="en-CA" sz="1400" dirty="0" err="1" smtClean="0">
                <a:latin typeface="Calibri" panose="020F0502020204030204" pitchFamily="34" charset="0"/>
                <a:cs typeface="Calibri" panose="020F0502020204030204" pitchFamily="34" charset="0"/>
              </a:rPr>
              <a:t>résultats</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seront</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affichés</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dans</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quatre</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onglets</a:t>
            </a:r>
            <a:r>
              <a:rPr lang="en-CA" sz="1400" dirty="0" smtClean="0">
                <a:latin typeface="Calibri" panose="020F0502020204030204" pitchFamily="34" charset="0"/>
                <a:cs typeface="Calibri" panose="020F0502020204030204" pitchFamily="34" charset="0"/>
              </a:rPr>
              <a:t>, de plus </a:t>
            </a:r>
            <a:r>
              <a:rPr lang="en-CA" sz="1400" dirty="0" err="1" smtClean="0">
                <a:latin typeface="Calibri" panose="020F0502020204030204" pitchFamily="34" charset="0"/>
                <a:cs typeface="Calibri" panose="020F0502020204030204" pitchFamily="34" charset="0"/>
              </a:rPr>
              <a:t>ouvert</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domaine</a:t>
            </a:r>
            <a:r>
              <a:rPr lang="en-CA" sz="1400" dirty="0" smtClean="0">
                <a:latin typeface="Calibri" panose="020F0502020204030204" pitchFamily="34" charset="0"/>
                <a:cs typeface="Calibri" panose="020F0502020204030204" pitchFamily="34" charset="0"/>
              </a:rPr>
              <a:t> public) à </a:t>
            </a:r>
            <a:r>
              <a:rPr lang="en-CA" sz="1400" dirty="0" err="1" smtClean="0">
                <a:latin typeface="Calibri" panose="020F0502020204030204" pitchFamily="34" charset="0"/>
                <a:cs typeface="Calibri" panose="020F0502020204030204" pitchFamily="34" charset="0"/>
              </a:rPr>
              <a:t>moins</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ouvert</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tous</a:t>
            </a:r>
            <a:r>
              <a:rPr lang="en-CA" sz="1400" dirty="0" smtClean="0">
                <a:latin typeface="Calibri" panose="020F0502020204030204" pitchFamily="34" charset="0"/>
                <a:cs typeface="Calibri" panose="020F0502020204030204" pitchFamily="34" charset="0"/>
              </a:rPr>
              <a:t> droits </a:t>
            </a:r>
            <a:r>
              <a:rPr lang="en-CA" sz="1400" dirty="0" err="1" smtClean="0">
                <a:latin typeface="Calibri" panose="020F0502020204030204" pitchFamily="34" charset="0"/>
                <a:cs typeface="Calibri" panose="020F0502020204030204" pitchFamily="34" charset="0"/>
              </a:rPr>
              <a:t>réservés</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nécessitant</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une</a:t>
            </a:r>
            <a:r>
              <a:rPr lang="en-CA" sz="1400" dirty="0" smtClean="0">
                <a:latin typeface="Calibri" panose="020F0502020204030204" pitchFamily="34" charset="0"/>
                <a:cs typeface="Calibri" panose="020F0502020204030204" pitchFamily="34" charset="0"/>
              </a:rPr>
              <a:t> permission)</a:t>
            </a:r>
            <a:endParaRPr lang="en-CA" sz="1400" dirty="0">
              <a:latin typeface="Calibri" panose="020F0502020204030204" pitchFamily="34" charset="0"/>
              <a:cs typeface="Calibri" panose="020F0502020204030204" pitchFamily="34" charset="0"/>
            </a:endParaRPr>
          </a:p>
          <a:p>
            <a:r>
              <a:rPr lang="en-CA" sz="1400" dirty="0">
                <a:latin typeface="Calibri" panose="020F0502020204030204" pitchFamily="34" charset="0"/>
                <a:cs typeface="Calibri" panose="020F0502020204030204" pitchFamily="34" charset="0"/>
                <a:hlinkClick r:id="rId6"/>
              </a:rPr>
              <a:t>Hardin Library, University of Iowa Image Bank of </a:t>
            </a:r>
            <a:r>
              <a:rPr lang="en-CA" sz="1400" dirty="0" smtClean="0">
                <a:latin typeface="Calibri" panose="020F0502020204030204" pitchFamily="34" charset="0"/>
                <a:cs typeface="Calibri" panose="020F0502020204030204" pitchFamily="34" charset="0"/>
                <a:hlinkClick r:id="rId6"/>
              </a:rPr>
              <a:t>Diseases</a:t>
            </a:r>
            <a:r>
              <a:rPr lang="en-CA" sz="1400" dirty="0" smtClean="0">
                <a:latin typeface="Calibri" panose="020F0502020204030204" pitchFamily="34" charset="0"/>
                <a:cs typeface="Calibri" panose="020F0502020204030204" pitchFamily="34" charset="0"/>
              </a:rPr>
              <a:t> : Archive d’un sous-ensemble </a:t>
            </a:r>
            <a:r>
              <a:rPr lang="en-CA" sz="1400" dirty="0" err="1" smtClean="0">
                <a:latin typeface="Calibri" panose="020F0502020204030204" pitchFamily="34" charset="0"/>
                <a:cs typeface="Calibri" panose="020F0502020204030204" pitchFamily="34" charset="0"/>
              </a:rPr>
              <a:t>d’images</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dans</a:t>
            </a:r>
            <a:r>
              <a:rPr lang="en-CA" sz="1400" dirty="0" smtClean="0">
                <a:latin typeface="Calibri" panose="020F0502020204030204" pitchFamily="34" charset="0"/>
                <a:cs typeface="Calibri" panose="020F0502020204030204" pitchFamily="34" charset="0"/>
              </a:rPr>
              <a:t> le </a:t>
            </a:r>
            <a:r>
              <a:rPr lang="en-CA" sz="1400" dirty="0" err="1" smtClean="0">
                <a:latin typeface="Calibri" panose="020F0502020204030204" pitchFamily="34" charset="0"/>
                <a:cs typeface="Calibri" panose="020F0502020204030204" pitchFamily="34" charset="0"/>
              </a:rPr>
              <a:t>domaine</a:t>
            </a:r>
            <a:r>
              <a:rPr lang="en-CA" sz="1400" dirty="0" smtClean="0">
                <a:latin typeface="Calibri" panose="020F0502020204030204" pitchFamily="34" charset="0"/>
                <a:cs typeface="Calibri" panose="020F0502020204030204" pitchFamily="34" charset="0"/>
              </a:rPr>
              <a:t> public </a:t>
            </a:r>
            <a:r>
              <a:rPr lang="en-CA" sz="1400" dirty="0" err="1" smtClean="0">
                <a:latin typeface="Calibri" panose="020F0502020204030204" pitchFamily="34" charset="0"/>
                <a:cs typeface="Calibri" panose="020F0502020204030204" pitchFamily="34" charset="0"/>
              </a:rPr>
              <a:t>hébergé</a:t>
            </a:r>
            <a:r>
              <a:rPr lang="en-CA" sz="1400" dirty="0" smtClean="0">
                <a:latin typeface="Calibri" panose="020F0502020204030204" pitchFamily="34" charset="0"/>
                <a:cs typeface="Calibri" panose="020F0502020204030204" pitchFamily="34" charset="0"/>
              </a:rPr>
              <a:t> sur le site Hardin MD</a:t>
            </a:r>
            <a:endParaRPr lang="en-CA" sz="1400" dirty="0">
              <a:latin typeface="Calibri" panose="020F0502020204030204" pitchFamily="34" charset="0"/>
              <a:cs typeface="Calibri" panose="020F0502020204030204" pitchFamily="34" charset="0"/>
            </a:endParaRPr>
          </a:p>
          <a:p>
            <a:pPr marL="101598" indent="0">
              <a:spcBef>
                <a:spcPts val="0"/>
              </a:spcBef>
              <a:buNone/>
            </a:pPr>
            <a:endParaRPr lang="en-CA" sz="1400" dirty="0">
              <a:latin typeface="Calibri" panose="020F0502020204030204" pitchFamily="34" charset="0"/>
            </a:endParaRPr>
          </a:p>
        </p:txBody>
      </p:sp>
      <p:sp>
        <p:nvSpPr>
          <p:cNvPr id="5" name="Slide Number Placeholder 4">
            <a:extLst>
              <a:ext uri="{FF2B5EF4-FFF2-40B4-BE49-F238E27FC236}">
                <a16:creationId xmlns:a16="http://schemas.microsoft.com/office/drawing/2014/main" id="{0F76190B-CF2C-4376-B7DB-587E8B59DAB8}"/>
              </a:ext>
            </a:extLst>
          </p:cNvPr>
          <p:cNvSpPr>
            <a:spLocks noGrp="1"/>
          </p:cNvSpPr>
          <p:nvPr>
            <p:ph type="sldNum" idx="12"/>
          </p:nvPr>
        </p:nvSpPr>
        <p:spPr/>
        <p:txBody>
          <a:bodyPr/>
          <a:lstStyle/>
          <a:p>
            <a:fld id="{00000000-1234-1234-1234-123412341234}" type="slidenum">
              <a:rPr lang="en" smtClean="0"/>
              <a:pPr/>
              <a:t>31</a:t>
            </a:fld>
            <a:endParaRPr lang="en"/>
          </a:p>
        </p:txBody>
      </p:sp>
    </p:spTree>
    <p:extLst>
      <p:ext uri="{BB962C8B-B14F-4D97-AF65-F5344CB8AC3E}">
        <p14:creationId xmlns:p14="http://schemas.microsoft.com/office/powerpoint/2010/main" val="15625226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0BEAC-5678-4F30-A541-D3E1246DC624}"/>
              </a:ext>
            </a:extLst>
          </p:cNvPr>
          <p:cNvSpPr>
            <a:spLocks noGrp="1"/>
          </p:cNvSpPr>
          <p:nvPr>
            <p:ph type="title"/>
          </p:nvPr>
        </p:nvSpPr>
        <p:spPr>
          <a:xfrm>
            <a:off x="1381251" y="898605"/>
            <a:ext cx="4522244" cy="435600"/>
          </a:xfrm>
        </p:spPr>
        <p:txBody>
          <a:bodyPr/>
          <a:lstStyle/>
          <a:p>
            <a:r>
              <a:rPr lang="en-CA" dirty="0" smtClean="0"/>
              <a:t>Images </a:t>
            </a:r>
            <a:r>
              <a:rPr lang="en-CA" dirty="0" err="1" smtClean="0"/>
              <a:t>libres</a:t>
            </a:r>
            <a:r>
              <a:rPr lang="en-CA" dirty="0" smtClean="0"/>
              <a:t> : sources </a:t>
            </a:r>
            <a:r>
              <a:rPr lang="en-CA" dirty="0" err="1" smtClean="0"/>
              <a:t>suggérées</a:t>
            </a:r>
            <a:endParaRPr lang="en-CA" dirty="0"/>
          </a:p>
        </p:txBody>
      </p:sp>
      <p:sp>
        <p:nvSpPr>
          <p:cNvPr id="3" name="Text Placeholder 2">
            <a:extLst>
              <a:ext uri="{FF2B5EF4-FFF2-40B4-BE49-F238E27FC236}">
                <a16:creationId xmlns:a16="http://schemas.microsoft.com/office/drawing/2014/main" id="{C5E81F5D-54D4-48C0-8D7B-B3FD07005FBF}"/>
              </a:ext>
            </a:extLst>
          </p:cNvPr>
          <p:cNvSpPr>
            <a:spLocks noGrp="1"/>
          </p:cNvSpPr>
          <p:nvPr>
            <p:ph type="body" idx="1"/>
          </p:nvPr>
        </p:nvSpPr>
        <p:spPr>
          <a:xfrm>
            <a:off x="802105" y="1576256"/>
            <a:ext cx="7595937" cy="3370395"/>
          </a:xfrm>
        </p:spPr>
        <p:txBody>
          <a:bodyPr/>
          <a:lstStyle/>
          <a:p>
            <a:pPr>
              <a:spcBef>
                <a:spcPts val="0"/>
              </a:spcBef>
            </a:pPr>
            <a:r>
              <a:rPr lang="en-CA" sz="1400" dirty="0">
                <a:latin typeface="Calibri" panose="020F0502020204030204" pitchFamily="34" charset="0"/>
                <a:cs typeface="Calibri" panose="020F0502020204030204" pitchFamily="34" charset="0"/>
                <a:hlinkClick r:id="rId3"/>
              </a:rPr>
              <a:t>Health Education Assets Library (HEAL</a:t>
            </a:r>
            <a:r>
              <a:rPr lang="en-CA" sz="1400" dirty="0" smtClean="0">
                <a:latin typeface="Calibri" panose="020F0502020204030204" pitchFamily="34" charset="0"/>
                <a:cs typeface="Calibri" panose="020F0502020204030204" pitchFamily="34" charset="0"/>
                <a:hlinkClick r:id="rId3"/>
              </a:rPr>
              <a:t>)</a:t>
            </a:r>
            <a:r>
              <a:rPr lang="en-CA" sz="1400" dirty="0" smtClean="0">
                <a:latin typeface="Calibri" panose="020F0502020204030204" pitchFamily="34" charset="0"/>
                <a:cs typeface="Calibri" panose="020F0502020204030204" pitchFamily="34" charset="0"/>
              </a:rPr>
              <a:t> : </a:t>
            </a:r>
            <a:r>
              <a:rPr lang="en-CA" sz="1400" dirty="0">
                <a:latin typeface="Calibri" panose="020F0502020204030204" pitchFamily="34" charset="0"/>
                <a:cs typeface="Calibri" panose="020F0502020204030204" pitchFamily="34" charset="0"/>
              </a:rPr>
              <a:t>Collection </a:t>
            </a:r>
            <a:r>
              <a:rPr lang="en-CA" sz="1400" dirty="0" smtClean="0">
                <a:latin typeface="Calibri" panose="020F0502020204030204" pitchFamily="34" charset="0"/>
                <a:cs typeface="Calibri" panose="020F0502020204030204" pitchFamily="34" charset="0"/>
              </a:rPr>
              <a:t>de documents </a:t>
            </a:r>
            <a:r>
              <a:rPr lang="en-CA" sz="1400" dirty="0" err="1" smtClean="0">
                <a:latin typeface="Calibri" panose="020F0502020204030204" pitchFamily="34" charset="0"/>
                <a:cs typeface="Calibri" panose="020F0502020204030204" pitchFamily="34" charset="0"/>
              </a:rPr>
              <a:t>numériques</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disponibles</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gratuitement</a:t>
            </a:r>
            <a:r>
              <a:rPr lang="en-CA" sz="1400" dirty="0" smtClean="0">
                <a:latin typeface="Calibri" panose="020F0502020204030204" pitchFamily="34" charset="0"/>
                <a:cs typeface="Calibri" panose="020F0502020204030204" pitchFamily="34" charset="0"/>
              </a:rPr>
              <a:t> et </a:t>
            </a:r>
            <a:r>
              <a:rPr lang="en-CA" sz="1400" dirty="0" err="1" smtClean="0">
                <a:latin typeface="Calibri" panose="020F0502020204030204" pitchFamily="34" charset="0"/>
                <a:cs typeface="Calibri" panose="020F0502020204030204" pitchFamily="34" charset="0"/>
              </a:rPr>
              <a:t>hébergés</a:t>
            </a:r>
            <a:r>
              <a:rPr lang="en-CA" sz="1400" dirty="0" smtClean="0">
                <a:latin typeface="Calibri" panose="020F0502020204030204" pitchFamily="34" charset="0"/>
                <a:cs typeface="Calibri" panose="020F0502020204030204" pitchFamily="34" charset="0"/>
              </a:rPr>
              <a:t> à </a:t>
            </a:r>
            <a:r>
              <a:rPr lang="en-CA" sz="1400" dirty="0" err="1" smtClean="0">
                <a:latin typeface="Calibri" panose="020F0502020204030204" pitchFamily="34" charset="0"/>
                <a:cs typeface="Calibri" panose="020F0502020204030204" pitchFamily="34" charset="0"/>
              </a:rPr>
              <a:t>l’Université</a:t>
            </a:r>
            <a:r>
              <a:rPr lang="en-CA" sz="1400" dirty="0" smtClean="0">
                <a:latin typeface="Calibri" panose="020F0502020204030204" pitchFamily="34" charset="0"/>
                <a:cs typeface="Calibri" panose="020F0502020204030204" pitchFamily="34" charset="0"/>
              </a:rPr>
              <a:t> de </a:t>
            </a:r>
            <a:r>
              <a:rPr lang="en-CA" sz="1400" dirty="0" err="1" smtClean="0">
                <a:latin typeface="Calibri" panose="020F0502020204030204" pitchFamily="34" charset="0"/>
                <a:cs typeface="Calibri" panose="020F0502020204030204" pitchFamily="34" charset="0"/>
              </a:rPr>
              <a:t>l’Utah</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permet</a:t>
            </a:r>
            <a:r>
              <a:rPr lang="en-CA" sz="1400" dirty="0" smtClean="0">
                <a:latin typeface="Calibri" panose="020F0502020204030204" pitchFamily="34" charset="0"/>
                <a:cs typeface="Calibri" panose="020F0502020204030204" pitchFamily="34" charset="0"/>
              </a:rPr>
              <a:t> de </a:t>
            </a:r>
            <a:r>
              <a:rPr lang="en-CA" sz="1400" dirty="0" err="1" smtClean="0">
                <a:latin typeface="Calibri" panose="020F0502020204030204" pitchFamily="34" charset="0"/>
                <a:cs typeface="Calibri" panose="020F0502020204030204" pitchFamily="34" charset="0"/>
              </a:rPr>
              <a:t>parcourir</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ou</a:t>
            </a:r>
            <a:r>
              <a:rPr lang="en-CA" sz="1400" dirty="0" smtClean="0">
                <a:latin typeface="Calibri" panose="020F0502020204030204" pitchFamily="34" charset="0"/>
                <a:cs typeface="Calibri" panose="020F0502020204030204" pitchFamily="34" charset="0"/>
              </a:rPr>
              <a:t> de </a:t>
            </a:r>
            <a:r>
              <a:rPr lang="en-CA" sz="1400" dirty="0" err="1" smtClean="0">
                <a:latin typeface="Calibri" panose="020F0502020204030204" pitchFamily="34" charset="0"/>
                <a:cs typeface="Calibri" panose="020F0502020204030204" pitchFamily="34" charset="0"/>
              </a:rPr>
              <a:t>rechercher</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l’ensemble</a:t>
            </a:r>
            <a:r>
              <a:rPr lang="en-CA" sz="1400" dirty="0" smtClean="0">
                <a:latin typeface="Calibri" panose="020F0502020204030204" pitchFamily="34" charset="0"/>
                <a:cs typeface="Calibri" panose="020F0502020204030204" pitchFamily="34" charset="0"/>
              </a:rPr>
              <a:t> de la collection HEAL </a:t>
            </a:r>
            <a:r>
              <a:rPr lang="en-CA" sz="1400" dirty="0" err="1" smtClean="0">
                <a:latin typeface="Calibri" panose="020F0502020204030204" pitchFamily="34" charset="0"/>
                <a:cs typeface="Calibri" panose="020F0502020204030204" pitchFamily="34" charset="0"/>
              </a:rPr>
              <a:t>ou</a:t>
            </a:r>
            <a:r>
              <a:rPr lang="en-CA" sz="1400" dirty="0" smtClean="0">
                <a:latin typeface="Calibri" panose="020F0502020204030204" pitchFamily="34" charset="0"/>
                <a:cs typeface="Calibri" panose="020F0502020204030204" pitchFamily="34" charset="0"/>
              </a:rPr>
              <a:t> des sous-collections </a:t>
            </a:r>
            <a:r>
              <a:rPr lang="en-CA" sz="1400" dirty="0" err="1" smtClean="0">
                <a:latin typeface="Calibri" panose="020F0502020204030204" pitchFamily="34" charset="0"/>
                <a:cs typeface="Calibri" panose="020F0502020204030204" pitchFamily="34" charset="0"/>
              </a:rPr>
              <a:t>spécifiques</a:t>
            </a:r>
            <a:endParaRPr lang="en-CA" sz="1400" dirty="0">
              <a:latin typeface="Calibri" panose="020F0502020204030204" pitchFamily="34" charset="0"/>
              <a:cs typeface="Calibri" panose="020F0502020204030204" pitchFamily="34" charset="0"/>
            </a:endParaRPr>
          </a:p>
          <a:p>
            <a:pPr marL="101598" indent="0">
              <a:spcBef>
                <a:spcPts val="0"/>
              </a:spcBef>
              <a:buNone/>
            </a:pPr>
            <a:endParaRPr lang="en-CA" sz="1400" dirty="0">
              <a:latin typeface="Calibri" panose="020F0502020204030204" pitchFamily="34" charset="0"/>
              <a:cs typeface="Calibri" panose="020F0502020204030204" pitchFamily="34" charset="0"/>
            </a:endParaRPr>
          </a:p>
          <a:p>
            <a:pPr>
              <a:spcBef>
                <a:spcPts val="0"/>
              </a:spcBef>
            </a:pPr>
            <a:r>
              <a:rPr lang="en-CA" sz="1400" dirty="0">
                <a:latin typeface="Calibri" panose="020F0502020204030204" pitchFamily="34" charset="0"/>
                <a:cs typeface="Calibri" panose="020F0502020204030204" pitchFamily="34" charset="0"/>
                <a:hlinkClick r:id="rId4"/>
              </a:rPr>
              <a:t>National Center for Complementary and Integrative Health (NCCIH</a:t>
            </a:r>
            <a:r>
              <a:rPr lang="en-CA" sz="1400" dirty="0" smtClean="0">
                <a:latin typeface="Calibri" panose="020F0502020204030204" pitchFamily="34" charset="0"/>
                <a:cs typeface="Calibri" panose="020F0502020204030204" pitchFamily="34" charset="0"/>
                <a:hlinkClick r:id="rId4"/>
              </a:rPr>
              <a:t>)</a:t>
            </a:r>
            <a:r>
              <a:rPr lang="en-CA" sz="1400" dirty="0" smtClean="0">
                <a:latin typeface="Calibri" panose="020F0502020204030204" pitchFamily="34" charset="0"/>
                <a:cs typeface="Calibri" panose="020F0502020204030204" pitchFamily="34" charset="0"/>
              </a:rPr>
              <a:t> : Images </a:t>
            </a:r>
            <a:r>
              <a:rPr lang="en-CA" sz="1400" dirty="0" err="1" smtClean="0">
                <a:latin typeface="Calibri" panose="020F0502020204030204" pitchFamily="34" charset="0"/>
                <a:cs typeface="Calibri" panose="020F0502020204030204" pitchFamily="34" charset="0"/>
              </a:rPr>
              <a:t>gratuites</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disponibles</a:t>
            </a:r>
            <a:r>
              <a:rPr lang="en-CA" sz="1400" dirty="0" smtClean="0">
                <a:latin typeface="Calibri" panose="020F0502020204030204" pitchFamily="34" charset="0"/>
                <a:cs typeface="Calibri" panose="020F0502020204030204" pitchFamily="34" charset="0"/>
              </a:rPr>
              <a:t> pour un usage </a:t>
            </a:r>
            <a:r>
              <a:rPr lang="en-CA" sz="1400" dirty="0" err="1" smtClean="0">
                <a:latin typeface="Calibri" panose="020F0502020204030204" pitchFamily="34" charset="0"/>
                <a:cs typeface="Calibri" panose="020F0502020204030204" pitchFamily="34" charset="0"/>
              </a:rPr>
              <a:t>scientifique</a:t>
            </a:r>
            <a:r>
              <a:rPr lang="en-CA" sz="1400" dirty="0" smtClean="0">
                <a:latin typeface="Calibri" panose="020F0502020204030204" pitchFamily="34" charset="0"/>
                <a:cs typeface="Calibri" panose="020F0502020204030204" pitchFamily="34" charset="0"/>
              </a:rPr>
              <a:t> et </a:t>
            </a:r>
            <a:r>
              <a:rPr lang="en-CA" sz="1400" dirty="0" err="1" smtClean="0">
                <a:latin typeface="Calibri" panose="020F0502020204030204" pitchFamily="34" charset="0"/>
                <a:cs typeface="Calibri" panose="020F0502020204030204" pitchFamily="34" charset="0"/>
              </a:rPr>
              <a:t>éducatif</a:t>
            </a:r>
            <a:r>
              <a:rPr lang="en-CA" sz="1400" dirty="0" smtClean="0">
                <a:latin typeface="Calibri" panose="020F0502020204030204" pitchFamily="34" charset="0"/>
                <a:cs typeface="Calibri" panose="020F0502020204030204" pitchFamily="34" charset="0"/>
              </a:rPr>
              <a:t> non commercial, attribution </a:t>
            </a:r>
            <a:r>
              <a:rPr lang="en-CA" sz="1400" dirty="0" err="1" smtClean="0">
                <a:latin typeface="Calibri" panose="020F0502020204030204" pitchFamily="34" charset="0"/>
                <a:cs typeface="Calibri" panose="020F0502020204030204" pitchFamily="34" charset="0"/>
              </a:rPr>
              <a:t>requise</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photographe</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ou</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illustrateur</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titulaire</a:t>
            </a:r>
            <a:r>
              <a:rPr lang="en-CA" sz="1400" dirty="0" smtClean="0">
                <a:latin typeface="Calibri" panose="020F0502020204030204" pitchFamily="34" charset="0"/>
                <a:cs typeface="Calibri" panose="020F0502020204030204" pitchFamily="34" charset="0"/>
              </a:rPr>
              <a:t> du droit </a:t>
            </a:r>
            <a:r>
              <a:rPr lang="en-CA" sz="1400" dirty="0" err="1" smtClean="0">
                <a:latin typeface="Calibri" panose="020F0502020204030204" pitchFamily="34" charset="0"/>
                <a:cs typeface="Calibri" panose="020F0502020204030204" pitchFamily="34" charset="0"/>
              </a:rPr>
              <a:t>d’auteur</a:t>
            </a:r>
            <a:r>
              <a:rPr lang="en-CA" sz="1400" dirty="0" smtClean="0">
                <a:latin typeface="Calibri" panose="020F0502020204030204" pitchFamily="34" charset="0"/>
                <a:cs typeface="Calibri" panose="020F0502020204030204" pitchFamily="34" charset="0"/>
              </a:rPr>
              <a:t>, institution et NCCIH); </a:t>
            </a:r>
            <a:r>
              <a:rPr lang="en-CA" sz="1400" dirty="0" err="1" smtClean="0">
                <a:latin typeface="Calibri" panose="020F0502020204030204" pitchFamily="34" charset="0"/>
                <a:cs typeface="Calibri" panose="020F0502020204030204" pitchFamily="34" charset="0"/>
              </a:rPr>
              <a:t>toute</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autre</a:t>
            </a:r>
            <a:r>
              <a:rPr lang="en-CA" sz="1400" dirty="0" smtClean="0">
                <a:latin typeface="Calibri" panose="020F0502020204030204" pitchFamily="34" charset="0"/>
                <a:cs typeface="Calibri" panose="020F0502020204030204" pitchFamily="34" charset="0"/>
              </a:rPr>
              <a:t> utilisation </a:t>
            </a:r>
            <a:r>
              <a:rPr lang="en-CA" sz="1400" dirty="0" err="1" smtClean="0">
                <a:latin typeface="Calibri" panose="020F0502020204030204" pitchFamily="34" charset="0"/>
                <a:cs typeface="Calibri" panose="020F0502020204030204" pitchFamily="34" charset="0"/>
              </a:rPr>
              <a:t>nécessite</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une</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autorisation</a:t>
            </a:r>
            <a:endParaRPr lang="en-CA" sz="1400" dirty="0">
              <a:latin typeface="Calibri" panose="020F0502020204030204" pitchFamily="34" charset="0"/>
              <a:cs typeface="Calibri" panose="020F0502020204030204" pitchFamily="34" charset="0"/>
            </a:endParaRPr>
          </a:p>
          <a:p>
            <a:pPr>
              <a:spcBef>
                <a:spcPts val="0"/>
              </a:spcBef>
            </a:pPr>
            <a:endParaRPr lang="en-CA" sz="1400" dirty="0">
              <a:latin typeface="Calibri" panose="020F0502020204030204" pitchFamily="34" charset="0"/>
              <a:cs typeface="Calibri" panose="020F0502020204030204" pitchFamily="34" charset="0"/>
            </a:endParaRPr>
          </a:p>
          <a:p>
            <a:pPr>
              <a:spcBef>
                <a:spcPts val="0"/>
              </a:spcBef>
            </a:pPr>
            <a:r>
              <a:rPr lang="en-CA" sz="1400" dirty="0">
                <a:latin typeface="Calibri" panose="020F0502020204030204" pitchFamily="34" charset="0"/>
                <a:cs typeface="Calibri" panose="020F0502020204030204" pitchFamily="34" charset="0"/>
                <a:hlinkClick r:id="rId5"/>
              </a:rPr>
              <a:t>National Institutes of Health (NIH) Image </a:t>
            </a:r>
            <a:r>
              <a:rPr lang="en-CA" sz="1400" dirty="0" smtClean="0">
                <a:latin typeface="Calibri" panose="020F0502020204030204" pitchFamily="34" charset="0"/>
                <a:cs typeface="Calibri" panose="020F0502020204030204" pitchFamily="34" charset="0"/>
                <a:hlinkClick r:id="rId5"/>
              </a:rPr>
              <a:t>Gallery</a:t>
            </a:r>
            <a:r>
              <a:rPr lang="en-CA" sz="1400" dirty="0" smtClean="0">
                <a:latin typeface="Calibri" panose="020F0502020204030204" pitchFamily="34" charset="0"/>
                <a:cs typeface="Calibri" panose="020F0502020204030204" pitchFamily="34" charset="0"/>
              </a:rPr>
              <a:t> : </a:t>
            </a:r>
            <a:r>
              <a:rPr lang="en-CA" sz="1400" dirty="0" err="1" smtClean="0">
                <a:latin typeface="Calibri" panose="020F0502020204030204" pitchFamily="34" charset="0"/>
                <a:cs typeface="Calibri" panose="020F0502020204030204" pitchFamily="34" charset="0"/>
              </a:rPr>
              <a:t>Galerie</a:t>
            </a:r>
            <a:r>
              <a:rPr lang="en-CA" sz="1400" dirty="0" smtClean="0">
                <a:latin typeface="Calibri" panose="020F0502020204030204" pitchFamily="34" charset="0"/>
                <a:cs typeface="Calibri" panose="020F0502020204030204" pitchFamily="34" charset="0"/>
              </a:rPr>
              <a:t> Flickr avec plus de 1 000 </a:t>
            </a:r>
            <a:r>
              <a:rPr lang="en-CA" sz="1400" dirty="0">
                <a:latin typeface="Calibri" panose="020F0502020204030204" pitchFamily="34" charset="0"/>
                <a:cs typeface="Calibri" panose="020F0502020204030204" pitchFamily="34" charset="0"/>
              </a:rPr>
              <a:t>images, </a:t>
            </a:r>
            <a:r>
              <a:rPr lang="en-CA" sz="1400" dirty="0" err="1" smtClean="0">
                <a:latin typeface="Calibri" panose="020F0502020204030204" pitchFamily="34" charset="0"/>
                <a:cs typeface="Calibri" panose="020F0502020204030204" pitchFamily="34" charset="0"/>
              </a:rPr>
              <a:t>toutes</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dans</a:t>
            </a:r>
            <a:r>
              <a:rPr lang="en-CA" sz="1400" dirty="0" smtClean="0">
                <a:latin typeface="Calibri" panose="020F0502020204030204" pitchFamily="34" charset="0"/>
                <a:cs typeface="Calibri" panose="020F0502020204030204" pitchFamily="34" charset="0"/>
              </a:rPr>
              <a:t> le </a:t>
            </a:r>
            <a:r>
              <a:rPr lang="en-CA" sz="1400" dirty="0" err="1" smtClean="0">
                <a:latin typeface="Calibri" panose="020F0502020204030204" pitchFamily="34" charset="0"/>
                <a:cs typeface="Calibri" panose="020F0502020204030204" pitchFamily="34" charset="0"/>
              </a:rPr>
              <a:t>domaine</a:t>
            </a:r>
            <a:r>
              <a:rPr lang="en-CA" sz="1400" dirty="0" smtClean="0">
                <a:latin typeface="Calibri" panose="020F0502020204030204" pitchFamily="34" charset="0"/>
                <a:cs typeface="Calibri" panose="020F0502020204030204" pitchFamily="34" charset="0"/>
              </a:rPr>
              <a:t> public </a:t>
            </a:r>
            <a:r>
              <a:rPr lang="en-CA" sz="1400" dirty="0" err="1" smtClean="0">
                <a:latin typeface="Calibri" panose="020F0502020204030204" pitchFamily="34" charset="0"/>
                <a:cs typeface="Calibri" panose="020F0502020204030204" pitchFamily="34" charset="0"/>
              </a:rPr>
              <a:t>ou</a:t>
            </a:r>
            <a:r>
              <a:rPr lang="en-CA" sz="1400" dirty="0" smtClean="0">
                <a:latin typeface="Calibri" panose="020F0502020204030204" pitchFamily="34" charset="0"/>
                <a:cs typeface="Calibri" panose="020F0502020204030204" pitchFamily="34" charset="0"/>
              </a:rPr>
              <a:t> sous </a:t>
            </a:r>
            <a:r>
              <a:rPr lang="en-CA" sz="1400" dirty="0" err="1" smtClean="0">
                <a:latin typeface="Calibri" panose="020F0502020204030204" pitchFamily="34" charset="0"/>
                <a:cs typeface="Calibri" panose="020F0502020204030204" pitchFamily="34" charset="0"/>
              </a:rPr>
              <a:t>une</a:t>
            </a:r>
            <a:r>
              <a:rPr lang="en-CA" sz="1400" dirty="0" smtClean="0">
                <a:latin typeface="Calibri" panose="020F0502020204030204" pitchFamily="34" charset="0"/>
                <a:cs typeface="Calibri" panose="020F0502020204030204" pitchFamily="34" charset="0"/>
              </a:rPr>
              <a:t> licence Creative Commons, </a:t>
            </a:r>
            <a:r>
              <a:rPr lang="en-CA" sz="1400" dirty="0" err="1" smtClean="0">
                <a:latin typeface="Calibri" panose="020F0502020204030204" pitchFamily="34" charset="0"/>
                <a:cs typeface="Calibri" panose="020F0502020204030204" pitchFamily="34" charset="0"/>
              </a:rPr>
              <a:t>libre</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d’utilisation</a:t>
            </a:r>
            <a:r>
              <a:rPr lang="en-CA" sz="1400" dirty="0">
                <a:latin typeface="Calibri" panose="020F0502020204030204" pitchFamily="34" charset="0"/>
                <a:cs typeface="Calibri" panose="020F0502020204030204" pitchFamily="34" charset="0"/>
              </a:rPr>
              <a:t> </a:t>
            </a:r>
            <a:r>
              <a:rPr lang="en-CA" sz="1400" dirty="0" smtClean="0">
                <a:latin typeface="Calibri" panose="020F0502020204030204" pitchFamily="34" charset="0"/>
                <a:cs typeface="Calibri" panose="020F0502020204030204" pitchFamily="34" charset="0"/>
              </a:rPr>
              <a:t>avec attribution, </a:t>
            </a:r>
            <a:r>
              <a:rPr lang="en-CA" sz="1400" dirty="0" err="1" smtClean="0">
                <a:latin typeface="Calibri" panose="020F0502020204030204" pitchFamily="34" charset="0"/>
                <a:cs typeface="Calibri" panose="020F0502020204030204" pitchFamily="34" charset="0"/>
              </a:rPr>
              <a:t>mais</a:t>
            </a:r>
            <a:r>
              <a:rPr lang="en-CA" sz="1400" dirty="0" smtClean="0">
                <a:latin typeface="Calibri" panose="020F0502020204030204" pitchFamily="34" charset="0"/>
                <a:cs typeface="Calibri" panose="020F0502020204030204" pitchFamily="34" charset="0"/>
              </a:rPr>
              <a:t> non </a:t>
            </a:r>
            <a:r>
              <a:rPr lang="en-CA" sz="1400" dirty="0" err="1" smtClean="0">
                <a:latin typeface="Calibri" panose="020F0502020204030204" pitchFamily="34" charset="0"/>
                <a:cs typeface="Calibri" panose="020F0502020204030204" pitchFamily="34" charset="0"/>
              </a:rPr>
              <a:t>destinée</a:t>
            </a:r>
            <a:r>
              <a:rPr lang="en-CA" sz="1400" dirty="0" smtClean="0">
                <a:latin typeface="Calibri" panose="020F0502020204030204" pitchFamily="34" charset="0"/>
                <a:cs typeface="Calibri" panose="020F0502020204030204" pitchFamily="34" charset="0"/>
              </a:rPr>
              <a:t> à </a:t>
            </a:r>
            <a:r>
              <a:rPr lang="en-CA" sz="1400" dirty="0" err="1" smtClean="0">
                <a:latin typeface="Calibri" panose="020F0502020204030204" pitchFamily="34" charset="0"/>
                <a:cs typeface="Calibri" panose="020F0502020204030204" pitchFamily="34" charset="0"/>
              </a:rPr>
              <a:t>l’usage</a:t>
            </a:r>
            <a:r>
              <a:rPr lang="en-CA" sz="1400" dirty="0" smtClean="0">
                <a:latin typeface="Calibri" panose="020F0502020204030204" pitchFamily="34" charset="0"/>
                <a:cs typeface="Calibri" panose="020F0502020204030204" pitchFamily="34" charset="0"/>
              </a:rPr>
              <a:t> commercial</a:t>
            </a:r>
          </a:p>
          <a:p>
            <a:pPr>
              <a:spcBef>
                <a:spcPts val="0"/>
              </a:spcBef>
            </a:pPr>
            <a:endParaRPr lang="en-CA" sz="1400" dirty="0">
              <a:latin typeface="Calibri" panose="020F0502020204030204" pitchFamily="34" charset="0"/>
              <a:cs typeface="Calibri" panose="020F0502020204030204" pitchFamily="34" charset="0"/>
            </a:endParaRPr>
          </a:p>
          <a:p>
            <a:pPr>
              <a:spcBef>
                <a:spcPts val="0"/>
              </a:spcBef>
            </a:pPr>
            <a:r>
              <a:rPr lang="en-CA" sz="1400" dirty="0">
                <a:latin typeface="Calibri" panose="020F0502020204030204" pitchFamily="34" charset="0"/>
                <a:cs typeface="Calibri" panose="020F0502020204030204" pitchFamily="34" charset="0"/>
                <a:hlinkClick r:id="rId6"/>
              </a:rPr>
              <a:t>National Institute of Diabetes and Digestive and Kidney Diseases (NIDDK) Image </a:t>
            </a:r>
            <a:r>
              <a:rPr lang="en-CA" sz="1400" dirty="0" smtClean="0">
                <a:latin typeface="Calibri" panose="020F0502020204030204" pitchFamily="34" charset="0"/>
                <a:cs typeface="Calibri" panose="020F0502020204030204" pitchFamily="34" charset="0"/>
                <a:hlinkClick r:id="rId6"/>
              </a:rPr>
              <a:t>Gallery</a:t>
            </a:r>
            <a:r>
              <a:rPr lang="en-CA" sz="1400" dirty="0" smtClean="0">
                <a:latin typeface="Calibri" panose="020F0502020204030204" pitchFamily="34" charset="0"/>
                <a:cs typeface="Calibri" panose="020F0502020204030204" pitchFamily="34" charset="0"/>
              </a:rPr>
              <a:t> : Illustrations </a:t>
            </a:r>
            <a:r>
              <a:rPr lang="en-CA" sz="1400" dirty="0" err="1" smtClean="0">
                <a:latin typeface="Calibri" panose="020F0502020204030204" pitchFamily="34" charset="0"/>
                <a:cs typeface="Calibri" panose="020F0502020204030204" pitchFamily="34" charset="0"/>
              </a:rPr>
              <a:t>originales</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en</a:t>
            </a:r>
            <a:r>
              <a:rPr lang="en-CA" sz="1400" dirty="0" smtClean="0">
                <a:latin typeface="Calibri" panose="020F0502020204030204" pitchFamily="34" charset="0"/>
                <a:cs typeface="Calibri" panose="020F0502020204030204" pitchFamily="34" charset="0"/>
              </a:rPr>
              <a:t> </a:t>
            </a:r>
            <a:r>
              <a:rPr lang="en-CA" sz="1400" dirty="0" err="1" smtClean="0">
                <a:latin typeface="Calibri" panose="020F0502020204030204" pitchFamily="34" charset="0"/>
                <a:cs typeface="Calibri" panose="020F0502020204030204" pitchFamily="34" charset="0"/>
              </a:rPr>
              <a:t>couleur</a:t>
            </a:r>
            <a:r>
              <a:rPr lang="en-CA" sz="1400" dirty="0" smtClean="0">
                <a:latin typeface="Calibri" panose="020F0502020204030204" pitchFamily="34" charset="0"/>
                <a:cs typeface="Calibri" panose="020F0502020204030204" pitchFamily="34" charset="0"/>
              </a:rPr>
              <a:t> et </a:t>
            </a:r>
            <a:r>
              <a:rPr lang="en-CA" sz="1400" dirty="0" err="1" smtClean="0">
                <a:latin typeface="Calibri" panose="020F0502020204030204" pitchFamily="34" charset="0"/>
                <a:cs typeface="Calibri" panose="020F0502020204030204" pitchFamily="34" charset="0"/>
              </a:rPr>
              <a:t>en</a:t>
            </a:r>
            <a:r>
              <a:rPr lang="en-CA" sz="1400" dirty="0" smtClean="0">
                <a:latin typeface="Calibri" panose="020F0502020204030204" pitchFamily="34" charset="0"/>
                <a:cs typeface="Calibri" panose="020F0502020204030204" pitchFamily="34" charset="0"/>
              </a:rPr>
              <a:t> noir et blanc, </a:t>
            </a:r>
            <a:r>
              <a:rPr lang="en-CA" sz="1400" dirty="0" err="1" smtClean="0">
                <a:latin typeface="Calibri" panose="020F0502020204030204" pitchFamily="34" charset="0"/>
                <a:cs typeface="Calibri" panose="020F0502020204030204" pitchFamily="34" charset="0"/>
              </a:rPr>
              <a:t>libres</a:t>
            </a:r>
            <a:r>
              <a:rPr lang="en-CA" sz="1400" dirty="0" smtClean="0">
                <a:latin typeface="Calibri" panose="020F0502020204030204" pitchFamily="34" charset="0"/>
                <a:cs typeface="Calibri" panose="020F0502020204030204" pitchFamily="34" charset="0"/>
              </a:rPr>
              <a:t> de droit </a:t>
            </a:r>
            <a:r>
              <a:rPr lang="en-CA" sz="1400" dirty="0" err="1" smtClean="0">
                <a:latin typeface="Calibri" panose="020F0502020204030204" pitchFamily="34" charset="0"/>
                <a:cs typeface="Calibri" panose="020F0502020204030204" pitchFamily="34" charset="0"/>
              </a:rPr>
              <a:t>d’auteur</a:t>
            </a:r>
            <a:endParaRPr lang="en-CA" sz="1500" dirty="0">
              <a:latin typeface="Calibri" panose="020F0502020204030204" pitchFamily="34" charset="0"/>
            </a:endParaRPr>
          </a:p>
        </p:txBody>
      </p:sp>
      <p:sp>
        <p:nvSpPr>
          <p:cNvPr id="5" name="Slide Number Placeholder 4">
            <a:extLst>
              <a:ext uri="{FF2B5EF4-FFF2-40B4-BE49-F238E27FC236}">
                <a16:creationId xmlns:a16="http://schemas.microsoft.com/office/drawing/2014/main" id="{0F76190B-CF2C-4376-B7DB-587E8B59DAB8}"/>
              </a:ext>
            </a:extLst>
          </p:cNvPr>
          <p:cNvSpPr>
            <a:spLocks noGrp="1"/>
          </p:cNvSpPr>
          <p:nvPr>
            <p:ph type="sldNum" idx="12"/>
          </p:nvPr>
        </p:nvSpPr>
        <p:spPr/>
        <p:txBody>
          <a:bodyPr/>
          <a:lstStyle/>
          <a:p>
            <a:fld id="{00000000-1234-1234-1234-123412341234}" type="slidenum">
              <a:rPr lang="en" smtClean="0"/>
              <a:pPr/>
              <a:t>32</a:t>
            </a:fld>
            <a:endParaRPr lang="en"/>
          </a:p>
        </p:txBody>
      </p:sp>
    </p:spTree>
    <p:extLst>
      <p:ext uri="{BB962C8B-B14F-4D97-AF65-F5344CB8AC3E}">
        <p14:creationId xmlns:p14="http://schemas.microsoft.com/office/powerpoint/2010/main" val="18313521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5"/>
          <p:cNvSpPr txBox="1">
            <a:spLocks noGrp="1"/>
          </p:cNvSpPr>
          <p:nvPr>
            <p:ph type="ctrTitle"/>
          </p:nvPr>
        </p:nvSpPr>
        <p:spPr>
          <a:xfrm>
            <a:off x="1923371" y="1915945"/>
            <a:ext cx="5927289" cy="1159800"/>
          </a:xfrm>
          <a:prstGeom prst="rect">
            <a:avLst/>
          </a:prstGeom>
        </p:spPr>
        <p:txBody>
          <a:bodyPr spcFirstLastPara="1" wrap="square" lIns="91425" tIns="91425" rIns="91425" bIns="91425" anchor="b" anchorCtr="0">
            <a:noAutofit/>
          </a:bodyPr>
          <a:lstStyle/>
          <a:p>
            <a:r>
              <a:rPr lang="en-US" dirty="0" err="1" smtClean="0"/>
              <a:t>Contrats</a:t>
            </a:r>
            <a:r>
              <a:rPr lang="en-US" dirty="0" smtClean="0"/>
              <a:t> et conditions </a:t>
            </a:r>
            <a:r>
              <a:rPr lang="en-US" dirty="0" err="1" smtClean="0"/>
              <a:t>d’utilisation</a:t>
            </a:r>
            <a:endParaRPr dirty="0"/>
          </a:p>
        </p:txBody>
      </p:sp>
      <p:sp>
        <p:nvSpPr>
          <p:cNvPr id="112" name="Google Shape;112;p15"/>
          <p:cNvSpPr txBox="1"/>
          <p:nvPr/>
        </p:nvSpPr>
        <p:spPr>
          <a:xfrm>
            <a:off x="1133975" y="2291150"/>
            <a:ext cx="543900" cy="562200"/>
          </a:xfrm>
          <a:prstGeom prst="rect">
            <a:avLst/>
          </a:prstGeom>
          <a:noFill/>
          <a:ln>
            <a:noFill/>
          </a:ln>
        </p:spPr>
        <p:txBody>
          <a:bodyPr spcFirstLastPara="1" wrap="square" lIns="91425" tIns="91425" rIns="91425" bIns="91425" anchor="ctr" anchorCtr="0">
            <a:noAutofit/>
          </a:bodyPr>
          <a:lstStyle/>
          <a:p>
            <a:pPr algn="ctr"/>
            <a:r>
              <a:rPr lang="fr-CA" sz="2400" dirty="0">
                <a:latin typeface="Lora"/>
                <a:ea typeface="Lora"/>
                <a:cs typeface="Lora"/>
                <a:sym typeface="Lora"/>
              </a:rPr>
              <a:t>5</a:t>
            </a:r>
            <a:endParaRPr sz="2400" dirty="0">
              <a:latin typeface="Lora"/>
              <a:ea typeface="Lora"/>
              <a:cs typeface="Lora"/>
              <a:sym typeface="Lora"/>
            </a:endParaRPr>
          </a:p>
        </p:txBody>
      </p:sp>
      <p:sp>
        <p:nvSpPr>
          <p:cNvPr id="113" name="Google Shape;113;p15"/>
          <p:cNvSpPr txBox="1">
            <a:spLocks noGrp="1"/>
          </p:cNvSpPr>
          <p:nvPr>
            <p:ph type="sldNum" idx="12"/>
          </p:nvPr>
        </p:nvSpPr>
        <p:spPr>
          <a:xfrm>
            <a:off x="8595300" y="4749900"/>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33</a:t>
            </a:fld>
            <a:endParaRPr dirty="0"/>
          </a:p>
        </p:txBody>
      </p:sp>
    </p:spTree>
    <p:extLst>
      <p:ext uri="{BB962C8B-B14F-4D97-AF65-F5344CB8AC3E}">
        <p14:creationId xmlns:p14="http://schemas.microsoft.com/office/powerpoint/2010/main" val="25257595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0BEAC-5678-4F30-A541-D3E1246DC624}"/>
              </a:ext>
            </a:extLst>
          </p:cNvPr>
          <p:cNvSpPr>
            <a:spLocks noGrp="1"/>
          </p:cNvSpPr>
          <p:nvPr>
            <p:ph type="title"/>
          </p:nvPr>
        </p:nvSpPr>
        <p:spPr>
          <a:xfrm>
            <a:off x="1381250" y="898605"/>
            <a:ext cx="7032834" cy="435600"/>
          </a:xfrm>
        </p:spPr>
        <p:txBody>
          <a:bodyPr/>
          <a:lstStyle/>
          <a:p>
            <a:r>
              <a:rPr lang="en-CA" dirty="0" smtClean="0"/>
              <a:t>Conditions </a:t>
            </a:r>
            <a:r>
              <a:rPr lang="en-CA" dirty="0" err="1" smtClean="0"/>
              <a:t>d’utilisation</a:t>
            </a:r>
            <a:r>
              <a:rPr lang="en-CA" dirty="0" smtClean="0"/>
              <a:t> pour les </a:t>
            </a:r>
            <a:r>
              <a:rPr lang="en-CA" dirty="0" err="1" smtClean="0"/>
              <a:t>ressources</a:t>
            </a:r>
            <a:r>
              <a:rPr lang="en-CA" dirty="0" smtClean="0"/>
              <a:t> </a:t>
            </a:r>
            <a:r>
              <a:rPr lang="en-CA" dirty="0" err="1" smtClean="0"/>
              <a:t>disponibles</a:t>
            </a:r>
            <a:r>
              <a:rPr lang="en-CA" dirty="0" smtClean="0"/>
              <a:t> par abonnement</a:t>
            </a:r>
            <a:endParaRPr lang="en-CA" dirty="0"/>
          </a:p>
        </p:txBody>
      </p:sp>
      <p:sp>
        <p:nvSpPr>
          <p:cNvPr id="5" name="Slide Number Placeholder 4">
            <a:extLst>
              <a:ext uri="{FF2B5EF4-FFF2-40B4-BE49-F238E27FC236}">
                <a16:creationId xmlns:a16="http://schemas.microsoft.com/office/drawing/2014/main" id="{0F76190B-CF2C-4376-B7DB-587E8B59DAB8}"/>
              </a:ext>
            </a:extLst>
          </p:cNvPr>
          <p:cNvSpPr>
            <a:spLocks noGrp="1"/>
          </p:cNvSpPr>
          <p:nvPr>
            <p:ph type="sldNum" idx="12"/>
          </p:nvPr>
        </p:nvSpPr>
        <p:spPr/>
        <p:txBody>
          <a:bodyPr/>
          <a:lstStyle/>
          <a:p>
            <a:fld id="{00000000-1234-1234-1234-123412341234}" type="slidenum">
              <a:rPr lang="en" smtClean="0"/>
              <a:pPr/>
              <a:t>34</a:t>
            </a:fld>
            <a:endParaRPr lang="en"/>
          </a:p>
        </p:txBody>
      </p:sp>
      <p:sp>
        <p:nvSpPr>
          <p:cNvPr id="4" name="Text Placeholder 3"/>
          <p:cNvSpPr>
            <a:spLocks noGrp="1"/>
          </p:cNvSpPr>
          <p:nvPr>
            <p:ph type="body" idx="1"/>
          </p:nvPr>
        </p:nvSpPr>
        <p:spPr>
          <a:xfrm>
            <a:off x="1284998" y="1268243"/>
            <a:ext cx="7008132" cy="530942"/>
          </a:xfrm>
        </p:spPr>
        <p:txBody>
          <a:bodyPr/>
          <a:lstStyle/>
          <a:p>
            <a:pPr marL="101598" indent="0">
              <a:buNone/>
            </a:pPr>
            <a:r>
              <a:rPr lang="fr-CA" sz="1800" dirty="0" smtClean="0"/>
              <a:t>Exemple : abonnement institutionnel (Bibliothèque d’</a:t>
            </a:r>
            <a:r>
              <a:rPr lang="fr-CA" sz="1800" dirty="0" err="1" smtClean="0"/>
              <a:t>uOttawa</a:t>
            </a:r>
            <a:r>
              <a:rPr lang="fr-CA" sz="1800" dirty="0" smtClean="0"/>
              <a:t>)</a:t>
            </a:r>
            <a:endParaRPr lang="en-US" sz="1800" dirty="0"/>
          </a:p>
        </p:txBody>
      </p:sp>
      <p:sp>
        <p:nvSpPr>
          <p:cNvPr id="12" name="Down Arrow 11"/>
          <p:cNvSpPr/>
          <p:nvPr/>
        </p:nvSpPr>
        <p:spPr>
          <a:xfrm>
            <a:off x="2887283" y="2724362"/>
            <a:ext cx="292608" cy="310850"/>
          </a:xfrm>
          <a:prstGeom prst="downArrow">
            <a:avLst/>
          </a:prstGeom>
          <a:solidFill>
            <a:srgbClr val="FFC000"/>
          </a:solidFill>
          <a:ln>
            <a:solidFill>
              <a:srgbClr val="FFC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wn Arrow 14"/>
          <p:cNvSpPr/>
          <p:nvPr/>
        </p:nvSpPr>
        <p:spPr>
          <a:xfrm rot="16200000">
            <a:off x="4247376" y="3996161"/>
            <a:ext cx="292608" cy="310850"/>
          </a:xfrm>
          <a:prstGeom prst="downArrow">
            <a:avLst/>
          </a:prstGeom>
          <a:solidFill>
            <a:srgbClr val="FFC000"/>
          </a:solidFill>
          <a:ln>
            <a:solidFill>
              <a:srgbClr val="FFC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3"/>
          <a:stretch>
            <a:fillRect/>
          </a:stretch>
        </p:blipFill>
        <p:spPr>
          <a:xfrm>
            <a:off x="1976732" y="1838882"/>
            <a:ext cx="5087809" cy="845783"/>
          </a:xfrm>
          <a:prstGeom prst="rect">
            <a:avLst/>
          </a:prstGeom>
          <a:effectLst>
            <a:outerShdw blurRad="50800" dist="38100" dir="2700000" algn="tl" rotWithShape="0">
              <a:prstClr val="black">
                <a:alpha val="40000"/>
              </a:prstClr>
            </a:outerShdw>
          </a:effectLst>
        </p:spPr>
      </p:pic>
      <p:sp>
        <p:nvSpPr>
          <p:cNvPr id="7" name="Oval 6"/>
          <p:cNvSpPr/>
          <p:nvPr/>
        </p:nvSpPr>
        <p:spPr>
          <a:xfrm>
            <a:off x="2459069" y="2435895"/>
            <a:ext cx="1155032" cy="21656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p:nvPicPr>
        <p:blipFill>
          <a:blip r:embed="rId4"/>
          <a:stretch>
            <a:fillRect/>
          </a:stretch>
        </p:blipFill>
        <p:spPr>
          <a:xfrm>
            <a:off x="233321" y="3281678"/>
            <a:ext cx="3947440" cy="1552035"/>
          </a:xfrm>
          <a:prstGeom prst="rect">
            <a:avLst/>
          </a:prstGeom>
          <a:effectLst>
            <a:outerShdw blurRad="50800" dist="38100" dir="2700000" algn="tl" rotWithShape="0">
              <a:prstClr val="black">
                <a:alpha val="40000"/>
              </a:prstClr>
            </a:outerShdw>
          </a:effectLst>
        </p:spPr>
      </p:pic>
      <p:sp>
        <p:nvSpPr>
          <p:cNvPr id="9" name="Oval 8"/>
          <p:cNvSpPr/>
          <p:nvPr/>
        </p:nvSpPr>
        <p:spPr>
          <a:xfrm>
            <a:off x="3263849" y="4375816"/>
            <a:ext cx="916912" cy="21656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p:nvPicPr>
        <p:blipFill>
          <a:blip r:embed="rId5"/>
          <a:stretch>
            <a:fillRect/>
          </a:stretch>
        </p:blipFill>
        <p:spPr>
          <a:xfrm>
            <a:off x="4606599" y="2873587"/>
            <a:ext cx="4116984" cy="2180177"/>
          </a:xfrm>
          <a:prstGeom prst="rect">
            <a:avLst/>
          </a:prstGeom>
          <a:effectLst>
            <a:outerShdw blurRad="50800" dist="38100" dir="2700000" algn="tl" rotWithShape="0">
              <a:prstClr val="black">
                <a:alpha val="40000"/>
              </a:prstClr>
            </a:outerShdw>
          </a:effectLst>
        </p:spPr>
      </p:pic>
      <p:sp>
        <p:nvSpPr>
          <p:cNvPr id="11" name="Rectangle 10"/>
          <p:cNvSpPr/>
          <p:nvPr/>
        </p:nvSpPr>
        <p:spPr>
          <a:xfrm>
            <a:off x="8224998" y="2750855"/>
            <a:ext cx="481905" cy="284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30021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0BEAC-5678-4F30-A541-D3E1246DC624}"/>
              </a:ext>
            </a:extLst>
          </p:cNvPr>
          <p:cNvSpPr>
            <a:spLocks noGrp="1"/>
          </p:cNvSpPr>
          <p:nvPr>
            <p:ph type="title"/>
          </p:nvPr>
        </p:nvSpPr>
        <p:spPr>
          <a:xfrm>
            <a:off x="1381250" y="898605"/>
            <a:ext cx="7161977" cy="435600"/>
          </a:xfrm>
        </p:spPr>
        <p:txBody>
          <a:bodyPr/>
          <a:lstStyle/>
          <a:p>
            <a:r>
              <a:rPr lang="en-CA" dirty="0" smtClean="0"/>
              <a:t>Conditions </a:t>
            </a:r>
            <a:r>
              <a:rPr lang="en-CA" dirty="0" err="1" smtClean="0"/>
              <a:t>d’utilisation</a:t>
            </a:r>
            <a:r>
              <a:rPr lang="en-CA" dirty="0" smtClean="0"/>
              <a:t> pour les </a:t>
            </a:r>
            <a:r>
              <a:rPr lang="en-CA" dirty="0" err="1" smtClean="0"/>
              <a:t>ressources</a:t>
            </a:r>
            <a:r>
              <a:rPr lang="en-CA" dirty="0" smtClean="0"/>
              <a:t> </a:t>
            </a:r>
            <a:r>
              <a:rPr lang="en-CA" dirty="0" err="1" smtClean="0"/>
              <a:t>disponibles</a:t>
            </a:r>
            <a:r>
              <a:rPr lang="en-CA" dirty="0" smtClean="0"/>
              <a:t> par abonnement</a:t>
            </a:r>
            <a:endParaRPr lang="en-CA" dirty="0"/>
          </a:p>
        </p:txBody>
      </p:sp>
      <p:sp>
        <p:nvSpPr>
          <p:cNvPr id="5" name="Slide Number Placeholder 4">
            <a:extLst>
              <a:ext uri="{FF2B5EF4-FFF2-40B4-BE49-F238E27FC236}">
                <a16:creationId xmlns:a16="http://schemas.microsoft.com/office/drawing/2014/main" id="{0F76190B-CF2C-4376-B7DB-587E8B59DAB8}"/>
              </a:ext>
            </a:extLst>
          </p:cNvPr>
          <p:cNvSpPr>
            <a:spLocks noGrp="1"/>
          </p:cNvSpPr>
          <p:nvPr>
            <p:ph type="sldNum" idx="12"/>
          </p:nvPr>
        </p:nvSpPr>
        <p:spPr/>
        <p:txBody>
          <a:bodyPr/>
          <a:lstStyle/>
          <a:p>
            <a:fld id="{00000000-1234-1234-1234-123412341234}" type="slidenum">
              <a:rPr lang="en" smtClean="0"/>
              <a:pPr/>
              <a:t>35</a:t>
            </a:fld>
            <a:endParaRPr lang="en"/>
          </a:p>
        </p:txBody>
      </p:sp>
      <p:sp>
        <p:nvSpPr>
          <p:cNvPr id="4" name="Text Placeholder 3"/>
          <p:cNvSpPr>
            <a:spLocks noGrp="1"/>
          </p:cNvSpPr>
          <p:nvPr>
            <p:ph type="body" idx="1"/>
          </p:nvPr>
        </p:nvSpPr>
        <p:spPr>
          <a:xfrm>
            <a:off x="1284998" y="1374876"/>
            <a:ext cx="7008132" cy="530942"/>
          </a:xfrm>
        </p:spPr>
        <p:txBody>
          <a:bodyPr/>
          <a:lstStyle/>
          <a:p>
            <a:pPr marL="101598" indent="0">
              <a:buNone/>
            </a:pPr>
            <a:r>
              <a:rPr lang="fr-CA" sz="1800" dirty="0" smtClean="0"/>
              <a:t>Exemples : abonnements individuels ou personnels</a:t>
            </a:r>
            <a:endParaRPr lang="en-US" sz="1800" dirty="0"/>
          </a:p>
        </p:txBody>
      </p:sp>
      <p:sp>
        <p:nvSpPr>
          <p:cNvPr id="11" name="Rectangle 10"/>
          <p:cNvSpPr/>
          <p:nvPr/>
        </p:nvSpPr>
        <p:spPr>
          <a:xfrm>
            <a:off x="8293130" y="2750541"/>
            <a:ext cx="481905" cy="3251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Placeholder 3"/>
          <p:cNvSpPr>
            <a:spLocks noGrp="1"/>
          </p:cNvSpPr>
          <p:nvPr>
            <p:ph type="body" idx="1"/>
          </p:nvPr>
        </p:nvSpPr>
        <p:spPr>
          <a:xfrm>
            <a:off x="753214" y="2067631"/>
            <a:ext cx="3416450" cy="2760401"/>
          </a:xfrm>
        </p:spPr>
        <p:txBody>
          <a:bodyPr/>
          <a:lstStyle/>
          <a:p>
            <a:pPr marL="101598" indent="0">
              <a:buNone/>
            </a:pPr>
            <a:r>
              <a:rPr lang="fr-CA" sz="1600" b="1" dirty="0" err="1"/>
              <a:t>Electronic</a:t>
            </a:r>
            <a:r>
              <a:rPr lang="fr-CA" sz="1600" b="1" dirty="0"/>
              <a:t> Nutrition Care </a:t>
            </a:r>
            <a:r>
              <a:rPr lang="fr-CA" sz="1600" b="1" dirty="0" err="1"/>
              <a:t>Process</a:t>
            </a:r>
            <a:r>
              <a:rPr lang="fr-CA" sz="1600" b="1" dirty="0"/>
              <a:t> </a:t>
            </a:r>
            <a:r>
              <a:rPr lang="fr-CA" sz="1600" b="1" dirty="0" err="1"/>
              <a:t>Terminology</a:t>
            </a:r>
            <a:r>
              <a:rPr lang="fr-CA" sz="1600" b="1" dirty="0"/>
              <a:t> (</a:t>
            </a:r>
            <a:r>
              <a:rPr lang="fr-CA" sz="1600" b="1" dirty="0" err="1"/>
              <a:t>eNCPT</a:t>
            </a:r>
            <a:r>
              <a:rPr lang="fr-CA" sz="1600" b="1" dirty="0"/>
              <a:t>) – </a:t>
            </a:r>
            <a:r>
              <a:rPr lang="fr-CA" sz="1600" b="1" dirty="0" err="1"/>
              <a:t>Academy</a:t>
            </a:r>
            <a:r>
              <a:rPr lang="fr-CA" sz="1600" b="1" dirty="0"/>
              <a:t> of Nutrition and </a:t>
            </a:r>
            <a:r>
              <a:rPr lang="fr-CA" sz="1600" b="1" dirty="0" err="1"/>
              <a:t>Dietetics</a:t>
            </a:r>
            <a:endParaRPr lang="fr-CA" sz="1600" b="1" dirty="0"/>
          </a:p>
          <a:p>
            <a:pPr marL="101598" indent="0">
              <a:buNone/>
            </a:pPr>
            <a:endParaRPr lang="fr-CA" sz="900" dirty="0"/>
          </a:p>
          <a:p>
            <a:pPr marL="101598" indent="0">
              <a:buNone/>
            </a:pPr>
            <a:r>
              <a:rPr lang="en-US" sz="1600" dirty="0"/>
              <a:t>“The Individual Subscription is a single-user subscription and is intended for just that—the individual.”</a:t>
            </a:r>
          </a:p>
          <a:p>
            <a:pPr marL="101598" indent="0">
              <a:buNone/>
            </a:pPr>
            <a:r>
              <a:rPr lang="fr-CA" sz="1100" dirty="0">
                <a:hlinkClick r:id="rId3"/>
              </a:rPr>
              <a:t>https://www.ncpro.org/subscription-categories-explained</a:t>
            </a:r>
            <a:r>
              <a:rPr lang="fr-CA" sz="1100" dirty="0"/>
              <a:t> </a:t>
            </a:r>
          </a:p>
        </p:txBody>
      </p:sp>
      <p:sp>
        <p:nvSpPr>
          <p:cNvPr id="14" name="Text Placeholder 3"/>
          <p:cNvSpPr>
            <a:spLocks noGrp="1"/>
          </p:cNvSpPr>
          <p:nvPr>
            <p:ph type="body" idx="1"/>
          </p:nvPr>
        </p:nvSpPr>
        <p:spPr>
          <a:xfrm>
            <a:off x="4666508" y="2067631"/>
            <a:ext cx="3416450" cy="2760401"/>
          </a:xfrm>
        </p:spPr>
        <p:txBody>
          <a:bodyPr/>
          <a:lstStyle/>
          <a:p>
            <a:pPr marL="101598" indent="0">
              <a:buNone/>
            </a:pPr>
            <a:r>
              <a:rPr lang="fr-CA" sz="1600" b="1" dirty="0" smtClean="0"/>
              <a:t>Conditions d’utilisation de </a:t>
            </a:r>
            <a:r>
              <a:rPr lang="fr-CA" sz="1600" b="1" dirty="0" err="1" smtClean="0"/>
              <a:t>Netflix</a:t>
            </a:r>
            <a:endParaRPr lang="fr-CA" sz="1000" dirty="0"/>
          </a:p>
          <a:p>
            <a:pPr marL="101598" indent="0">
              <a:buNone/>
            </a:pPr>
            <a:r>
              <a:rPr lang="en-US" sz="1600" dirty="0" smtClean="0"/>
              <a:t>“Le service de Netflix et l</a:t>
            </a:r>
            <a:r>
              <a:rPr lang="fr-CA" sz="1600" dirty="0" smtClean="0"/>
              <a:t>e contenu visionné dans le cadre du service sont destinés exclusivement à un usage personnel et non commercial. Ils ne peuvent être partagés avec des personnes qui ne font pas partie de votre foyer.</a:t>
            </a:r>
            <a:r>
              <a:rPr lang="en-US" sz="1600" dirty="0" smtClean="0"/>
              <a:t>”</a:t>
            </a:r>
            <a:endParaRPr lang="fr-CA" sz="1600" dirty="0"/>
          </a:p>
          <a:p>
            <a:pPr marL="101598" indent="0">
              <a:buNone/>
            </a:pPr>
            <a:r>
              <a:rPr lang="fr-CA" sz="1100" dirty="0" smtClean="0">
                <a:hlinkClick r:id="rId4"/>
              </a:rPr>
              <a:t>https</a:t>
            </a:r>
            <a:r>
              <a:rPr lang="fr-CA" sz="1100" dirty="0">
                <a:hlinkClick r:id="rId4"/>
              </a:rPr>
              <a:t>://</a:t>
            </a:r>
            <a:r>
              <a:rPr lang="fr-CA" sz="1100" dirty="0" smtClean="0">
                <a:hlinkClick r:id="rId4"/>
              </a:rPr>
              <a:t>help.netflix.com/fr-CA/legal/termsofuse</a:t>
            </a:r>
            <a:r>
              <a:rPr lang="fr-CA" sz="1100" dirty="0" smtClean="0"/>
              <a:t> </a:t>
            </a:r>
            <a:endParaRPr lang="fr-CA" sz="1100" dirty="0"/>
          </a:p>
        </p:txBody>
      </p:sp>
    </p:spTree>
    <p:extLst>
      <p:ext uri="{BB962C8B-B14F-4D97-AF65-F5344CB8AC3E}">
        <p14:creationId xmlns:p14="http://schemas.microsoft.com/office/powerpoint/2010/main" val="6082766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A11F6-3965-48FC-A371-AFB97AA03909}"/>
              </a:ext>
            </a:extLst>
          </p:cNvPr>
          <p:cNvSpPr>
            <a:spLocks noGrp="1"/>
          </p:cNvSpPr>
          <p:nvPr>
            <p:ph type="title"/>
          </p:nvPr>
        </p:nvSpPr>
        <p:spPr>
          <a:xfrm>
            <a:off x="1346916" y="906192"/>
            <a:ext cx="5776259" cy="435600"/>
          </a:xfrm>
        </p:spPr>
        <p:txBody>
          <a:bodyPr/>
          <a:lstStyle/>
          <a:p>
            <a:r>
              <a:rPr lang="en-US" sz="2400" dirty="0" smtClean="0"/>
              <a:t>Sites Web et </a:t>
            </a:r>
            <a:r>
              <a:rPr lang="en-US" sz="2400" dirty="0" err="1" smtClean="0"/>
              <a:t>plateformes</a:t>
            </a:r>
            <a:endParaRPr lang="en-US" sz="2400" dirty="0"/>
          </a:p>
        </p:txBody>
      </p:sp>
      <p:sp>
        <p:nvSpPr>
          <p:cNvPr id="3" name="Text Placeholder 2">
            <a:extLst>
              <a:ext uri="{FF2B5EF4-FFF2-40B4-BE49-F238E27FC236}">
                <a16:creationId xmlns:a16="http://schemas.microsoft.com/office/drawing/2014/main" id="{D15582A7-B697-4047-8717-AA34148D018C}"/>
              </a:ext>
            </a:extLst>
          </p:cNvPr>
          <p:cNvSpPr>
            <a:spLocks noGrp="1"/>
          </p:cNvSpPr>
          <p:nvPr>
            <p:ph type="body" idx="1"/>
          </p:nvPr>
        </p:nvSpPr>
        <p:spPr>
          <a:xfrm>
            <a:off x="1346916" y="1334828"/>
            <a:ext cx="6617989" cy="678406"/>
          </a:xfrm>
        </p:spPr>
        <p:txBody>
          <a:bodyPr/>
          <a:lstStyle/>
          <a:p>
            <a:r>
              <a:rPr lang="en-US" dirty="0" err="1" smtClean="0"/>
              <a:t>Recherchez</a:t>
            </a:r>
            <a:r>
              <a:rPr lang="en-US" dirty="0" smtClean="0"/>
              <a:t> les « Conditions </a:t>
            </a:r>
            <a:r>
              <a:rPr lang="en-US" dirty="0" err="1" smtClean="0"/>
              <a:t>d’utilisation</a:t>
            </a:r>
            <a:r>
              <a:rPr lang="en-US" dirty="0" smtClean="0"/>
              <a:t> » </a:t>
            </a:r>
            <a:endParaRPr lang="en-US" dirty="0"/>
          </a:p>
        </p:txBody>
      </p:sp>
      <p:sp>
        <p:nvSpPr>
          <p:cNvPr id="4" name="Slide Number Placeholder 3">
            <a:extLst>
              <a:ext uri="{FF2B5EF4-FFF2-40B4-BE49-F238E27FC236}">
                <a16:creationId xmlns:a16="http://schemas.microsoft.com/office/drawing/2014/main" id="{4281FDE4-042B-4F61-B825-925425B094EC}"/>
              </a:ext>
            </a:extLst>
          </p:cNvPr>
          <p:cNvSpPr>
            <a:spLocks noGrp="1"/>
          </p:cNvSpPr>
          <p:nvPr>
            <p:ph type="sldNum" idx="12"/>
          </p:nvPr>
        </p:nvSpPr>
        <p:spPr>
          <a:xfrm>
            <a:off x="8583332" y="4749851"/>
            <a:ext cx="548700" cy="393600"/>
          </a:xfrm>
        </p:spPr>
        <p:txBody>
          <a:bodyPr/>
          <a:lstStyle/>
          <a:p>
            <a:fld id="{00000000-1234-1234-1234-123412341234}" type="slidenum">
              <a:rPr lang="en" smtClean="0"/>
              <a:pPr/>
              <a:t>36</a:t>
            </a:fld>
            <a:endParaRPr lang="en" dirty="0"/>
          </a:p>
        </p:txBody>
      </p:sp>
      <p:sp>
        <p:nvSpPr>
          <p:cNvPr id="5" name="Text Placeholder 3"/>
          <p:cNvSpPr txBox="1">
            <a:spLocks/>
          </p:cNvSpPr>
          <p:nvPr/>
        </p:nvSpPr>
        <p:spPr>
          <a:xfrm>
            <a:off x="606910" y="2051364"/>
            <a:ext cx="3416450" cy="2760401"/>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L="457189" marR="0" lvl="0" indent="-380990" algn="l" rtl="0">
              <a:lnSpc>
                <a:spcPct val="100000"/>
              </a:lnSpc>
              <a:spcBef>
                <a:spcPts val="600"/>
              </a:spcBef>
              <a:spcAft>
                <a:spcPts val="0"/>
              </a:spcAft>
              <a:buClr>
                <a:srgbClr val="FFCD00"/>
              </a:buClr>
              <a:buSzPts val="2400"/>
              <a:buFont typeface="Quattrocento Sans"/>
              <a:buChar char="◉"/>
              <a:defRPr sz="2400" b="0" i="0" u="none" strike="noStrike" cap="none">
                <a:solidFill>
                  <a:srgbClr val="000000"/>
                </a:solidFill>
                <a:latin typeface="Quattrocento Sans"/>
                <a:ea typeface="Quattrocento Sans"/>
                <a:cs typeface="Quattrocento Sans"/>
                <a:sym typeface="Quattrocento Sans"/>
              </a:defRPr>
            </a:lvl1pPr>
            <a:lvl2pPr marL="914377" marR="0" lvl="1" indent="-355591"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2pPr>
            <a:lvl3pPr marL="1371566" marR="0" lvl="2" indent="-355591"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3pPr>
            <a:lvl4pPr marL="1828754" marR="0" lvl="3"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4pPr>
            <a:lvl5pPr marL="2285943" marR="0" lvl="4"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5pPr>
            <a:lvl6pPr marL="2743131" marR="0" lvl="5"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6pPr>
            <a:lvl7pPr marL="3200320" marR="0" lvl="6"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7pPr>
            <a:lvl8pPr marL="3657509" marR="0" lvl="7"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8pPr>
            <a:lvl9pPr marL="4114697" marR="0" lvl="8"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9pPr>
          </a:lstStyle>
          <a:p>
            <a:pPr marL="101598" indent="0">
              <a:buFont typeface="Quattrocento Sans"/>
              <a:buNone/>
            </a:pPr>
            <a:r>
              <a:rPr lang="fr-CA" sz="1600" b="1" dirty="0" smtClean="0"/>
              <a:t>Organisation mondiale de la Santé</a:t>
            </a:r>
            <a:endParaRPr lang="fr-CA" sz="1600" b="1" dirty="0"/>
          </a:p>
          <a:p>
            <a:pPr marL="101598" indent="0">
              <a:buNone/>
            </a:pPr>
            <a:r>
              <a:rPr lang="fr-CA" sz="1400" dirty="0">
                <a:hlinkClick r:id="rId3"/>
              </a:rPr>
              <a:t>https://</a:t>
            </a:r>
            <a:r>
              <a:rPr lang="fr-CA" sz="1400" dirty="0" smtClean="0">
                <a:hlinkClick r:id="rId3"/>
              </a:rPr>
              <a:t>www.who.int/fr/about/who-we-are/frequently-asked-questions</a:t>
            </a:r>
            <a:r>
              <a:rPr lang="fr-CA" sz="1400" dirty="0" smtClean="0"/>
              <a:t> </a:t>
            </a:r>
          </a:p>
          <a:p>
            <a:pPr marL="101598" indent="0">
              <a:buNone/>
            </a:pPr>
            <a:endParaRPr lang="fr-CA" sz="1400" dirty="0"/>
          </a:p>
          <a:p>
            <a:pPr marL="101598" indent="0">
              <a:buNone/>
            </a:pPr>
            <a:r>
              <a:rPr lang="fr-CA" sz="1600" b="1" dirty="0"/>
              <a:t>Mayo </a:t>
            </a:r>
            <a:r>
              <a:rPr lang="fr-CA" sz="1600" b="1" dirty="0" err="1"/>
              <a:t>Clinic</a:t>
            </a:r>
            <a:endParaRPr lang="fr-CA" sz="1600" b="1" dirty="0"/>
          </a:p>
          <a:p>
            <a:pPr marL="101598" indent="0">
              <a:buNone/>
            </a:pPr>
            <a:r>
              <a:rPr lang="fr-CA" sz="1400" dirty="0">
                <a:hlinkClick r:id="rId4"/>
              </a:rPr>
              <a:t>https://www.mayoclinic.org/about-this-site/terms-conditions-use-policy</a:t>
            </a:r>
            <a:r>
              <a:rPr lang="fr-CA" sz="1400" dirty="0"/>
              <a:t> </a:t>
            </a:r>
          </a:p>
          <a:p>
            <a:pPr marL="101598" indent="0">
              <a:buNone/>
            </a:pPr>
            <a:endParaRPr lang="fr-CA" sz="1600" b="1" dirty="0"/>
          </a:p>
        </p:txBody>
      </p:sp>
      <p:sp>
        <p:nvSpPr>
          <p:cNvPr id="6" name="Text Placeholder 3"/>
          <p:cNvSpPr txBox="1">
            <a:spLocks/>
          </p:cNvSpPr>
          <p:nvPr/>
        </p:nvSpPr>
        <p:spPr>
          <a:xfrm>
            <a:off x="4023360" y="2051364"/>
            <a:ext cx="4559972" cy="2760401"/>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L="457189" marR="0" lvl="0" indent="-380990" algn="l" rtl="0">
              <a:lnSpc>
                <a:spcPct val="100000"/>
              </a:lnSpc>
              <a:spcBef>
                <a:spcPts val="600"/>
              </a:spcBef>
              <a:spcAft>
                <a:spcPts val="0"/>
              </a:spcAft>
              <a:buClr>
                <a:srgbClr val="FFCD00"/>
              </a:buClr>
              <a:buSzPts val="2400"/>
              <a:buFont typeface="Quattrocento Sans"/>
              <a:buChar char="◉"/>
              <a:defRPr sz="2400" b="0" i="0" u="none" strike="noStrike" cap="none">
                <a:solidFill>
                  <a:srgbClr val="000000"/>
                </a:solidFill>
                <a:latin typeface="Quattrocento Sans"/>
                <a:ea typeface="Quattrocento Sans"/>
                <a:cs typeface="Quattrocento Sans"/>
                <a:sym typeface="Quattrocento Sans"/>
              </a:defRPr>
            </a:lvl1pPr>
            <a:lvl2pPr marL="914377" marR="0" lvl="1" indent="-355591"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2pPr>
            <a:lvl3pPr marL="1371566" marR="0" lvl="2" indent="-355591"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3pPr>
            <a:lvl4pPr marL="1828754" marR="0" lvl="3"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4pPr>
            <a:lvl5pPr marL="2285943" marR="0" lvl="4"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5pPr>
            <a:lvl6pPr marL="2743131" marR="0" lvl="5"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6pPr>
            <a:lvl7pPr marL="3200320" marR="0" lvl="6"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7pPr>
            <a:lvl8pPr marL="3657509" marR="0" lvl="7"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8pPr>
            <a:lvl9pPr marL="4114697" marR="0" lvl="8" indent="-342891"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9pPr>
          </a:lstStyle>
          <a:p>
            <a:pPr marL="101598" indent="0">
              <a:buFont typeface="Quattrocento Sans"/>
              <a:buNone/>
            </a:pPr>
            <a:r>
              <a:rPr lang="fr-CA" sz="1600" b="1" dirty="0"/>
              <a:t>YouTube – </a:t>
            </a:r>
            <a:r>
              <a:rPr lang="fr-CA" sz="1600" b="1" dirty="0" smtClean="0"/>
              <a:t>Conditions d’utilisation </a:t>
            </a:r>
            <a:endParaRPr lang="fr-CA" sz="1600" b="1" dirty="0"/>
          </a:p>
          <a:p>
            <a:pPr marL="76199" indent="0">
              <a:buNone/>
            </a:pPr>
            <a:r>
              <a:rPr lang="en-CA" sz="1200" dirty="0"/>
              <a:t>5. </a:t>
            </a:r>
            <a:r>
              <a:rPr lang="en-CA" sz="1200" dirty="0" err="1" smtClean="0"/>
              <a:t>Votre</a:t>
            </a:r>
            <a:r>
              <a:rPr lang="en-CA" sz="1200" dirty="0" smtClean="0"/>
              <a:t> utilisation du </a:t>
            </a:r>
            <a:r>
              <a:rPr lang="en-CA" sz="1200" dirty="0" err="1"/>
              <a:t>C</a:t>
            </a:r>
            <a:r>
              <a:rPr lang="en-CA" sz="1200" dirty="0" err="1" smtClean="0"/>
              <a:t>ontenu</a:t>
            </a:r>
            <a:endParaRPr lang="en-CA" sz="1200" dirty="0"/>
          </a:p>
          <a:p>
            <a:pPr marL="76199" indent="0">
              <a:buNone/>
            </a:pPr>
            <a:r>
              <a:rPr lang="en-US" sz="1200" dirty="0" smtClean="0"/>
              <a:t>“Il </a:t>
            </a:r>
            <a:r>
              <a:rPr lang="en-US" sz="1200" dirty="0" err="1" smtClean="0"/>
              <a:t>vous</a:t>
            </a:r>
            <a:r>
              <a:rPr lang="en-US" sz="1200" dirty="0" smtClean="0"/>
              <a:t> </a:t>
            </a:r>
            <a:r>
              <a:rPr lang="en-US" sz="1200" dirty="0" err="1" smtClean="0"/>
              <a:t>est</a:t>
            </a:r>
            <a:r>
              <a:rPr lang="en-US" sz="1200" dirty="0" smtClean="0"/>
              <a:t> </a:t>
            </a:r>
            <a:r>
              <a:rPr lang="en-US" sz="1200" dirty="0" err="1" smtClean="0"/>
              <a:t>interdit</a:t>
            </a:r>
            <a:r>
              <a:rPr lang="en-US" sz="1200" dirty="0" smtClean="0"/>
              <a:t> de copier, </a:t>
            </a:r>
            <a:r>
              <a:rPr lang="en-US" sz="1200" dirty="0" err="1" smtClean="0"/>
              <a:t>reproduire</a:t>
            </a:r>
            <a:r>
              <a:rPr lang="en-US" sz="1200" dirty="0" smtClean="0"/>
              <a:t>, </a:t>
            </a:r>
            <a:r>
              <a:rPr lang="en-US" sz="1200" dirty="0" err="1" smtClean="0"/>
              <a:t>distribuer</a:t>
            </a:r>
            <a:r>
              <a:rPr lang="en-US" sz="1200" dirty="0" smtClean="0"/>
              <a:t>, </a:t>
            </a:r>
            <a:r>
              <a:rPr lang="en-US" sz="1200" dirty="0" err="1" smtClean="0"/>
              <a:t>transmettre</a:t>
            </a:r>
            <a:r>
              <a:rPr lang="en-US" sz="1200" dirty="0" smtClean="0"/>
              <a:t>, diffuser, exposer, </a:t>
            </a:r>
            <a:r>
              <a:rPr lang="en-US" sz="1200" dirty="0" err="1" smtClean="0"/>
              <a:t>vendre</a:t>
            </a:r>
            <a:r>
              <a:rPr lang="en-US" sz="1200" dirty="0" smtClean="0"/>
              <a:t>, concede sous </a:t>
            </a:r>
            <a:r>
              <a:rPr lang="en-US" sz="1200" dirty="0" err="1" smtClean="0"/>
              <a:t>licence</a:t>
            </a:r>
            <a:r>
              <a:rPr lang="en-US" sz="1200" dirty="0" smtClean="0"/>
              <a:t> </a:t>
            </a:r>
            <a:r>
              <a:rPr lang="en-US" sz="1200" dirty="0" err="1" smtClean="0"/>
              <a:t>ou</a:t>
            </a:r>
            <a:r>
              <a:rPr lang="en-US" sz="1200" dirty="0" smtClean="0"/>
              <a:t> exploiter de </a:t>
            </a:r>
            <a:r>
              <a:rPr lang="en-US" sz="1200" dirty="0" err="1" smtClean="0"/>
              <a:t>quelque</a:t>
            </a:r>
            <a:r>
              <a:rPr lang="en-US" sz="1200" dirty="0" smtClean="0"/>
              <a:t> </a:t>
            </a:r>
            <a:r>
              <a:rPr lang="en-US" sz="1200" dirty="0" err="1" smtClean="0"/>
              <a:t>autre</a:t>
            </a:r>
            <a:r>
              <a:rPr lang="en-US" sz="1200" dirty="0" smtClean="0"/>
              <a:t> </a:t>
            </a:r>
            <a:r>
              <a:rPr lang="en-US" sz="1200" dirty="0" err="1" smtClean="0"/>
              <a:t>façon</a:t>
            </a:r>
            <a:r>
              <a:rPr lang="en-US" sz="1200" dirty="0" smtClean="0"/>
              <a:t> que </a:t>
            </a:r>
            <a:r>
              <a:rPr lang="en-US" sz="1200" dirty="0" err="1" smtClean="0"/>
              <a:t>ce</a:t>
            </a:r>
            <a:r>
              <a:rPr lang="en-US" sz="1200" dirty="0" smtClean="0"/>
              <a:t> </a:t>
            </a:r>
            <a:r>
              <a:rPr lang="en-US" sz="1200" dirty="0" err="1" smtClean="0"/>
              <a:t>soit</a:t>
            </a:r>
            <a:r>
              <a:rPr lang="en-US" sz="1200" dirty="0" smtClean="0"/>
              <a:t> le </a:t>
            </a:r>
            <a:r>
              <a:rPr lang="en-US" sz="1200" dirty="0" err="1"/>
              <a:t>C</a:t>
            </a:r>
            <a:r>
              <a:rPr lang="en-US" sz="1200" dirty="0" err="1" smtClean="0"/>
              <a:t>ontenu</a:t>
            </a:r>
            <a:r>
              <a:rPr lang="en-US" sz="1200" dirty="0" smtClean="0"/>
              <a:t> à </a:t>
            </a:r>
            <a:r>
              <a:rPr lang="en-US" sz="1200" dirty="0" err="1" smtClean="0"/>
              <a:t>d’autres</a:t>
            </a:r>
            <a:r>
              <a:rPr lang="en-US" sz="1200" dirty="0" smtClean="0"/>
              <a:t> fins sans </a:t>
            </a:r>
            <a:r>
              <a:rPr lang="en-US" sz="1200" dirty="0" err="1" smtClean="0"/>
              <a:t>l’accord</a:t>
            </a:r>
            <a:r>
              <a:rPr lang="en-US" sz="1200" dirty="0" smtClean="0"/>
              <a:t> </a:t>
            </a:r>
            <a:r>
              <a:rPr lang="en-US" sz="1200" dirty="0" err="1" smtClean="0"/>
              <a:t>préalable</a:t>
            </a:r>
            <a:r>
              <a:rPr lang="en-US" sz="1200" dirty="0" smtClean="0"/>
              <a:t> de YouTube </a:t>
            </a:r>
            <a:r>
              <a:rPr lang="en-US" sz="1200" dirty="0" err="1" smtClean="0"/>
              <a:t>ou</a:t>
            </a:r>
            <a:r>
              <a:rPr lang="en-US" sz="1200" dirty="0" smtClean="0"/>
              <a:t> des </a:t>
            </a:r>
            <a:r>
              <a:rPr lang="en-US" sz="1200" dirty="0" err="1" smtClean="0"/>
              <a:t>concédants</a:t>
            </a:r>
            <a:r>
              <a:rPr lang="en-US" sz="1200" dirty="0" smtClean="0"/>
              <a:t> de </a:t>
            </a:r>
            <a:r>
              <a:rPr lang="en-US" sz="1200" dirty="0" err="1" smtClean="0"/>
              <a:t>licence</a:t>
            </a:r>
            <a:r>
              <a:rPr lang="en-US" sz="1200" dirty="0" smtClean="0"/>
              <a:t> </a:t>
            </a:r>
            <a:r>
              <a:rPr lang="en-US" sz="1200" dirty="0" err="1" smtClean="0"/>
              <a:t>respectifs</a:t>
            </a:r>
            <a:r>
              <a:rPr lang="en-US" sz="1200" dirty="0" smtClean="0"/>
              <a:t> du </a:t>
            </a:r>
            <a:r>
              <a:rPr lang="en-US" sz="1200" dirty="0" err="1"/>
              <a:t>C</a:t>
            </a:r>
            <a:r>
              <a:rPr lang="en-US" sz="1200" dirty="0" err="1" smtClean="0"/>
              <a:t>ontenu</a:t>
            </a:r>
            <a:r>
              <a:rPr lang="en-US" sz="1200" dirty="0" smtClean="0"/>
              <a:t>.”</a:t>
            </a:r>
            <a:endParaRPr lang="en-US" sz="1200" dirty="0"/>
          </a:p>
          <a:p>
            <a:pPr marL="76199" indent="0">
              <a:buNone/>
            </a:pPr>
            <a:r>
              <a:rPr lang="en-US" sz="1200" dirty="0" smtClean="0">
                <a:hlinkClick r:id="rId5"/>
              </a:rPr>
              <a:t>https</a:t>
            </a:r>
            <a:r>
              <a:rPr lang="en-US" sz="1200" dirty="0">
                <a:hlinkClick r:id="rId5"/>
              </a:rPr>
              <a:t>://www.youtube.com/t/terms</a:t>
            </a:r>
            <a:r>
              <a:rPr lang="en-US" sz="1200" dirty="0"/>
              <a:t> </a:t>
            </a:r>
          </a:p>
          <a:p>
            <a:pPr marL="76199" indent="0">
              <a:buNone/>
            </a:pPr>
            <a:r>
              <a:rPr lang="fr-CA" sz="1200" dirty="0" smtClean="0"/>
              <a:t>-Utiliser des vidéos sous licence CC (Rechercher – Filtrer - Use </a:t>
            </a:r>
            <a:r>
              <a:rPr lang="fr-CA" sz="1200" dirty="0" err="1"/>
              <a:t>videos</a:t>
            </a:r>
            <a:r>
              <a:rPr lang="fr-CA" sz="1200" dirty="0"/>
              <a:t> </a:t>
            </a:r>
            <a:r>
              <a:rPr lang="fr-CA" sz="1200" dirty="0" err="1"/>
              <a:t>under</a:t>
            </a:r>
            <a:r>
              <a:rPr lang="fr-CA" sz="1200" dirty="0"/>
              <a:t> CC licence (</a:t>
            </a:r>
            <a:r>
              <a:rPr lang="fr-CA" sz="1200" dirty="0" err="1"/>
              <a:t>Search</a:t>
            </a:r>
            <a:r>
              <a:rPr lang="fr-CA" sz="1200" dirty="0"/>
              <a:t> – </a:t>
            </a:r>
            <a:r>
              <a:rPr lang="fr-CA" sz="1200" dirty="0" err="1"/>
              <a:t>Filter</a:t>
            </a:r>
            <a:r>
              <a:rPr lang="fr-CA" sz="1200" dirty="0"/>
              <a:t> – </a:t>
            </a:r>
            <a:r>
              <a:rPr lang="en-US" sz="1200" dirty="0"/>
              <a:t>“C</a:t>
            </a:r>
            <a:r>
              <a:rPr lang="fr-CA" sz="1200" dirty="0" err="1"/>
              <a:t>reative</a:t>
            </a:r>
            <a:r>
              <a:rPr lang="fr-CA" sz="1200" dirty="0"/>
              <a:t> Commons</a:t>
            </a:r>
            <a:r>
              <a:rPr lang="en-US" sz="1200" dirty="0"/>
              <a:t>” </a:t>
            </a:r>
            <a:r>
              <a:rPr lang="en-US" sz="1200" dirty="0" smtClean="0"/>
              <a:t>sous </a:t>
            </a:r>
            <a:r>
              <a:rPr lang="en-US" sz="1200" dirty="0"/>
              <a:t>“</a:t>
            </a:r>
            <a:r>
              <a:rPr lang="en-US" sz="1200" dirty="0" err="1" smtClean="0"/>
              <a:t>Fonctionnalités</a:t>
            </a:r>
            <a:r>
              <a:rPr lang="en-US" sz="1200" dirty="0" smtClean="0"/>
              <a:t>”)</a:t>
            </a:r>
            <a:endParaRPr lang="fr-CA" sz="1200" dirty="0"/>
          </a:p>
          <a:p>
            <a:pPr marL="76199" indent="0">
              <a:buNone/>
            </a:pPr>
            <a:r>
              <a:rPr lang="en-CA" sz="1200" dirty="0" smtClean="0"/>
              <a:t>-</a:t>
            </a:r>
            <a:r>
              <a:rPr lang="en-CA" sz="1200" dirty="0" err="1" smtClean="0"/>
              <a:t>Vérifier</a:t>
            </a:r>
            <a:r>
              <a:rPr lang="en-CA" sz="1200" dirty="0" smtClean="0"/>
              <a:t> </a:t>
            </a:r>
            <a:r>
              <a:rPr lang="en-CA" sz="1200" dirty="0" err="1" smtClean="0"/>
              <a:t>si</a:t>
            </a:r>
            <a:r>
              <a:rPr lang="en-CA" sz="1200" dirty="0" smtClean="0"/>
              <a:t> la </a:t>
            </a:r>
            <a:r>
              <a:rPr lang="en-CA" sz="1200" dirty="0" err="1" smtClean="0"/>
              <a:t>vidéo</a:t>
            </a:r>
            <a:r>
              <a:rPr lang="en-CA" sz="1200" dirty="0" smtClean="0"/>
              <a:t> a </a:t>
            </a:r>
            <a:r>
              <a:rPr lang="en-CA" sz="1200" dirty="0" err="1" smtClean="0"/>
              <a:t>été</a:t>
            </a:r>
            <a:r>
              <a:rPr lang="en-CA" sz="1200" dirty="0" smtClean="0"/>
              <a:t> </a:t>
            </a:r>
            <a:r>
              <a:rPr lang="en-CA" sz="1200" dirty="0" err="1" smtClean="0"/>
              <a:t>affichée</a:t>
            </a:r>
            <a:r>
              <a:rPr lang="en-CA" sz="1200" dirty="0" smtClean="0"/>
              <a:t> </a:t>
            </a:r>
            <a:r>
              <a:rPr lang="en-CA" sz="1200" dirty="0" err="1" smtClean="0"/>
              <a:t>légalement</a:t>
            </a:r>
            <a:endParaRPr lang="en-CA" sz="1200" dirty="0"/>
          </a:p>
          <a:p>
            <a:endParaRPr lang="en-US" dirty="0"/>
          </a:p>
          <a:p>
            <a:pPr marL="101598" indent="0">
              <a:buFont typeface="Quattrocento Sans"/>
              <a:buNone/>
            </a:pPr>
            <a:endParaRPr lang="fr-CA" sz="900" dirty="0"/>
          </a:p>
        </p:txBody>
      </p:sp>
    </p:spTree>
    <p:extLst>
      <p:ext uri="{BB962C8B-B14F-4D97-AF65-F5344CB8AC3E}">
        <p14:creationId xmlns:p14="http://schemas.microsoft.com/office/powerpoint/2010/main" val="19038292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36"/>
          <p:cNvSpPr txBox="1">
            <a:spLocks noGrp="1"/>
          </p:cNvSpPr>
          <p:nvPr>
            <p:ph type="subTitle" idx="4294967295"/>
          </p:nvPr>
        </p:nvSpPr>
        <p:spPr>
          <a:xfrm>
            <a:off x="2371500" y="2093775"/>
            <a:ext cx="5021400" cy="784800"/>
          </a:xfrm>
          <a:prstGeom prst="rect">
            <a:avLst/>
          </a:prstGeom>
        </p:spPr>
        <p:txBody>
          <a:bodyPr spcFirstLastPara="1" wrap="square" lIns="91425" tIns="91425" rIns="91425" bIns="91425" anchor="t" anchorCtr="0">
            <a:noAutofit/>
          </a:bodyPr>
          <a:lstStyle/>
          <a:p>
            <a:pPr marL="0" indent="0">
              <a:buNone/>
            </a:pPr>
            <a:r>
              <a:rPr lang="en" sz="3600" b="1" i="1" dirty="0">
                <a:highlight>
                  <a:srgbClr val="FFCD00"/>
                </a:highlight>
                <a:latin typeface="Lora"/>
                <a:ea typeface="Lora"/>
                <a:cs typeface="Lora"/>
                <a:sym typeface="Lora"/>
              </a:rPr>
              <a:t>Questions</a:t>
            </a:r>
            <a:r>
              <a:rPr lang="en" sz="3600" b="1" i="1" dirty="0">
                <a:latin typeface="Lora"/>
                <a:ea typeface="Lora"/>
                <a:cs typeface="Lora"/>
                <a:sym typeface="Lora"/>
              </a:rPr>
              <a:t> ?</a:t>
            </a:r>
            <a:endParaRPr sz="3600" b="1" i="1" dirty="0">
              <a:latin typeface="Lora"/>
              <a:ea typeface="Lora"/>
              <a:cs typeface="Lora"/>
              <a:sym typeface="Lora"/>
            </a:endParaRPr>
          </a:p>
          <a:p>
            <a:pPr marL="0" indent="0">
              <a:buNone/>
            </a:pPr>
            <a:endParaRPr sz="1800" dirty="0">
              <a:solidFill>
                <a:schemeClr val="dk1"/>
              </a:solidFill>
            </a:endParaRPr>
          </a:p>
          <a:p>
            <a:pPr marL="0" indent="0">
              <a:buNone/>
            </a:pPr>
            <a:r>
              <a:rPr lang="fr-CA" dirty="0" smtClean="0">
                <a:solidFill>
                  <a:schemeClr val="dk1"/>
                </a:solidFill>
                <a:latin typeface="Lora" panose="020B0604020202020204" charset="0"/>
              </a:rPr>
              <a:t>Communiquez avec nous </a:t>
            </a:r>
            <a:r>
              <a:rPr lang="en" dirty="0" smtClean="0">
                <a:solidFill>
                  <a:schemeClr val="dk1"/>
                </a:solidFill>
                <a:latin typeface="Lora" panose="020B0604020202020204" charset="0"/>
              </a:rPr>
              <a:t>:</a:t>
            </a:r>
            <a:endParaRPr lang="en" dirty="0">
              <a:solidFill>
                <a:schemeClr val="dk1"/>
              </a:solidFill>
              <a:latin typeface="Lora" panose="020B0604020202020204" charset="0"/>
            </a:endParaRPr>
          </a:p>
          <a:p>
            <a:pPr marL="0" indent="0">
              <a:buNone/>
            </a:pPr>
            <a:r>
              <a:rPr lang="en-US" dirty="0">
                <a:solidFill>
                  <a:schemeClr val="dk1"/>
                </a:solidFill>
                <a:latin typeface="Lora" panose="020B0604020202020204" charset="0"/>
              </a:rPr>
              <a:t>m</a:t>
            </a:r>
            <a:r>
              <a:rPr lang="en" dirty="0">
                <a:solidFill>
                  <a:schemeClr val="dk1"/>
                </a:solidFill>
                <a:latin typeface="Lora" panose="020B0604020202020204" charset="0"/>
              </a:rPr>
              <a:t>elanie.brunet@uottawa.ca</a:t>
            </a:r>
          </a:p>
          <a:p>
            <a:pPr marL="0" indent="0">
              <a:buNone/>
            </a:pPr>
            <a:r>
              <a:rPr lang="fr-CA" dirty="0">
                <a:solidFill>
                  <a:schemeClr val="dk1"/>
                </a:solidFill>
                <a:latin typeface="Lora" panose="020B0604020202020204" charset="0"/>
              </a:rPr>
              <a:t>obianuju.mollel@ahs.ca</a:t>
            </a:r>
            <a:endParaRPr dirty="0">
              <a:solidFill>
                <a:schemeClr val="dk1"/>
              </a:solidFill>
              <a:latin typeface="Lora" panose="020B0604020202020204" charset="0"/>
            </a:endParaRPr>
          </a:p>
        </p:txBody>
      </p:sp>
      <p:cxnSp>
        <p:nvCxnSpPr>
          <p:cNvPr id="409" name="Google Shape;409;p36"/>
          <p:cNvCxnSpPr/>
          <p:nvPr/>
        </p:nvCxnSpPr>
        <p:spPr>
          <a:xfrm>
            <a:off x="6451" y="1428750"/>
            <a:ext cx="2397300" cy="0"/>
          </a:xfrm>
          <a:prstGeom prst="straightConnector1">
            <a:avLst/>
          </a:prstGeom>
          <a:noFill/>
          <a:ln w="9525" cap="flat" cmpd="sng">
            <a:solidFill>
              <a:srgbClr val="CCCCCC"/>
            </a:solidFill>
            <a:prstDash val="solid"/>
            <a:round/>
            <a:headEnd type="none" w="med" len="med"/>
            <a:tailEnd type="none" w="med" len="med"/>
          </a:ln>
        </p:spPr>
      </p:cxnSp>
      <p:sp>
        <p:nvSpPr>
          <p:cNvPr id="410" name="Google Shape;410;p36"/>
          <p:cNvSpPr txBox="1">
            <a:spLocks noGrp="1"/>
          </p:cNvSpPr>
          <p:nvPr>
            <p:ph type="ctrTitle" idx="4294967295"/>
          </p:nvPr>
        </p:nvSpPr>
        <p:spPr>
          <a:xfrm>
            <a:off x="2371625" y="816550"/>
            <a:ext cx="4908000" cy="1159800"/>
          </a:xfrm>
          <a:prstGeom prst="rect">
            <a:avLst/>
          </a:prstGeom>
        </p:spPr>
        <p:txBody>
          <a:bodyPr spcFirstLastPara="1" wrap="square" lIns="91425" tIns="91425" rIns="91425" bIns="91425" anchor="ctr" anchorCtr="0">
            <a:noAutofit/>
          </a:bodyPr>
          <a:lstStyle/>
          <a:p>
            <a:r>
              <a:rPr lang="en" sz="6000" dirty="0" smtClean="0"/>
              <a:t>Merci !</a:t>
            </a:r>
            <a:endParaRPr sz="6000" dirty="0"/>
          </a:p>
        </p:txBody>
      </p:sp>
      <p:cxnSp>
        <p:nvCxnSpPr>
          <p:cNvPr id="411" name="Google Shape;411;p36"/>
          <p:cNvCxnSpPr/>
          <p:nvPr/>
        </p:nvCxnSpPr>
        <p:spPr>
          <a:xfrm>
            <a:off x="5589801" y="1428750"/>
            <a:ext cx="3554100" cy="0"/>
          </a:xfrm>
          <a:prstGeom prst="straightConnector1">
            <a:avLst/>
          </a:prstGeom>
          <a:noFill/>
          <a:ln w="9525" cap="flat" cmpd="sng">
            <a:solidFill>
              <a:srgbClr val="CCCCCC"/>
            </a:solidFill>
            <a:prstDash val="solid"/>
            <a:round/>
            <a:headEnd type="none" w="med" len="med"/>
            <a:tailEnd type="none" w="med" len="med"/>
          </a:ln>
        </p:spPr>
      </p:cxnSp>
      <p:sp>
        <p:nvSpPr>
          <p:cNvPr id="412" name="Google Shape;412;p36"/>
          <p:cNvSpPr/>
          <p:nvPr/>
        </p:nvSpPr>
        <p:spPr>
          <a:xfrm>
            <a:off x="831926" y="859176"/>
            <a:ext cx="1139100" cy="1139100"/>
          </a:xfrm>
          <a:prstGeom prst="ellipse">
            <a:avLst/>
          </a:prstGeom>
          <a:solidFill>
            <a:srgbClr val="FFCD00"/>
          </a:solidFill>
          <a:ln>
            <a:noFill/>
          </a:ln>
        </p:spPr>
        <p:txBody>
          <a:bodyPr spcFirstLastPara="1" wrap="square" lIns="91425" tIns="91425" rIns="91425" bIns="91425" anchor="ctr" anchorCtr="0">
            <a:noAutofit/>
          </a:bodyPr>
          <a:lstStyle/>
          <a:p>
            <a:endParaRPr/>
          </a:p>
        </p:txBody>
      </p:sp>
      <p:grpSp>
        <p:nvGrpSpPr>
          <p:cNvPr id="413" name="Google Shape;413;p36"/>
          <p:cNvGrpSpPr/>
          <p:nvPr/>
        </p:nvGrpSpPr>
        <p:grpSpPr>
          <a:xfrm>
            <a:off x="1148890" y="1190765"/>
            <a:ext cx="505723" cy="475767"/>
            <a:chOff x="5972700" y="2330200"/>
            <a:chExt cx="411625" cy="387275"/>
          </a:xfrm>
        </p:grpSpPr>
        <p:sp>
          <p:nvSpPr>
            <p:cNvPr id="414" name="Google Shape;414;p36"/>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415" name="Google Shape;415;p36"/>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endParaRPr/>
            </a:p>
          </p:txBody>
        </p:sp>
      </p:grpSp>
      <p:sp>
        <p:nvSpPr>
          <p:cNvPr id="416" name="Google Shape;416;p36"/>
          <p:cNvSpPr txBox="1">
            <a:spLocks noGrp="1"/>
          </p:cNvSpPr>
          <p:nvPr>
            <p:ph type="sldNum" idx="12"/>
          </p:nvPr>
        </p:nvSpPr>
        <p:spPr>
          <a:xfrm>
            <a:off x="8595201" y="4749900"/>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37</a:t>
            </a:fld>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p38"/>
          <p:cNvSpPr txBox="1">
            <a:spLocks noGrp="1"/>
          </p:cNvSpPr>
          <p:nvPr>
            <p:ph type="body" idx="1"/>
          </p:nvPr>
        </p:nvSpPr>
        <p:spPr>
          <a:xfrm>
            <a:off x="1289810" y="1489521"/>
            <a:ext cx="7228548" cy="3159746"/>
          </a:xfrm>
          <a:prstGeom prst="rect">
            <a:avLst/>
          </a:prstGeom>
        </p:spPr>
        <p:txBody>
          <a:bodyPr spcFirstLastPara="1" wrap="square" lIns="91425" tIns="91425" rIns="91425" bIns="91425" anchor="t" anchorCtr="0">
            <a:noAutofit/>
          </a:bodyPr>
          <a:lstStyle/>
          <a:p>
            <a:pPr marL="76200" indent="0">
              <a:lnSpc>
                <a:spcPct val="170000"/>
              </a:lnSpc>
              <a:spcBef>
                <a:spcPts val="563"/>
              </a:spcBef>
              <a:buNone/>
            </a:pPr>
            <a:r>
              <a:rPr lang="en-US" sz="1300" dirty="0" err="1" smtClean="0">
                <a:solidFill>
                  <a:schemeClr val="tx1"/>
                </a:solidFill>
                <a:latin typeface="Quattrocento Sans" panose="020B0604020202020204" charset="0"/>
                <a:cs typeface="Arial" panose="020B0604020202020204" pitchFamily="34" charset="0"/>
              </a:rPr>
              <a:t>Diapo</a:t>
            </a:r>
            <a:r>
              <a:rPr lang="en-US" sz="1300" dirty="0" smtClean="0">
                <a:solidFill>
                  <a:schemeClr val="tx1"/>
                </a:solidFill>
                <a:latin typeface="Quattrocento Sans" panose="020B0604020202020204" charset="0"/>
                <a:cs typeface="Arial" panose="020B0604020202020204" pitchFamily="34" charset="0"/>
              </a:rPr>
              <a:t> </a:t>
            </a:r>
            <a:r>
              <a:rPr lang="en-US" sz="1300" dirty="0">
                <a:solidFill>
                  <a:schemeClr val="tx1"/>
                </a:solidFill>
                <a:latin typeface="Quattrocento Sans" panose="020B0604020202020204" charset="0"/>
                <a:cs typeface="Arial" panose="020B0604020202020204" pitchFamily="34" charset="0"/>
              </a:rPr>
              <a:t>2: </a:t>
            </a:r>
            <a:r>
              <a:rPr lang="en-US" sz="1300" dirty="0" smtClean="0">
                <a:solidFill>
                  <a:schemeClr val="tx1"/>
                </a:solidFill>
                <a:latin typeface="Quattrocento Sans" panose="020B0604020202020204" charset="0"/>
                <a:cs typeface="Arial" panose="020B0604020202020204" pitchFamily="34" charset="0"/>
              </a:rPr>
              <a:t>Photos </a:t>
            </a:r>
            <a:r>
              <a:rPr lang="en-US" sz="1300" dirty="0" err="1" smtClean="0">
                <a:solidFill>
                  <a:schemeClr val="tx1"/>
                </a:solidFill>
                <a:latin typeface="Quattrocento Sans" panose="020B0604020202020204" charset="0"/>
                <a:cs typeface="Arial" panose="020B0604020202020204" pitchFamily="34" charset="0"/>
              </a:rPr>
              <a:t>gracieuseté</a:t>
            </a:r>
            <a:r>
              <a:rPr lang="en-US" sz="1300" dirty="0" smtClean="0">
                <a:solidFill>
                  <a:schemeClr val="tx1"/>
                </a:solidFill>
                <a:latin typeface="Quattrocento Sans" panose="020B0604020202020204" charset="0"/>
                <a:cs typeface="Arial" panose="020B0604020202020204" pitchFamily="34" charset="0"/>
              </a:rPr>
              <a:t> des </a:t>
            </a:r>
            <a:r>
              <a:rPr lang="en-US" sz="1300" dirty="0" err="1" smtClean="0">
                <a:solidFill>
                  <a:schemeClr val="tx1"/>
                </a:solidFill>
                <a:latin typeface="Quattrocento Sans" panose="020B0604020202020204" charset="0"/>
                <a:cs typeface="Arial" panose="020B0604020202020204" pitchFamily="34" charset="0"/>
              </a:rPr>
              <a:t>présentatrices</a:t>
            </a:r>
            <a:endParaRPr lang="en-US" sz="1300" dirty="0">
              <a:solidFill>
                <a:schemeClr val="tx1"/>
              </a:solidFill>
              <a:latin typeface="Quattrocento Sans" panose="020B0604020202020204" charset="0"/>
              <a:cs typeface="Arial" panose="020B0604020202020204" pitchFamily="34" charset="0"/>
            </a:endParaRPr>
          </a:p>
          <a:p>
            <a:pPr marL="76200" indent="0">
              <a:lnSpc>
                <a:spcPct val="170000"/>
              </a:lnSpc>
              <a:spcBef>
                <a:spcPts val="563"/>
              </a:spcBef>
              <a:buNone/>
            </a:pPr>
            <a:r>
              <a:rPr lang="en-US" sz="1300" dirty="0" err="1" smtClean="0">
                <a:solidFill>
                  <a:schemeClr val="tx1"/>
                </a:solidFill>
                <a:latin typeface="Quattrocento Sans" panose="020B0604020202020204" charset="0"/>
                <a:cs typeface="Arial" panose="020B0604020202020204" pitchFamily="34" charset="0"/>
              </a:rPr>
              <a:t>Diapo</a:t>
            </a:r>
            <a:r>
              <a:rPr lang="en-US" sz="1300" dirty="0" smtClean="0">
                <a:solidFill>
                  <a:schemeClr val="tx1"/>
                </a:solidFill>
                <a:latin typeface="Quattrocento Sans" panose="020B0604020202020204" charset="0"/>
                <a:cs typeface="Arial" panose="020B0604020202020204" pitchFamily="34" charset="0"/>
              </a:rPr>
              <a:t> </a:t>
            </a:r>
            <a:r>
              <a:rPr lang="en-US" sz="1300" dirty="0">
                <a:solidFill>
                  <a:schemeClr val="tx1"/>
                </a:solidFill>
                <a:latin typeface="Quattrocento Sans" panose="020B0604020202020204" charset="0"/>
                <a:cs typeface="Arial" panose="020B0604020202020204" pitchFamily="34" charset="0"/>
              </a:rPr>
              <a:t>4: </a:t>
            </a:r>
            <a:r>
              <a:rPr lang="en-US" sz="1300" dirty="0" err="1" smtClean="0">
                <a:solidFill>
                  <a:schemeClr val="tx1"/>
                </a:solidFill>
                <a:latin typeface="Quattrocento Sans" panose="020B0604020202020204" charset="0"/>
                <a:cs typeface="Arial" panose="020B0604020202020204" pitchFamily="34" charset="0"/>
              </a:rPr>
              <a:t>Icônes</a:t>
            </a:r>
            <a:r>
              <a:rPr lang="en-US" sz="1300" dirty="0" smtClean="0">
                <a:solidFill>
                  <a:schemeClr val="tx1"/>
                </a:solidFill>
                <a:latin typeface="Quattrocento Sans" panose="020B0604020202020204" charset="0"/>
                <a:cs typeface="Arial" panose="020B0604020202020204" pitchFamily="34" charset="0"/>
              </a:rPr>
              <a:t> de </a:t>
            </a:r>
            <a:r>
              <a:rPr lang="en-US" sz="1300" dirty="0">
                <a:solidFill>
                  <a:schemeClr val="tx1"/>
                </a:solidFill>
                <a:latin typeface="Quattrocento Sans" panose="020B0604020202020204" charset="0"/>
                <a:cs typeface="Arial" panose="020B0604020202020204" pitchFamily="34" charset="0"/>
                <a:hlinkClick r:id="rId3"/>
              </a:rPr>
              <a:t>The Noun Project</a:t>
            </a:r>
            <a:r>
              <a:rPr lang="en-US" sz="1300" dirty="0">
                <a:solidFill>
                  <a:schemeClr val="tx1"/>
                </a:solidFill>
                <a:latin typeface="Quattrocento Sans" panose="020B0604020202020204" charset="0"/>
                <a:cs typeface="Arial" panose="020B0604020202020204" pitchFamily="34" charset="0"/>
              </a:rPr>
              <a:t>, </a:t>
            </a:r>
            <a:r>
              <a:rPr lang="en-US" sz="1300" dirty="0" err="1" smtClean="0">
                <a:solidFill>
                  <a:schemeClr val="tx1"/>
                </a:solidFill>
                <a:latin typeface="Quattrocento Sans" panose="020B0604020202020204" charset="0"/>
                <a:cs typeface="Arial" panose="020B0604020202020204" pitchFamily="34" charset="0"/>
              </a:rPr>
              <a:t>licence</a:t>
            </a:r>
            <a:r>
              <a:rPr lang="en-US" sz="1300" dirty="0" smtClean="0">
                <a:solidFill>
                  <a:schemeClr val="tx1"/>
                </a:solidFill>
                <a:latin typeface="Quattrocento Sans" panose="020B0604020202020204" charset="0"/>
                <a:cs typeface="Arial" panose="020B0604020202020204" pitchFamily="34" charset="0"/>
              </a:rPr>
              <a:t> </a:t>
            </a:r>
            <a:r>
              <a:rPr lang="en-US" sz="1300" dirty="0" err="1" smtClean="0">
                <a:solidFill>
                  <a:schemeClr val="tx1"/>
                </a:solidFill>
                <a:latin typeface="Quattrocento Sans" panose="020B0604020202020204" charset="0"/>
                <a:cs typeface="Arial" panose="020B0604020202020204" pitchFamily="34" charset="0"/>
              </a:rPr>
              <a:t>libre</a:t>
            </a:r>
            <a:r>
              <a:rPr lang="en-US" sz="1300" dirty="0" smtClean="0">
                <a:solidFill>
                  <a:schemeClr val="tx1"/>
                </a:solidFill>
                <a:latin typeface="Quattrocento Sans" panose="020B0604020202020204" charset="0"/>
                <a:cs typeface="Arial" panose="020B0604020202020204" pitchFamily="34" charset="0"/>
              </a:rPr>
              <a:t> de droits </a:t>
            </a:r>
            <a:r>
              <a:rPr lang="en-US" sz="1300" dirty="0" err="1" smtClean="0">
                <a:solidFill>
                  <a:schemeClr val="tx1"/>
                </a:solidFill>
                <a:latin typeface="Quattrocento Sans" panose="020B0604020202020204" charset="0"/>
                <a:cs typeface="Arial" panose="020B0604020202020204" pitchFamily="34" charset="0"/>
              </a:rPr>
              <a:t>NounPro</a:t>
            </a:r>
            <a:endParaRPr lang="en-US" sz="1300" dirty="0" smtClean="0">
              <a:solidFill>
                <a:schemeClr val="tx1"/>
              </a:solidFill>
              <a:latin typeface="Quattrocento Sans" panose="020B0604020202020204" charset="0"/>
              <a:cs typeface="Arial" panose="020B0604020202020204" pitchFamily="34" charset="0"/>
            </a:endParaRPr>
          </a:p>
          <a:p>
            <a:pPr marL="76200" indent="0">
              <a:lnSpc>
                <a:spcPct val="170000"/>
              </a:lnSpc>
              <a:spcBef>
                <a:spcPts val="563"/>
              </a:spcBef>
              <a:buNone/>
            </a:pPr>
            <a:r>
              <a:rPr lang="en-NZ" altLang="en-US" sz="1300" dirty="0" err="1" smtClean="0">
                <a:solidFill>
                  <a:schemeClr val="tx1"/>
                </a:solidFill>
                <a:latin typeface="Quattrocento Sans" panose="020B0604020202020204" charset="0"/>
                <a:cs typeface="Arial" panose="020B0604020202020204" pitchFamily="34" charset="0"/>
              </a:rPr>
              <a:t>Diapos</a:t>
            </a:r>
            <a:r>
              <a:rPr lang="en-NZ" altLang="en-US" sz="1300" dirty="0" smtClean="0">
                <a:solidFill>
                  <a:schemeClr val="tx1"/>
                </a:solidFill>
                <a:latin typeface="Quattrocento Sans" panose="020B0604020202020204" charset="0"/>
                <a:cs typeface="Arial" panose="020B0604020202020204" pitchFamily="34" charset="0"/>
              </a:rPr>
              <a:t> 16, </a:t>
            </a:r>
            <a:r>
              <a:rPr lang="en-NZ" altLang="en-US" sz="1300" dirty="0">
                <a:solidFill>
                  <a:schemeClr val="tx1"/>
                </a:solidFill>
                <a:latin typeface="Quattrocento Sans" panose="020B0604020202020204" charset="0"/>
                <a:cs typeface="Arial" panose="020B0604020202020204" pitchFamily="34" charset="0"/>
              </a:rPr>
              <a:t>22, </a:t>
            </a:r>
            <a:r>
              <a:rPr lang="en-NZ" altLang="en-US" sz="1300" dirty="0" smtClean="0">
                <a:solidFill>
                  <a:schemeClr val="tx1"/>
                </a:solidFill>
                <a:latin typeface="Quattrocento Sans" panose="020B0604020202020204" charset="0"/>
                <a:cs typeface="Arial" panose="020B0604020202020204" pitchFamily="34" charset="0"/>
              </a:rPr>
              <a:t>24-27 : </a:t>
            </a:r>
            <a:r>
              <a:rPr lang="fr-FR" altLang="en-US" sz="1300" dirty="0" smtClean="0">
                <a:solidFill>
                  <a:schemeClr val="tx1"/>
                </a:solidFill>
                <a:latin typeface="Quattrocento Sans" panose="020B0604020202020204" charset="0"/>
                <a:cs typeface="Arial" panose="020B0604020202020204" pitchFamily="34" charset="0"/>
                <a:hlinkClick r:id="rId4"/>
              </a:rPr>
              <a:t>boutons et icônes </a:t>
            </a:r>
            <a:r>
              <a:rPr lang="fr-FR" altLang="en-US" sz="1300" dirty="0" err="1" smtClean="0">
                <a:solidFill>
                  <a:schemeClr val="tx1"/>
                </a:solidFill>
                <a:latin typeface="Quattrocento Sans" panose="020B0604020202020204" charset="0"/>
                <a:cs typeface="Arial" panose="020B0604020202020204" pitchFamily="34" charset="0"/>
                <a:hlinkClick r:id="rId4"/>
              </a:rPr>
              <a:t>Creative</a:t>
            </a:r>
            <a:r>
              <a:rPr lang="fr-FR" altLang="en-US" sz="1300" dirty="0" smtClean="0">
                <a:solidFill>
                  <a:schemeClr val="tx1"/>
                </a:solidFill>
                <a:latin typeface="Quattrocento Sans" panose="020B0604020202020204" charset="0"/>
                <a:cs typeface="Arial" panose="020B0604020202020204" pitchFamily="34" charset="0"/>
                <a:hlinkClick r:id="rId4"/>
              </a:rPr>
              <a:t> Commons</a:t>
            </a:r>
            <a:r>
              <a:rPr lang="en-NZ" altLang="en-US" sz="1300" dirty="0" smtClean="0">
                <a:solidFill>
                  <a:schemeClr val="tx1"/>
                </a:solidFill>
                <a:latin typeface="Quattrocento Sans" panose="020B0604020202020204" charset="0"/>
                <a:cs typeface="Arial" panose="020B0604020202020204" pitchFamily="34" charset="0"/>
              </a:rPr>
              <a:t>, </a:t>
            </a:r>
            <a:r>
              <a:rPr lang="en-NZ" altLang="en-US" sz="1300" dirty="0">
                <a:solidFill>
                  <a:schemeClr val="tx1"/>
                </a:solidFill>
                <a:latin typeface="Quattrocento Sans" panose="020B0604020202020204" charset="0"/>
                <a:cs typeface="Arial" panose="020B0604020202020204" pitchFamily="34" charset="0"/>
                <a:hlinkClick r:id="rId5"/>
              </a:rPr>
              <a:t>CC BY 4.0</a:t>
            </a:r>
            <a:endParaRPr lang="en-NZ" altLang="en-US" sz="1300" dirty="0">
              <a:solidFill>
                <a:schemeClr val="tx1"/>
              </a:solidFill>
              <a:latin typeface="Quattrocento Sans" panose="020B0604020202020204" charset="0"/>
              <a:cs typeface="Arial" panose="020B0604020202020204" pitchFamily="34" charset="0"/>
            </a:endParaRPr>
          </a:p>
          <a:p>
            <a:pPr marL="76200" indent="0">
              <a:lnSpc>
                <a:spcPct val="170000"/>
              </a:lnSpc>
              <a:spcBef>
                <a:spcPts val="563"/>
              </a:spcBef>
              <a:buNone/>
            </a:pPr>
            <a:r>
              <a:rPr lang="en-NZ" altLang="en-US" sz="1300" dirty="0" err="1" smtClean="0">
                <a:solidFill>
                  <a:schemeClr val="tx1"/>
                </a:solidFill>
                <a:latin typeface="Quattrocento Sans" panose="020B0604020202020204" charset="0"/>
                <a:cs typeface="Arial" panose="020B0604020202020204" pitchFamily="34" charset="0"/>
              </a:rPr>
              <a:t>Diapo</a:t>
            </a:r>
            <a:r>
              <a:rPr lang="en-NZ" altLang="en-US" sz="1300" smtClean="0">
                <a:solidFill>
                  <a:schemeClr val="tx1"/>
                </a:solidFill>
                <a:latin typeface="Quattrocento Sans" panose="020B0604020202020204" charset="0"/>
                <a:cs typeface="Arial" panose="020B0604020202020204" pitchFamily="34" charset="0"/>
              </a:rPr>
              <a:t> </a:t>
            </a:r>
            <a:r>
              <a:rPr lang="en-NZ" altLang="en-US" sz="1300" smtClean="0">
                <a:solidFill>
                  <a:schemeClr val="tx1"/>
                </a:solidFill>
                <a:latin typeface="Quattrocento Sans" panose="020B0604020202020204" charset="0"/>
                <a:cs typeface="Arial" panose="020B0604020202020204" pitchFamily="34" charset="0"/>
              </a:rPr>
              <a:t>29</a:t>
            </a:r>
            <a:r>
              <a:rPr lang="en-NZ" altLang="en-US" sz="1300" dirty="0">
                <a:solidFill>
                  <a:schemeClr val="tx1"/>
                </a:solidFill>
                <a:latin typeface="Quattrocento Sans" panose="020B0604020202020204" charset="0"/>
                <a:cs typeface="Arial" panose="020B0604020202020204" pitchFamily="34" charset="0"/>
              </a:rPr>
              <a:t>: </a:t>
            </a:r>
            <a:r>
              <a:rPr lang="en-NZ" altLang="en-US" sz="1300" dirty="0" smtClean="0">
                <a:solidFill>
                  <a:schemeClr val="tx1"/>
                </a:solidFill>
                <a:latin typeface="Quattrocento Sans" panose="020B0604020202020204" charset="0"/>
                <a:cs typeface="Arial" panose="020B0604020202020204" pitchFamily="34" charset="0"/>
                <a:hlinkClick r:id="rId6"/>
              </a:rPr>
              <a:t>logo </a:t>
            </a:r>
            <a:r>
              <a:rPr lang="en-NZ" altLang="en-US" sz="1300" dirty="0" err="1" smtClean="0">
                <a:solidFill>
                  <a:schemeClr val="tx1"/>
                </a:solidFill>
                <a:latin typeface="Quattrocento Sans" panose="020B0604020202020204" charset="0"/>
                <a:cs typeface="Arial" panose="020B0604020202020204" pitchFamily="34" charset="0"/>
                <a:hlinkClick r:id="rId6"/>
              </a:rPr>
              <a:t>BCcampus</a:t>
            </a:r>
            <a:r>
              <a:rPr lang="en-NZ" altLang="en-US" sz="1300" dirty="0" smtClean="0">
                <a:solidFill>
                  <a:schemeClr val="tx1"/>
                </a:solidFill>
                <a:latin typeface="Quattrocento Sans" panose="020B0604020202020204" charset="0"/>
                <a:cs typeface="Arial" panose="020B0604020202020204" pitchFamily="34" charset="0"/>
              </a:rPr>
              <a:t>, </a:t>
            </a:r>
            <a:r>
              <a:rPr lang="en-NZ" altLang="en-US" sz="1300" dirty="0">
                <a:solidFill>
                  <a:schemeClr val="tx1"/>
                </a:solidFill>
                <a:latin typeface="Quattrocento Sans" panose="020B0604020202020204" charset="0"/>
                <a:cs typeface="Arial" panose="020B0604020202020204" pitchFamily="34" charset="0"/>
                <a:hlinkClick r:id="rId5"/>
              </a:rPr>
              <a:t>CC BY 4.0</a:t>
            </a:r>
            <a:r>
              <a:rPr lang="en-NZ" altLang="en-US" sz="1300" dirty="0">
                <a:solidFill>
                  <a:schemeClr val="tx1"/>
                </a:solidFill>
                <a:latin typeface="Quattrocento Sans" panose="020B0604020202020204" charset="0"/>
                <a:cs typeface="Arial" panose="020B0604020202020204" pitchFamily="34" charset="0"/>
              </a:rPr>
              <a:t>; </a:t>
            </a:r>
            <a:r>
              <a:rPr lang="en-NZ" altLang="en-US" sz="1300" dirty="0" smtClean="0">
                <a:solidFill>
                  <a:schemeClr val="tx1"/>
                </a:solidFill>
                <a:latin typeface="Quattrocento Sans" panose="020B0604020202020204" charset="0"/>
                <a:cs typeface="Arial" panose="020B0604020202020204" pitchFamily="34" charset="0"/>
                <a:hlinkClick r:id="rId7"/>
              </a:rPr>
              <a:t>logo Merlot</a:t>
            </a:r>
            <a:r>
              <a:rPr lang="en-NZ" altLang="en-US" sz="1300" dirty="0" smtClean="0">
                <a:solidFill>
                  <a:schemeClr val="tx1"/>
                </a:solidFill>
                <a:latin typeface="Quattrocento Sans" panose="020B0604020202020204" charset="0"/>
                <a:cs typeface="Arial" panose="020B0604020202020204" pitchFamily="34" charset="0"/>
              </a:rPr>
              <a:t>, </a:t>
            </a:r>
            <a:r>
              <a:rPr lang="en-NZ" altLang="en-US" sz="1300" dirty="0">
                <a:solidFill>
                  <a:schemeClr val="tx1"/>
                </a:solidFill>
                <a:latin typeface="Quattrocento Sans" panose="020B0604020202020204" charset="0"/>
                <a:cs typeface="Arial" panose="020B0604020202020204" pitchFamily="34" charset="0"/>
                <a:hlinkClick r:id="rId8"/>
              </a:rPr>
              <a:t>CC BY NC SA 4.0</a:t>
            </a:r>
            <a:r>
              <a:rPr lang="en-NZ" altLang="en-US" sz="1300" dirty="0">
                <a:solidFill>
                  <a:schemeClr val="tx1"/>
                </a:solidFill>
                <a:latin typeface="Quattrocento Sans" panose="020B0604020202020204" charset="0"/>
                <a:cs typeface="Arial" panose="020B0604020202020204" pitchFamily="34" charset="0"/>
              </a:rPr>
              <a:t>; </a:t>
            </a:r>
            <a:r>
              <a:rPr lang="en-NZ" altLang="en-US" sz="1300" dirty="0" smtClean="0">
                <a:solidFill>
                  <a:schemeClr val="tx1"/>
                </a:solidFill>
                <a:latin typeface="Quattrocento Sans" panose="020B0604020202020204" charset="0"/>
                <a:cs typeface="Arial" panose="020B0604020202020204" pitchFamily="34" charset="0"/>
                <a:hlinkClick r:id="rId9"/>
              </a:rPr>
              <a:t>logo Open Textbook Library</a:t>
            </a:r>
            <a:r>
              <a:rPr lang="en-NZ" altLang="en-US" sz="1300" dirty="0" smtClean="0">
                <a:solidFill>
                  <a:schemeClr val="tx1"/>
                </a:solidFill>
                <a:latin typeface="Quattrocento Sans" panose="020B0604020202020204" charset="0"/>
                <a:cs typeface="Arial" panose="020B0604020202020204" pitchFamily="34" charset="0"/>
              </a:rPr>
              <a:t>, </a:t>
            </a:r>
            <a:r>
              <a:rPr lang="en-NZ" altLang="en-US" sz="1300" dirty="0">
                <a:solidFill>
                  <a:schemeClr val="tx1"/>
                </a:solidFill>
                <a:latin typeface="Quattrocento Sans" panose="020B0604020202020204" charset="0"/>
                <a:cs typeface="Arial" panose="020B0604020202020204" pitchFamily="34" charset="0"/>
                <a:hlinkClick r:id="rId5"/>
              </a:rPr>
              <a:t>CC BY 4.0</a:t>
            </a:r>
            <a:r>
              <a:rPr lang="en-NZ" altLang="en-US" sz="1300" dirty="0">
                <a:solidFill>
                  <a:schemeClr val="tx1"/>
                </a:solidFill>
                <a:latin typeface="Quattrocento Sans" panose="020B0604020202020204" charset="0"/>
                <a:cs typeface="Arial" panose="020B0604020202020204" pitchFamily="34" charset="0"/>
              </a:rPr>
              <a:t>; </a:t>
            </a:r>
            <a:r>
              <a:rPr lang="en-NZ" altLang="en-US" sz="1300" dirty="0" smtClean="0">
                <a:solidFill>
                  <a:schemeClr val="tx1"/>
                </a:solidFill>
                <a:latin typeface="Quattrocento Sans" panose="020B0604020202020204" charset="0"/>
                <a:cs typeface="Arial" panose="020B0604020202020204" pitchFamily="34" charset="0"/>
                <a:hlinkClick r:id="rId10"/>
              </a:rPr>
              <a:t>logo OpenStax</a:t>
            </a:r>
            <a:r>
              <a:rPr lang="en-NZ" altLang="en-US" sz="1300" dirty="0" smtClean="0">
                <a:solidFill>
                  <a:schemeClr val="tx1"/>
                </a:solidFill>
                <a:latin typeface="Quattrocento Sans" panose="020B0604020202020204" charset="0"/>
                <a:cs typeface="Arial" panose="020B0604020202020204" pitchFamily="34" charset="0"/>
              </a:rPr>
              <a:t>, </a:t>
            </a:r>
            <a:r>
              <a:rPr lang="en-NZ" altLang="en-US" sz="1300" dirty="0">
                <a:solidFill>
                  <a:schemeClr val="tx1"/>
                </a:solidFill>
                <a:latin typeface="Quattrocento Sans" panose="020B0604020202020204" charset="0"/>
                <a:cs typeface="Arial" panose="020B0604020202020204" pitchFamily="34" charset="0"/>
              </a:rPr>
              <a:t>© Rice University; </a:t>
            </a:r>
            <a:r>
              <a:rPr lang="en-NZ" altLang="en-US" sz="1300" dirty="0" smtClean="0">
                <a:solidFill>
                  <a:schemeClr val="tx1"/>
                </a:solidFill>
                <a:latin typeface="Quattrocento Sans" panose="020B0604020202020204" charset="0"/>
                <a:cs typeface="Arial" panose="020B0604020202020204" pitchFamily="34" charset="0"/>
                <a:hlinkClick r:id="rId11"/>
              </a:rPr>
              <a:t>logo OER Commons</a:t>
            </a:r>
            <a:r>
              <a:rPr lang="en-NZ" altLang="en-US" sz="1300" dirty="0" smtClean="0">
                <a:solidFill>
                  <a:schemeClr val="tx1"/>
                </a:solidFill>
                <a:latin typeface="Quattrocento Sans" panose="020B0604020202020204" charset="0"/>
                <a:cs typeface="Arial" panose="020B0604020202020204" pitchFamily="34" charset="0"/>
              </a:rPr>
              <a:t>, </a:t>
            </a:r>
            <a:r>
              <a:rPr lang="en-NZ" altLang="en-US" sz="1300" dirty="0">
                <a:solidFill>
                  <a:schemeClr val="tx1"/>
                </a:solidFill>
                <a:latin typeface="Quattrocento Sans" panose="020B0604020202020204" charset="0"/>
                <a:cs typeface="Arial" panose="020B0604020202020204" pitchFamily="34" charset="0"/>
                <a:hlinkClick r:id="rId12"/>
              </a:rPr>
              <a:t>CC BY NC SA 3.0</a:t>
            </a:r>
            <a:endParaRPr lang="en-NZ" altLang="en-US" sz="1300" dirty="0">
              <a:solidFill>
                <a:schemeClr val="tx1"/>
              </a:solidFill>
              <a:latin typeface="Quattrocento Sans" panose="020B0604020202020204" charset="0"/>
              <a:cs typeface="Arial" panose="020B0604020202020204" pitchFamily="34" charset="0"/>
            </a:endParaRPr>
          </a:p>
          <a:p>
            <a:pPr marL="76200" indent="0">
              <a:lnSpc>
                <a:spcPct val="170000"/>
              </a:lnSpc>
              <a:spcBef>
                <a:spcPts val="563"/>
              </a:spcBef>
              <a:buNone/>
            </a:pPr>
            <a:r>
              <a:rPr lang="en-NZ" altLang="en-US" sz="1300" dirty="0" err="1" smtClean="0">
                <a:solidFill>
                  <a:schemeClr val="tx1"/>
                </a:solidFill>
                <a:latin typeface="Quattrocento Sans" panose="020B0604020202020204" charset="0"/>
                <a:cs typeface="Arial" panose="020B0604020202020204" pitchFamily="34" charset="0"/>
              </a:rPr>
              <a:t>Diapo</a:t>
            </a:r>
            <a:r>
              <a:rPr lang="en-NZ" altLang="en-US" sz="1300" dirty="0" smtClean="0">
                <a:solidFill>
                  <a:schemeClr val="tx1"/>
                </a:solidFill>
                <a:latin typeface="Quattrocento Sans" panose="020B0604020202020204" charset="0"/>
                <a:cs typeface="Arial" panose="020B0604020202020204" pitchFamily="34" charset="0"/>
              </a:rPr>
              <a:t> </a:t>
            </a:r>
            <a:r>
              <a:rPr lang="en-NZ" altLang="en-US" sz="1300" dirty="0">
                <a:solidFill>
                  <a:schemeClr val="tx1"/>
                </a:solidFill>
                <a:latin typeface="Quattrocento Sans" panose="020B0604020202020204" charset="0"/>
                <a:cs typeface="Arial" panose="020B0604020202020204" pitchFamily="34" charset="0"/>
              </a:rPr>
              <a:t>34: </a:t>
            </a:r>
            <a:r>
              <a:rPr lang="en-NZ" altLang="en-US" sz="1300" dirty="0" smtClean="0">
                <a:solidFill>
                  <a:schemeClr val="tx1"/>
                </a:solidFill>
                <a:latin typeface="Quattrocento Sans" panose="020B0604020202020204" charset="0"/>
                <a:cs typeface="Arial" panose="020B0604020202020204" pitchFamily="34" charset="0"/>
              </a:rPr>
              <a:t>captures </a:t>
            </a:r>
            <a:r>
              <a:rPr lang="en-NZ" altLang="en-US" sz="1300" dirty="0" err="1" smtClean="0">
                <a:solidFill>
                  <a:schemeClr val="tx1"/>
                </a:solidFill>
                <a:latin typeface="Quattrocento Sans" panose="020B0604020202020204" charset="0"/>
                <a:cs typeface="Arial" panose="020B0604020202020204" pitchFamily="34" charset="0"/>
              </a:rPr>
              <a:t>d’écran</a:t>
            </a:r>
            <a:r>
              <a:rPr lang="en-NZ" altLang="en-US" sz="1300" dirty="0" smtClean="0">
                <a:solidFill>
                  <a:schemeClr val="tx1"/>
                </a:solidFill>
                <a:latin typeface="Quattrocento Sans" panose="020B0604020202020204" charset="0"/>
                <a:cs typeface="Arial" panose="020B0604020202020204" pitchFamily="34" charset="0"/>
              </a:rPr>
              <a:t> </a:t>
            </a:r>
            <a:r>
              <a:rPr lang="en-NZ" altLang="en-US" sz="1300" dirty="0" smtClean="0">
                <a:solidFill>
                  <a:schemeClr val="tx1"/>
                </a:solidFill>
                <a:latin typeface="Quattrocento Sans" panose="020B0604020202020204" charset="0"/>
                <a:cs typeface="Arial" panose="020B0604020202020204" pitchFamily="34" charset="0"/>
              </a:rPr>
              <a:t>du catalogue </a:t>
            </a:r>
            <a:r>
              <a:rPr lang="en-NZ" altLang="en-US" sz="1300" dirty="0" smtClean="0">
                <a:solidFill>
                  <a:schemeClr val="tx1"/>
                </a:solidFill>
                <a:latin typeface="Quattrocento Sans" panose="020B0604020202020204" charset="0"/>
                <a:cs typeface="Arial" panose="020B0604020202020204" pitchFamily="34" charset="0"/>
              </a:rPr>
              <a:t>de la </a:t>
            </a:r>
            <a:r>
              <a:rPr lang="en-NZ" altLang="en-US" sz="1300" dirty="0" err="1" smtClean="0">
                <a:solidFill>
                  <a:schemeClr val="tx1"/>
                </a:solidFill>
                <a:latin typeface="Quattrocento Sans" panose="020B0604020202020204" charset="0"/>
                <a:cs typeface="Arial" panose="020B0604020202020204" pitchFamily="34" charset="0"/>
              </a:rPr>
              <a:t>Bibliothèque</a:t>
            </a:r>
            <a:r>
              <a:rPr lang="en-NZ" altLang="en-US" sz="1300" dirty="0" smtClean="0">
                <a:solidFill>
                  <a:schemeClr val="tx1"/>
                </a:solidFill>
                <a:latin typeface="Quattrocento Sans" panose="020B0604020202020204" charset="0"/>
                <a:cs typeface="Arial" panose="020B0604020202020204" pitchFamily="34" charset="0"/>
              </a:rPr>
              <a:t> de </a:t>
            </a:r>
            <a:r>
              <a:rPr lang="en-NZ" altLang="en-US" sz="1300" dirty="0" err="1" smtClean="0">
                <a:solidFill>
                  <a:schemeClr val="tx1"/>
                </a:solidFill>
                <a:latin typeface="Quattrocento Sans" panose="020B0604020202020204" charset="0"/>
                <a:cs typeface="Arial" panose="020B0604020202020204" pitchFamily="34" charset="0"/>
              </a:rPr>
              <a:t>l’Université</a:t>
            </a:r>
            <a:r>
              <a:rPr lang="en-NZ" altLang="en-US" sz="1300" dirty="0" smtClean="0">
                <a:solidFill>
                  <a:schemeClr val="tx1"/>
                </a:solidFill>
                <a:latin typeface="Quattrocento Sans" panose="020B0604020202020204" charset="0"/>
                <a:cs typeface="Arial" panose="020B0604020202020204" pitchFamily="34" charset="0"/>
              </a:rPr>
              <a:t> </a:t>
            </a:r>
            <a:r>
              <a:rPr lang="en-NZ" altLang="en-US" sz="1300" dirty="0" err="1" smtClean="0">
                <a:solidFill>
                  <a:schemeClr val="tx1"/>
                </a:solidFill>
                <a:latin typeface="Quattrocento Sans" panose="020B0604020202020204" charset="0"/>
                <a:cs typeface="Arial" panose="020B0604020202020204" pitchFamily="34" charset="0"/>
              </a:rPr>
              <a:t>d’Ottawa</a:t>
            </a:r>
            <a:endParaRPr lang="en-NZ" altLang="en-US" sz="1300" dirty="0">
              <a:solidFill>
                <a:schemeClr val="tx1"/>
              </a:solidFill>
              <a:latin typeface="Quattrocento Sans" panose="020B0604020202020204" charset="0"/>
              <a:cs typeface="Arial" panose="020B0604020202020204" pitchFamily="34" charset="0"/>
            </a:endParaRPr>
          </a:p>
          <a:p>
            <a:pPr marL="76200" indent="0">
              <a:buNone/>
            </a:pPr>
            <a:r>
              <a:rPr lang="fr-CA" sz="1300" dirty="0" smtClean="0">
                <a:latin typeface="Quattrocento Sans" panose="020B0604020202020204" charset="0"/>
              </a:rPr>
              <a:t>Gabarit de diapositives « Viola » de </a:t>
            </a:r>
            <a:r>
              <a:rPr lang="fr-CA" sz="1300" dirty="0">
                <a:latin typeface="Quattrocento Sans" panose="020B0604020202020204" charset="0"/>
                <a:hlinkClick r:id="rId13"/>
              </a:rPr>
              <a:t>SlidesCarnival</a:t>
            </a:r>
            <a:r>
              <a:rPr lang="fr-CA" sz="1300" dirty="0">
                <a:latin typeface="Quattrocento Sans" panose="020B0604020202020204" charset="0"/>
              </a:rPr>
              <a:t>, </a:t>
            </a:r>
            <a:r>
              <a:rPr lang="fr-CA" sz="1300" dirty="0">
                <a:latin typeface="Quattrocento Sans" panose="020B0604020202020204" charset="0"/>
                <a:hlinkClick r:id="rId5"/>
              </a:rPr>
              <a:t>CC BY 4.0</a:t>
            </a:r>
            <a:endParaRPr lang="en-US" sz="1300" dirty="0">
              <a:latin typeface="Quattrocento Sans" panose="020B0604020202020204" charset="0"/>
            </a:endParaRPr>
          </a:p>
        </p:txBody>
      </p:sp>
      <p:sp>
        <p:nvSpPr>
          <p:cNvPr id="434" name="Google Shape;434;p38"/>
          <p:cNvSpPr txBox="1">
            <a:spLocks noGrp="1"/>
          </p:cNvSpPr>
          <p:nvPr>
            <p:ph type="title"/>
          </p:nvPr>
        </p:nvSpPr>
        <p:spPr>
          <a:xfrm>
            <a:off x="1381249" y="922668"/>
            <a:ext cx="5837697" cy="435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Attribution (autre qu’indiqué sur les diapos)</a:t>
            </a:r>
            <a:endParaRPr dirty="0"/>
          </a:p>
        </p:txBody>
      </p:sp>
      <p:sp>
        <p:nvSpPr>
          <p:cNvPr id="442" name="Google Shape;442;p38"/>
          <p:cNvSpPr txBox="1">
            <a:spLocks noGrp="1"/>
          </p:cNvSpPr>
          <p:nvPr>
            <p:ph type="sldNum" idx="12"/>
          </p:nvPr>
        </p:nvSpPr>
        <p:spPr>
          <a:xfrm>
            <a:off x="8592655"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38</a:t>
            </a:fld>
            <a:endParaRPr/>
          </a:p>
        </p:txBody>
      </p:sp>
    </p:spTree>
    <p:extLst>
      <p:ext uri="{BB962C8B-B14F-4D97-AF65-F5344CB8AC3E}">
        <p14:creationId xmlns:p14="http://schemas.microsoft.com/office/powerpoint/2010/main" val="42746826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1"/>
          <p:cNvSpPr txBox="1">
            <a:spLocks noGrp="1"/>
          </p:cNvSpPr>
          <p:nvPr>
            <p:ph type="body" idx="4294967295"/>
          </p:nvPr>
        </p:nvSpPr>
        <p:spPr>
          <a:xfrm>
            <a:off x="3716709" y="852633"/>
            <a:ext cx="4173000" cy="3654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fr-CA" sz="4000" b="1" dirty="0" smtClean="0">
                <a:solidFill>
                  <a:schemeClr val="dk1"/>
                </a:solidFill>
                <a:latin typeface="Lora"/>
                <a:ea typeface="Lora"/>
                <a:cs typeface="Lora"/>
                <a:sym typeface="Lora"/>
              </a:rPr>
              <a:t>Scénarios</a:t>
            </a:r>
            <a:endParaRPr sz="4000" b="1" dirty="0">
              <a:solidFill>
                <a:schemeClr val="dk1"/>
              </a:solidFill>
              <a:highlight>
                <a:srgbClr val="FFCD00"/>
              </a:highlight>
              <a:latin typeface="Lora"/>
              <a:ea typeface="Lora"/>
              <a:cs typeface="Lora"/>
              <a:sym typeface="Lora"/>
            </a:endParaRPr>
          </a:p>
        </p:txBody>
      </p:sp>
      <p:cxnSp>
        <p:nvCxnSpPr>
          <p:cNvPr id="185" name="Google Shape;185;p21"/>
          <p:cNvCxnSpPr/>
          <p:nvPr/>
        </p:nvCxnSpPr>
        <p:spPr>
          <a:xfrm>
            <a:off x="-6450" y="1131725"/>
            <a:ext cx="9150600" cy="0"/>
          </a:xfrm>
          <a:prstGeom prst="straightConnector1">
            <a:avLst/>
          </a:prstGeom>
          <a:noFill/>
          <a:ln w="9525" cap="flat" cmpd="sng">
            <a:solidFill>
              <a:srgbClr val="CCCCCC"/>
            </a:solidFill>
            <a:prstDash val="solid"/>
            <a:round/>
            <a:headEnd type="none" w="med" len="med"/>
            <a:tailEnd type="none" w="med" len="med"/>
          </a:ln>
        </p:spPr>
      </p:cxnSp>
      <p:sp>
        <p:nvSpPr>
          <p:cNvPr id="194" name="Google Shape;194;p21"/>
          <p:cNvSpPr txBox="1">
            <a:spLocks noGrp="1"/>
          </p:cNvSpPr>
          <p:nvPr>
            <p:ph type="sldNum" idx="12"/>
          </p:nvPr>
        </p:nvSpPr>
        <p:spPr>
          <a:xfrm>
            <a:off x="8583332"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39</a:t>
            </a:fld>
            <a:endParaRPr dirty="0"/>
          </a:p>
        </p:txBody>
      </p:sp>
      <p:grpSp>
        <p:nvGrpSpPr>
          <p:cNvPr id="2" name="Group 1"/>
          <p:cNvGrpSpPr/>
          <p:nvPr/>
        </p:nvGrpSpPr>
        <p:grpSpPr>
          <a:xfrm>
            <a:off x="1811280" y="1384601"/>
            <a:ext cx="2550695" cy="2553736"/>
            <a:chOff x="625400" y="736700"/>
            <a:chExt cx="790200" cy="790200"/>
          </a:xfrm>
        </p:grpSpPr>
        <p:sp>
          <p:nvSpPr>
            <p:cNvPr id="187" name="Google Shape;187;p21"/>
            <p:cNvSpPr/>
            <p:nvPr/>
          </p:nvSpPr>
          <p:spPr>
            <a:xfrm>
              <a:off x="625400" y="736700"/>
              <a:ext cx="790200" cy="790200"/>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 name="Google Shape;735;p39"/>
            <p:cNvGrpSpPr/>
            <p:nvPr/>
          </p:nvGrpSpPr>
          <p:grpSpPr>
            <a:xfrm>
              <a:off x="826533" y="958739"/>
              <a:ext cx="387933" cy="345971"/>
              <a:chOff x="3927500" y="301425"/>
              <a:chExt cx="461550" cy="411625"/>
            </a:xfrm>
          </p:grpSpPr>
          <p:sp>
            <p:nvSpPr>
              <p:cNvPr id="15" name="Google Shape;736;p39"/>
              <p:cNvSpPr/>
              <p:nvPr/>
            </p:nvSpPr>
            <p:spPr>
              <a:xfrm>
                <a:off x="4080925" y="302050"/>
                <a:ext cx="154075" cy="411000"/>
              </a:xfrm>
              <a:custGeom>
                <a:avLst/>
                <a:gdLst/>
                <a:ahLst/>
                <a:cxnLst/>
                <a:rect l="l" t="t" r="r" b="b"/>
                <a:pathLst>
                  <a:path w="6163" h="16440" fill="none" extrusionOk="0">
                    <a:moveTo>
                      <a:pt x="6162" y="3118"/>
                    </a:moveTo>
                    <a:lnTo>
                      <a:pt x="0" y="0"/>
                    </a:lnTo>
                    <a:lnTo>
                      <a:pt x="0" y="13322"/>
                    </a:lnTo>
                    <a:lnTo>
                      <a:pt x="6162" y="16440"/>
                    </a:lnTo>
                    <a:lnTo>
                      <a:pt x="6162" y="3118"/>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737;p39"/>
              <p:cNvSpPr/>
              <p:nvPr/>
            </p:nvSpPr>
            <p:spPr>
              <a:xfrm>
                <a:off x="3927500" y="301425"/>
                <a:ext cx="153450" cy="406150"/>
              </a:xfrm>
              <a:custGeom>
                <a:avLst/>
                <a:gdLst/>
                <a:ahLst/>
                <a:cxnLst/>
                <a:rect l="l" t="t" r="r" b="b"/>
                <a:pathLst>
                  <a:path w="6138" h="16246" fill="none" extrusionOk="0">
                    <a:moveTo>
                      <a:pt x="6137" y="1"/>
                    </a:moveTo>
                    <a:lnTo>
                      <a:pt x="536" y="2850"/>
                    </a:lnTo>
                    <a:lnTo>
                      <a:pt x="536" y="2850"/>
                    </a:lnTo>
                    <a:lnTo>
                      <a:pt x="414" y="2899"/>
                    </a:lnTo>
                    <a:lnTo>
                      <a:pt x="317" y="2997"/>
                    </a:lnTo>
                    <a:lnTo>
                      <a:pt x="219" y="3094"/>
                    </a:lnTo>
                    <a:lnTo>
                      <a:pt x="146" y="3216"/>
                    </a:lnTo>
                    <a:lnTo>
                      <a:pt x="73" y="3313"/>
                    </a:lnTo>
                    <a:lnTo>
                      <a:pt x="24" y="3435"/>
                    </a:lnTo>
                    <a:lnTo>
                      <a:pt x="0" y="3557"/>
                    </a:lnTo>
                    <a:lnTo>
                      <a:pt x="0" y="3679"/>
                    </a:lnTo>
                    <a:lnTo>
                      <a:pt x="0" y="15880"/>
                    </a:lnTo>
                    <a:lnTo>
                      <a:pt x="0" y="15880"/>
                    </a:lnTo>
                    <a:lnTo>
                      <a:pt x="0" y="16002"/>
                    </a:lnTo>
                    <a:lnTo>
                      <a:pt x="49" y="16075"/>
                    </a:lnTo>
                    <a:lnTo>
                      <a:pt x="97" y="16148"/>
                    </a:lnTo>
                    <a:lnTo>
                      <a:pt x="170" y="16197"/>
                    </a:lnTo>
                    <a:lnTo>
                      <a:pt x="244" y="16221"/>
                    </a:lnTo>
                    <a:lnTo>
                      <a:pt x="341" y="16246"/>
                    </a:lnTo>
                    <a:lnTo>
                      <a:pt x="463" y="16221"/>
                    </a:lnTo>
                    <a:lnTo>
                      <a:pt x="560" y="16173"/>
                    </a:lnTo>
                    <a:lnTo>
                      <a:pt x="6137" y="13323"/>
                    </a:lnTo>
                    <a:lnTo>
                      <a:pt x="6137" y="1"/>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738;p39"/>
              <p:cNvSpPr/>
              <p:nvPr/>
            </p:nvSpPr>
            <p:spPr>
              <a:xfrm>
                <a:off x="4234975" y="306925"/>
                <a:ext cx="154075" cy="405525"/>
              </a:xfrm>
              <a:custGeom>
                <a:avLst/>
                <a:gdLst/>
                <a:ahLst/>
                <a:cxnLst/>
                <a:rect l="l" t="t" r="r" b="b"/>
                <a:pathLst>
                  <a:path w="6163" h="16221" fill="none" extrusionOk="0">
                    <a:moveTo>
                      <a:pt x="5578" y="49"/>
                    </a:moveTo>
                    <a:lnTo>
                      <a:pt x="0" y="2898"/>
                    </a:lnTo>
                    <a:lnTo>
                      <a:pt x="0" y="16221"/>
                    </a:lnTo>
                    <a:lnTo>
                      <a:pt x="5626" y="13371"/>
                    </a:lnTo>
                    <a:lnTo>
                      <a:pt x="5626" y="13371"/>
                    </a:lnTo>
                    <a:lnTo>
                      <a:pt x="5724" y="13322"/>
                    </a:lnTo>
                    <a:lnTo>
                      <a:pt x="5845" y="13225"/>
                    </a:lnTo>
                    <a:lnTo>
                      <a:pt x="5918" y="13127"/>
                    </a:lnTo>
                    <a:lnTo>
                      <a:pt x="6016" y="13030"/>
                    </a:lnTo>
                    <a:lnTo>
                      <a:pt x="6065" y="12908"/>
                    </a:lnTo>
                    <a:lnTo>
                      <a:pt x="6113" y="12786"/>
                    </a:lnTo>
                    <a:lnTo>
                      <a:pt x="6138" y="12665"/>
                    </a:lnTo>
                    <a:lnTo>
                      <a:pt x="6162" y="12543"/>
                    </a:lnTo>
                    <a:lnTo>
                      <a:pt x="6162" y="341"/>
                    </a:lnTo>
                    <a:lnTo>
                      <a:pt x="6162" y="341"/>
                    </a:lnTo>
                    <a:lnTo>
                      <a:pt x="6138" y="219"/>
                    </a:lnTo>
                    <a:lnTo>
                      <a:pt x="6113" y="146"/>
                    </a:lnTo>
                    <a:lnTo>
                      <a:pt x="6065" y="73"/>
                    </a:lnTo>
                    <a:lnTo>
                      <a:pt x="5992" y="24"/>
                    </a:lnTo>
                    <a:lnTo>
                      <a:pt x="5894" y="0"/>
                    </a:lnTo>
                    <a:lnTo>
                      <a:pt x="5797" y="0"/>
                    </a:lnTo>
                    <a:lnTo>
                      <a:pt x="5699" y="0"/>
                    </a:lnTo>
                    <a:lnTo>
                      <a:pt x="5578" y="49"/>
                    </a:lnTo>
                    <a:lnTo>
                      <a:pt x="5578" y="49"/>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739;p39"/>
              <p:cNvSpPr/>
              <p:nvPr/>
            </p:nvSpPr>
            <p:spPr>
              <a:xfrm>
                <a:off x="4295850" y="442075"/>
                <a:ext cx="46300" cy="26225"/>
              </a:xfrm>
              <a:custGeom>
                <a:avLst/>
                <a:gdLst/>
                <a:ahLst/>
                <a:cxnLst/>
                <a:rect l="l" t="t" r="r" b="b"/>
                <a:pathLst>
                  <a:path w="1852" h="1049" fill="none" extrusionOk="0">
                    <a:moveTo>
                      <a:pt x="1" y="1"/>
                    </a:moveTo>
                    <a:lnTo>
                      <a:pt x="1852" y="1048"/>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740;p39"/>
              <p:cNvSpPr/>
              <p:nvPr/>
            </p:nvSpPr>
            <p:spPr>
              <a:xfrm>
                <a:off x="4296475" y="415900"/>
                <a:ext cx="45075" cy="78575"/>
              </a:xfrm>
              <a:custGeom>
                <a:avLst/>
                <a:gdLst/>
                <a:ahLst/>
                <a:cxnLst/>
                <a:rect l="l" t="t" r="r" b="b"/>
                <a:pathLst>
                  <a:path w="1803" h="3143" fill="none" extrusionOk="0">
                    <a:moveTo>
                      <a:pt x="1802" y="1"/>
                    </a:moveTo>
                    <a:lnTo>
                      <a:pt x="0" y="3142"/>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741;p39"/>
              <p:cNvSpPr/>
              <p:nvPr/>
            </p:nvSpPr>
            <p:spPr>
              <a:xfrm>
                <a:off x="3968275" y="590050"/>
                <a:ext cx="25" cy="6100"/>
              </a:xfrm>
              <a:custGeom>
                <a:avLst/>
                <a:gdLst/>
                <a:ahLst/>
                <a:cxnLst/>
                <a:rect l="l" t="t" r="r" b="b"/>
                <a:pathLst>
                  <a:path w="1" h="244" fill="none" extrusionOk="0">
                    <a:moveTo>
                      <a:pt x="1" y="244"/>
                    </a:moveTo>
                    <a:lnTo>
                      <a:pt x="1" y="244"/>
                    </a:lnTo>
                    <a:lnTo>
                      <a:pt x="1"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742;p39"/>
              <p:cNvSpPr/>
              <p:nvPr/>
            </p:nvSpPr>
            <p:spPr>
              <a:xfrm>
                <a:off x="3970725" y="558375"/>
                <a:ext cx="1850" cy="12200"/>
              </a:xfrm>
              <a:custGeom>
                <a:avLst/>
                <a:gdLst/>
                <a:ahLst/>
                <a:cxnLst/>
                <a:rect l="l" t="t" r="r" b="b"/>
                <a:pathLst>
                  <a:path w="74" h="488" fill="none" extrusionOk="0">
                    <a:moveTo>
                      <a:pt x="0" y="488"/>
                    </a:moveTo>
                    <a:lnTo>
                      <a:pt x="73"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743;p39"/>
              <p:cNvSpPr/>
              <p:nvPr/>
            </p:nvSpPr>
            <p:spPr>
              <a:xfrm>
                <a:off x="3976200" y="527325"/>
                <a:ext cx="3675" cy="12200"/>
              </a:xfrm>
              <a:custGeom>
                <a:avLst/>
                <a:gdLst/>
                <a:ahLst/>
                <a:cxnLst/>
                <a:rect l="l" t="t" r="r" b="b"/>
                <a:pathLst>
                  <a:path w="147" h="488" fill="none" extrusionOk="0">
                    <a:moveTo>
                      <a:pt x="0" y="488"/>
                    </a:moveTo>
                    <a:lnTo>
                      <a:pt x="98" y="147"/>
                    </a:lnTo>
                    <a:lnTo>
                      <a:pt x="147"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744;p39"/>
              <p:cNvSpPr/>
              <p:nvPr/>
            </p:nvSpPr>
            <p:spPr>
              <a:xfrm>
                <a:off x="3985950" y="498100"/>
                <a:ext cx="4875" cy="10975"/>
              </a:xfrm>
              <a:custGeom>
                <a:avLst/>
                <a:gdLst/>
                <a:ahLst/>
                <a:cxnLst/>
                <a:rect l="l" t="t" r="r" b="b"/>
                <a:pathLst>
                  <a:path w="195" h="439" fill="none" extrusionOk="0">
                    <a:moveTo>
                      <a:pt x="0" y="439"/>
                    </a:moveTo>
                    <a:lnTo>
                      <a:pt x="195" y="25"/>
                    </a:lnTo>
                    <a:lnTo>
                      <a:pt x="195"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745;p39"/>
              <p:cNvSpPr/>
              <p:nvPr/>
            </p:nvSpPr>
            <p:spPr>
              <a:xfrm>
                <a:off x="4000550" y="471300"/>
                <a:ext cx="7325" cy="9775"/>
              </a:xfrm>
              <a:custGeom>
                <a:avLst/>
                <a:gdLst/>
                <a:ahLst/>
                <a:cxnLst/>
                <a:rect l="l" t="t" r="r" b="b"/>
                <a:pathLst>
                  <a:path w="293" h="391" fill="none" extrusionOk="0">
                    <a:moveTo>
                      <a:pt x="1" y="391"/>
                    </a:moveTo>
                    <a:lnTo>
                      <a:pt x="74" y="269"/>
                    </a:lnTo>
                    <a:lnTo>
                      <a:pt x="293"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746;p39"/>
              <p:cNvSpPr/>
              <p:nvPr/>
            </p:nvSpPr>
            <p:spPr>
              <a:xfrm>
                <a:off x="4021250" y="450600"/>
                <a:ext cx="10375" cy="6725"/>
              </a:xfrm>
              <a:custGeom>
                <a:avLst/>
                <a:gdLst/>
                <a:ahLst/>
                <a:cxnLst/>
                <a:rect l="l" t="t" r="r" b="b"/>
                <a:pathLst>
                  <a:path w="415" h="269" fill="none" extrusionOk="0">
                    <a:moveTo>
                      <a:pt x="1" y="269"/>
                    </a:moveTo>
                    <a:lnTo>
                      <a:pt x="25" y="244"/>
                    </a:lnTo>
                    <a:lnTo>
                      <a:pt x="220" y="123"/>
                    </a:lnTo>
                    <a:lnTo>
                      <a:pt x="415"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747;p39"/>
              <p:cNvSpPr/>
              <p:nvPr/>
            </p:nvSpPr>
            <p:spPr>
              <a:xfrm>
                <a:off x="4049250" y="440250"/>
                <a:ext cx="11600" cy="2475"/>
              </a:xfrm>
              <a:custGeom>
                <a:avLst/>
                <a:gdLst/>
                <a:ahLst/>
                <a:cxnLst/>
                <a:rect l="l" t="t" r="r" b="b"/>
                <a:pathLst>
                  <a:path w="464" h="99" fill="none" extrusionOk="0">
                    <a:moveTo>
                      <a:pt x="1" y="98"/>
                    </a:moveTo>
                    <a:lnTo>
                      <a:pt x="220" y="50"/>
                    </a:lnTo>
                    <a:lnTo>
                      <a:pt x="464" y="1"/>
                    </a:lnTo>
                    <a:lnTo>
                      <a:pt x="464"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748;p39"/>
              <p:cNvSpPr/>
              <p:nvPr/>
            </p:nvSpPr>
            <p:spPr>
              <a:xfrm>
                <a:off x="4080325" y="439650"/>
                <a:ext cx="12200" cy="1850"/>
              </a:xfrm>
              <a:custGeom>
                <a:avLst/>
                <a:gdLst/>
                <a:ahLst/>
                <a:cxnLst/>
                <a:rect l="l" t="t" r="r" b="b"/>
                <a:pathLst>
                  <a:path w="488" h="74" fill="none" extrusionOk="0">
                    <a:moveTo>
                      <a:pt x="0" y="0"/>
                    </a:moveTo>
                    <a:lnTo>
                      <a:pt x="146" y="0"/>
                    </a:lnTo>
                    <a:lnTo>
                      <a:pt x="463" y="74"/>
                    </a:lnTo>
                    <a:lnTo>
                      <a:pt x="487" y="74"/>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749;p39"/>
              <p:cNvSpPr/>
              <p:nvPr/>
            </p:nvSpPr>
            <p:spPr>
              <a:xfrm>
                <a:off x="4110150" y="450000"/>
                <a:ext cx="9150" cy="7950"/>
              </a:xfrm>
              <a:custGeom>
                <a:avLst/>
                <a:gdLst/>
                <a:ahLst/>
                <a:cxnLst/>
                <a:rect l="l" t="t" r="r" b="b"/>
                <a:pathLst>
                  <a:path w="366" h="318" fill="none" extrusionOk="0">
                    <a:moveTo>
                      <a:pt x="0" y="1"/>
                    </a:moveTo>
                    <a:lnTo>
                      <a:pt x="98" y="74"/>
                    </a:lnTo>
                    <a:lnTo>
                      <a:pt x="317" y="268"/>
                    </a:lnTo>
                    <a:lnTo>
                      <a:pt x="366" y="317"/>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750;p39"/>
              <p:cNvSpPr/>
              <p:nvPr/>
            </p:nvSpPr>
            <p:spPr>
              <a:xfrm>
                <a:off x="4130250" y="473750"/>
                <a:ext cx="4900" cy="10975"/>
              </a:xfrm>
              <a:custGeom>
                <a:avLst/>
                <a:gdLst/>
                <a:ahLst/>
                <a:cxnLst/>
                <a:rect l="l" t="t" r="r" b="b"/>
                <a:pathLst>
                  <a:path w="196" h="439" fill="none" extrusionOk="0">
                    <a:moveTo>
                      <a:pt x="0" y="0"/>
                    </a:moveTo>
                    <a:lnTo>
                      <a:pt x="25" y="73"/>
                    </a:lnTo>
                    <a:lnTo>
                      <a:pt x="171" y="366"/>
                    </a:lnTo>
                    <a:lnTo>
                      <a:pt x="195" y="439"/>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751;p39"/>
              <p:cNvSpPr/>
              <p:nvPr/>
            </p:nvSpPr>
            <p:spPr>
              <a:xfrm>
                <a:off x="4141800" y="502975"/>
                <a:ext cx="3700" cy="11600"/>
              </a:xfrm>
              <a:custGeom>
                <a:avLst/>
                <a:gdLst/>
                <a:ahLst/>
                <a:cxnLst/>
                <a:rect l="l" t="t" r="r" b="b"/>
                <a:pathLst>
                  <a:path w="148" h="464" fill="none" extrusionOk="0">
                    <a:moveTo>
                      <a:pt x="1" y="0"/>
                    </a:moveTo>
                    <a:lnTo>
                      <a:pt x="147" y="46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752;p39"/>
              <p:cNvSpPr/>
              <p:nvPr/>
            </p:nvSpPr>
            <p:spPr>
              <a:xfrm>
                <a:off x="4150950" y="533425"/>
                <a:ext cx="3675" cy="11575"/>
              </a:xfrm>
              <a:custGeom>
                <a:avLst/>
                <a:gdLst/>
                <a:ahLst/>
                <a:cxnLst/>
                <a:rect l="l" t="t" r="r" b="b"/>
                <a:pathLst>
                  <a:path w="147" h="463" fill="none" extrusionOk="0">
                    <a:moveTo>
                      <a:pt x="0" y="0"/>
                    </a:moveTo>
                    <a:lnTo>
                      <a:pt x="146" y="46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753;p39"/>
              <p:cNvSpPr/>
              <p:nvPr/>
            </p:nvSpPr>
            <p:spPr>
              <a:xfrm>
                <a:off x="4160675" y="563850"/>
                <a:ext cx="4900" cy="11000"/>
              </a:xfrm>
              <a:custGeom>
                <a:avLst/>
                <a:gdLst/>
                <a:ahLst/>
                <a:cxnLst/>
                <a:rect l="l" t="t" r="r" b="b"/>
                <a:pathLst>
                  <a:path w="196" h="440" fill="none" extrusionOk="0">
                    <a:moveTo>
                      <a:pt x="1" y="1"/>
                    </a:moveTo>
                    <a:lnTo>
                      <a:pt x="50" y="123"/>
                    </a:lnTo>
                    <a:lnTo>
                      <a:pt x="196" y="415"/>
                    </a:lnTo>
                    <a:lnTo>
                      <a:pt x="196" y="439"/>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754;p39"/>
              <p:cNvSpPr/>
              <p:nvPr/>
            </p:nvSpPr>
            <p:spPr>
              <a:xfrm>
                <a:off x="4175300" y="591875"/>
                <a:ext cx="7325" cy="9150"/>
              </a:xfrm>
              <a:custGeom>
                <a:avLst/>
                <a:gdLst/>
                <a:ahLst/>
                <a:cxnLst/>
                <a:rect l="l" t="t" r="r" b="b"/>
                <a:pathLst>
                  <a:path w="293" h="366" fill="none" extrusionOk="0">
                    <a:moveTo>
                      <a:pt x="0" y="0"/>
                    </a:moveTo>
                    <a:lnTo>
                      <a:pt x="98" y="146"/>
                    </a:lnTo>
                    <a:lnTo>
                      <a:pt x="293" y="366"/>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755;p39"/>
              <p:cNvSpPr/>
              <p:nvPr/>
            </p:nvSpPr>
            <p:spPr>
              <a:xfrm>
                <a:off x="4198425" y="613175"/>
                <a:ext cx="11000" cy="4900"/>
              </a:xfrm>
              <a:custGeom>
                <a:avLst/>
                <a:gdLst/>
                <a:ahLst/>
                <a:cxnLst/>
                <a:rect l="l" t="t" r="r" b="b"/>
                <a:pathLst>
                  <a:path w="440" h="196" fill="none" extrusionOk="0">
                    <a:moveTo>
                      <a:pt x="1" y="1"/>
                    </a:moveTo>
                    <a:lnTo>
                      <a:pt x="171" y="98"/>
                    </a:lnTo>
                    <a:lnTo>
                      <a:pt x="439" y="195"/>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756;p39"/>
              <p:cNvSpPr/>
              <p:nvPr/>
            </p:nvSpPr>
            <p:spPr>
              <a:xfrm>
                <a:off x="4228275" y="621100"/>
                <a:ext cx="12200" cy="625"/>
              </a:xfrm>
              <a:custGeom>
                <a:avLst/>
                <a:gdLst/>
                <a:ahLst/>
                <a:cxnLst/>
                <a:rect l="l" t="t" r="r" b="b"/>
                <a:pathLst>
                  <a:path w="488" h="25" fill="none" extrusionOk="0">
                    <a:moveTo>
                      <a:pt x="0" y="0"/>
                    </a:moveTo>
                    <a:lnTo>
                      <a:pt x="49" y="25"/>
                    </a:lnTo>
                    <a:lnTo>
                      <a:pt x="487" y="0"/>
                    </a:lnTo>
                    <a:lnTo>
                      <a:pt x="487"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757;p39"/>
              <p:cNvSpPr/>
              <p:nvPr/>
            </p:nvSpPr>
            <p:spPr>
              <a:xfrm>
                <a:off x="4259925" y="616225"/>
                <a:ext cx="11600" cy="3075"/>
              </a:xfrm>
              <a:custGeom>
                <a:avLst/>
                <a:gdLst/>
                <a:ahLst/>
                <a:cxnLst/>
                <a:rect l="l" t="t" r="r" b="b"/>
                <a:pathLst>
                  <a:path w="464" h="123" fill="none" extrusionOk="0">
                    <a:moveTo>
                      <a:pt x="1" y="122"/>
                    </a:moveTo>
                    <a:lnTo>
                      <a:pt x="196" y="73"/>
                    </a:lnTo>
                    <a:lnTo>
                      <a:pt x="464" y="0"/>
                    </a:lnTo>
                    <a:lnTo>
                      <a:pt x="464"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758;p39"/>
              <p:cNvSpPr/>
              <p:nvPr/>
            </p:nvSpPr>
            <p:spPr>
              <a:xfrm>
                <a:off x="4289775" y="602225"/>
                <a:ext cx="10375" cy="6725"/>
              </a:xfrm>
              <a:custGeom>
                <a:avLst/>
                <a:gdLst/>
                <a:ahLst/>
                <a:cxnLst/>
                <a:rect l="l" t="t" r="r" b="b"/>
                <a:pathLst>
                  <a:path w="415" h="269" fill="none" extrusionOk="0">
                    <a:moveTo>
                      <a:pt x="0" y="268"/>
                    </a:moveTo>
                    <a:lnTo>
                      <a:pt x="195" y="146"/>
                    </a:lnTo>
                    <a:lnTo>
                      <a:pt x="390" y="0"/>
                    </a:lnTo>
                    <a:lnTo>
                      <a:pt x="414"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759;p39"/>
              <p:cNvSpPr/>
              <p:nvPr/>
            </p:nvSpPr>
            <p:spPr>
              <a:xfrm>
                <a:off x="4313525" y="577875"/>
                <a:ext cx="6100" cy="10375"/>
              </a:xfrm>
              <a:custGeom>
                <a:avLst/>
                <a:gdLst/>
                <a:ahLst/>
                <a:cxnLst/>
                <a:rect l="l" t="t" r="r" b="b"/>
                <a:pathLst>
                  <a:path w="244" h="415" fill="none" extrusionOk="0">
                    <a:moveTo>
                      <a:pt x="0" y="414"/>
                    </a:moveTo>
                    <a:lnTo>
                      <a:pt x="24" y="365"/>
                    </a:lnTo>
                    <a:lnTo>
                      <a:pt x="146" y="195"/>
                    </a:lnTo>
                    <a:lnTo>
                      <a:pt x="244"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760;p39"/>
              <p:cNvSpPr/>
              <p:nvPr/>
            </p:nvSpPr>
            <p:spPr>
              <a:xfrm>
                <a:off x="4326300" y="547425"/>
                <a:ext cx="2450" cy="12200"/>
              </a:xfrm>
              <a:custGeom>
                <a:avLst/>
                <a:gdLst/>
                <a:ahLst/>
                <a:cxnLst/>
                <a:rect l="l" t="t" r="r" b="b"/>
                <a:pathLst>
                  <a:path w="98" h="488" fill="none" extrusionOk="0">
                    <a:moveTo>
                      <a:pt x="0" y="487"/>
                    </a:moveTo>
                    <a:lnTo>
                      <a:pt x="49" y="293"/>
                    </a:lnTo>
                    <a:lnTo>
                      <a:pt x="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761;p39"/>
              <p:cNvSpPr/>
              <p:nvPr/>
            </p:nvSpPr>
            <p:spPr>
              <a:xfrm>
                <a:off x="4329350" y="515750"/>
                <a:ext cx="625" cy="12200"/>
              </a:xfrm>
              <a:custGeom>
                <a:avLst/>
                <a:gdLst/>
                <a:ahLst/>
                <a:cxnLst/>
                <a:rect l="l" t="t" r="r" b="b"/>
                <a:pathLst>
                  <a:path w="25" h="488" fill="none" extrusionOk="0">
                    <a:moveTo>
                      <a:pt x="25" y="488"/>
                    </a:moveTo>
                    <a:lnTo>
                      <a:pt x="25" y="464"/>
                    </a:lnTo>
                    <a:lnTo>
                      <a:pt x="25" y="123"/>
                    </a:lnTo>
                    <a:lnTo>
                      <a:pt x="0"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762;p39"/>
              <p:cNvSpPr/>
              <p:nvPr/>
            </p:nvSpPr>
            <p:spPr>
              <a:xfrm>
                <a:off x="4325075" y="488975"/>
                <a:ext cx="1250" cy="6100"/>
              </a:xfrm>
              <a:custGeom>
                <a:avLst/>
                <a:gdLst/>
                <a:ahLst/>
                <a:cxnLst/>
                <a:rect l="l" t="t" r="r" b="b"/>
                <a:pathLst>
                  <a:path w="50" h="244" fill="none" extrusionOk="0">
                    <a:moveTo>
                      <a:pt x="49" y="244"/>
                    </a:moveTo>
                    <a:lnTo>
                      <a:pt x="49" y="244"/>
                    </a:lnTo>
                    <a:lnTo>
                      <a:pt x="1"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extLst>
      <p:ext uri="{BB962C8B-B14F-4D97-AF65-F5344CB8AC3E}">
        <p14:creationId xmlns:p14="http://schemas.microsoft.com/office/powerpoint/2010/main" val="16971182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1"/>
          <p:cNvSpPr txBox="1">
            <a:spLocks noGrp="1"/>
          </p:cNvSpPr>
          <p:nvPr>
            <p:ph type="body" idx="4294967295"/>
          </p:nvPr>
        </p:nvSpPr>
        <p:spPr>
          <a:xfrm>
            <a:off x="3424455" y="736700"/>
            <a:ext cx="5158877" cy="379645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2000" b="1" dirty="0" smtClean="0">
                <a:solidFill>
                  <a:schemeClr val="dk1"/>
                </a:solidFill>
                <a:latin typeface="Lora"/>
                <a:ea typeface="Lora"/>
                <a:cs typeface="Lora"/>
                <a:sym typeface="Lora"/>
              </a:rPr>
              <a:t>L’information fournie dans le cadre de cet atelier </a:t>
            </a:r>
            <a:r>
              <a:rPr lang="en" sz="2000" b="1" dirty="0" smtClean="0">
                <a:solidFill>
                  <a:schemeClr val="dk1"/>
                </a:solidFill>
                <a:highlight>
                  <a:srgbClr val="FFCD00"/>
                </a:highlight>
                <a:latin typeface="Lora"/>
                <a:ea typeface="Lora"/>
                <a:cs typeface="Lora"/>
                <a:sym typeface="Lora"/>
              </a:rPr>
              <a:t>ne constitue pas un avis juridique. </a:t>
            </a:r>
            <a:endParaRPr sz="2000" b="1" dirty="0">
              <a:solidFill>
                <a:schemeClr val="dk1"/>
              </a:solidFill>
              <a:highlight>
                <a:srgbClr val="FFCD00"/>
              </a:highlight>
              <a:latin typeface="Lora"/>
              <a:ea typeface="Lora"/>
              <a:cs typeface="Lora"/>
              <a:sym typeface="Lora"/>
            </a:endParaRPr>
          </a:p>
        </p:txBody>
      </p:sp>
      <p:cxnSp>
        <p:nvCxnSpPr>
          <p:cNvPr id="185" name="Google Shape;185;p21"/>
          <p:cNvCxnSpPr/>
          <p:nvPr/>
        </p:nvCxnSpPr>
        <p:spPr>
          <a:xfrm>
            <a:off x="-6450" y="1131725"/>
            <a:ext cx="9150600" cy="0"/>
          </a:xfrm>
          <a:prstGeom prst="straightConnector1">
            <a:avLst/>
          </a:prstGeom>
          <a:noFill/>
          <a:ln w="9525" cap="flat" cmpd="sng">
            <a:solidFill>
              <a:srgbClr val="CCCCCC"/>
            </a:solidFill>
            <a:prstDash val="solid"/>
            <a:round/>
            <a:headEnd type="none" w="med" len="med"/>
            <a:tailEnd type="none" w="med" len="med"/>
          </a:ln>
        </p:spPr>
      </p:cxnSp>
      <p:sp>
        <p:nvSpPr>
          <p:cNvPr id="187" name="Google Shape;187;p21"/>
          <p:cNvSpPr/>
          <p:nvPr/>
        </p:nvSpPr>
        <p:spPr>
          <a:xfrm>
            <a:off x="625400" y="736700"/>
            <a:ext cx="790200" cy="790200"/>
          </a:xfrm>
          <a:prstGeom prst="ellipse">
            <a:avLst/>
          </a:prstGeom>
          <a:solidFill>
            <a:srgbClr val="FFC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1"/>
          <p:cNvSpPr txBox="1">
            <a:spLocks noGrp="1"/>
          </p:cNvSpPr>
          <p:nvPr>
            <p:ph type="sldNum" idx="12"/>
          </p:nvPr>
        </p:nvSpPr>
        <p:spPr>
          <a:xfrm>
            <a:off x="8583332"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dirty="0"/>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2527" y="1384601"/>
            <a:ext cx="2645607" cy="2645607"/>
          </a:xfrm>
          <a:prstGeom prst="rect">
            <a:avLst/>
          </a:prstGeom>
        </p:spPr>
      </p:pic>
    </p:spTree>
    <p:extLst>
      <p:ext uri="{BB962C8B-B14F-4D97-AF65-F5344CB8AC3E}">
        <p14:creationId xmlns:p14="http://schemas.microsoft.com/office/powerpoint/2010/main" val="30138138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201" name="Google Shape;201;p22"/>
          <p:cNvSpPr txBox="1">
            <a:spLocks noGrp="1"/>
          </p:cNvSpPr>
          <p:nvPr>
            <p:ph type="sldNum" idx="12"/>
          </p:nvPr>
        </p:nvSpPr>
        <p:spPr>
          <a:xfrm>
            <a:off x="4297650" y="4791900"/>
            <a:ext cx="548700" cy="351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40</a:t>
            </a:fld>
            <a:endParaRPr/>
          </a:p>
        </p:txBody>
      </p:sp>
      <p:sp>
        <p:nvSpPr>
          <p:cNvPr id="2" name="Rectangle 1"/>
          <p:cNvSpPr/>
          <p:nvPr/>
        </p:nvSpPr>
        <p:spPr>
          <a:xfrm>
            <a:off x="489285" y="588687"/>
            <a:ext cx="8125326" cy="3155031"/>
          </a:xfrm>
          <a:prstGeom prst="rect">
            <a:avLst/>
          </a:prstGeom>
        </p:spPr>
        <p:txBody>
          <a:bodyPr wrap="square">
            <a:spAutoFit/>
          </a:bodyPr>
          <a:lstStyle/>
          <a:p>
            <a:pPr algn="ctr">
              <a:lnSpc>
                <a:spcPct val="107000"/>
              </a:lnSpc>
            </a:pPr>
            <a:r>
              <a:rPr lang="en-US" sz="2800" b="1" i="1" dirty="0" err="1" smtClean="0">
                <a:latin typeface="Lora" panose="020B0604020202020204" charset="0"/>
                <a:ea typeface="Times New Roman" panose="02020603050405020304" pitchFamily="18" charset="0"/>
                <a:cs typeface="Times New Roman" panose="02020603050405020304" pitchFamily="18" charset="0"/>
              </a:rPr>
              <a:t>Scénario</a:t>
            </a:r>
            <a:r>
              <a:rPr lang="en-US" sz="2800" b="1" i="1" dirty="0" smtClean="0">
                <a:latin typeface="Lora" panose="020B0604020202020204" charset="0"/>
                <a:ea typeface="Times New Roman" panose="02020603050405020304" pitchFamily="18" charset="0"/>
                <a:cs typeface="Times New Roman" panose="02020603050405020304" pitchFamily="18" charset="0"/>
              </a:rPr>
              <a:t> 1 :</a:t>
            </a:r>
            <a:endParaRPr lang="en-US" sz="2800" b="1" i="1" dirty="0">
              <a:latin typeface="Lora" panose="020B0604020202020204" charset="0"/>
              <a:ea typeface="Times New Roman" panose="02020603050405020304" pitchFamily="18" charset="0"/>
              <a:cs typeface="Times New Roman" panose="02020603050405020304" pitchFamily="18" charset="0"/>
            </a:endParaRPr>
          </a:p>
          <a:p>
            <a:pPr algn="ctr">
              <a:lnSpc>
                <a:spcPct val="107000"/>
              </a:lnSpc>
            </a:pPr>
            <a:endParaRPr lang="en-US" sz="2800" b="1" i="1" dirty="0">
              <a:latin typeface="Lora" panose="020B0604020202020204" charset="0"/>
              <a:ea typeface="Times New Roman" panose="02020603050405020304" pitchFamily="18" charset="0"/>
              <a:cs typeface="Times New Roman" panose="02020603050405020304" pitchFamily="18" charset="0"/>
            </a:endParaRPr>
          </a:p>
          <a:p>
            <a:pPr algn="ctr">
              <a:lnSpc>
                <a:spcPct val="107000"/>
              </a:lnSpc>
            </a:pPr>
            <a:r>
              <a:rPr lang="fr-CA" sz="2600" dirty="0" smtClean="0">
                <a:latin typeface="Quattrocento Sans" panose="020B0604020202020204" charset="0"/>
                <a:ea typeface="Calibri" panose="020F0502020204030204" pitchFamily="34" charset="0"/>
                <a:cs typeface="Times New Roman" panose="02020603050405020304" pitchFamily="18" charset="0"/>
              </a:rPr>
              <a:t>Le service de promotion de la santé crée des brochures destinées aux consommateurs. Ces brochures sont des adaptées de documents destinés aux patients et qui ont été créés par d’autres organismes. Est-ce une violation du droit d’auteur ?</a:t>
            </a:r>
            <a:endParaRPr lang="en-US" sz="2600" dirty="0">
              <a:latin typeface="Quattrocento Sans" panose="020B060402020202020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291301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201" name="Google Shape;201;p22"/>
          <p:cNvSpPr txBox="1">
            <a:spLocks noGrp="1"/>
          </p:cNvSpPr>
          <p:nvPr>
            <p:ph type="sldNum" idx="12"/>
          </p:nvPr>
        </p:nvSpPr>
        <p:spPr>
          <a:xfrm>
            <a:off x="4297650" y="4791900"/>
            <a:ext cx="548700" cy="351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41</a:t>
            </a:fld>
            <a:endParaRPr/>
          </a:p>
        </p:txBody>
      </p:sp>
      <p:sp>
        <p:nvSpPr>
          <p:cNvPr id="2" name="Rectangle 1"/>
          <p:cNvSpPr/>
          <p:nvPr/>
        </p:nvSpPr>
        <p:spPr>
          <a:xfrm>
            <a:off x="637674" y="572645"/>
            <a:ext cx="7868652" cy="3682034"/>
          </a:xfrm>
          <a:prstGeom prst="rect">
            <a:avLst/>
          </a:prstGeom>
        </p:spPr>
        <p:txBody>
          <a:bodyPr wrap="square">
            <a:spAutoFit/>
          </a:bodyPr>
          <a:lstStyle/>
          <a:p>
            <a:pPr algn="ctr">
              <a:lnSpc>
                <a:spcPct val="107000"/>
              </a:lnSpc>
            </a:pPr>
            <a:r>
              <a:rPr lang="en-US" sz="2800" b="1" i="1" dirty="0" err="1" smtClean="0">
                <a:latin typeface="Lora" panose="020B0604020202020204" charset="0"/>
                <a:ea typeface="Times New Roman" panose="02020603050405020304" pitchFamily="18" charset="0"/>
                <a:cs typeface="Times New Roman" panose="02020603050405020304" pitchFamily="18" charset="0"/>
              </a:rPr>
              <a:t>Scénario</a:t>
            </a:r>
            <a:r>
              <a:rPr lang="en-US" sz="2800" b="1" i="1" dirty="0" smtClean="0">
                <a:latin typeface="Lora" panose="020B0604020202020204" charset="0"/>
                <a:ea typeface="Times New Roman" panose="02020603050405020304" pitchFamily="18" charset="0"/>
                <a:cs typeface="Times New Roman" panose="02020603050405020304" pitchFamily="18" charset="0"/>
              </a:rPr>
              <a:t> 2 :</a:t>
            </a:r>
            <a:endParaRPr lang="en-US" sz="2800" b="1" i="1" dirty="0">
              <a:latin typeface="Lora" panose="020B0604020202020204" charset="0"/>
              <a:ea typeface="Times New Roman" panose="02020603050405020304" pitchFamily="18" charset="0"/>
              <a:cs typeface="Times New Roman" panose="02020603050405020304" pitchFamily="18" charset="0"/>
            </a:endParaRPr>
          </a:p>
          <a:p>
            <a:pPr algn="ctr">
              <a:lnSpc>
                <a:spcPct val="107000"/>
              </a:lnSpc>
            </a:pPr>
            <a:endParaRPr lang="en-US" sz="2800" b="1" i="1" dirty="0">
              <a:latin typeface="Lora" panose="020B0604020202020204" charset="0"/>
              <a:ea typeface="Times New Roman" panose="02020603050405020304" pitchFamily="18" charset="0"/>
              <a:cs typeface="Times New Roman" panose="02020603050405020304" pitchFamily="18" charset="0"/>
            </a:endParaRPr>
          </a:p>
          <a:p>
            <a:pPr algn="ctr">
              <a:lnSpc>
                <a:spcPct val="107000"/>
              </a:lnSpc>
            </a:pPr>
            <a:r>
              <a:rPr lang="en-US" sz="2600" dirty="0" smtClean="0">
                <a:latin typeface="Quattrocento Sans" panose="020B0604020202020204" charset="0"/>
              </a:rPr>
              <a:t>Un </a:t>
            </a:r>
            <a:r>
              <a:rPr lang="en-US" sz="2600" dirty="0" err="1" smtClean="0">
                <a:latin typeface="Quattrocento Sans" panose="020B0604020202020204" charset="0"/>
              </a:rPr>
              <a:t>clinicien</a:t>
            </a:r>
            <a:r>
              <a:rPr lang="en-US" sz="2600" dirty="0" smtClean="0">
                <a:latin typeface="Quattrocento Sans" panose="020B0604020202020204" charset="0"/>
              </a:rPr>
              <a:t> </a:t>
            </a:r>
            <a:r>
              <a:rPr lang="en-US" sz="2600" dirty="0" err="1" smtClean="0">
                <a:latin typeface="Quattrocento Sans" panose="020B0604020202020204" charset="0"/>
              </a:rPr>
              <a:t>prend</a:t>
            </a:r>
            <a:r>
              <a:rPr lang="en-US" sz="2600" dirty="0" smtClean="0">
                <a:latin typeface="Quattrocento Sans" panose="020B0604020202020204" charset="0"/>
              </a:rPr>
              <a:t> des photos </a:t>
            </a:r>
            <a:r>
              <a:rPr lang="en-US" sz="2600" dirty="0" err="1" smtClean="0">
                <a:latin typeface="Quattrocento Sans" panose="020B0604020202020204" charset="0"/>
              </a:rPr>
              <a:t>lors</a:t>
            </a:r>
            <a:r>
              <a:rPr lang="en-US" sz="2600" dirty="0" smtClean="0">
                <a:latin typeface="Quattrocento Sans" panose="020B0604020202020204" charset="0"/>
              </a:rPr>
              <a:t> </a:t>
            </a:r>
            <a:r>
              <a:rPr lang="en-US" sz="2600" dirty="0" err="1" smtClean="0">
                <a:latin typeface="Quattrocento Sans" panose="020B0604020202020204" charset="0"/>
              </a:rPr>
              <a:t>d’une</a:t>
            </a:r>
            <a:r>
              <a:rPr lang="en-US" sz="2600" dirty="0" smtClean="0">
                <a:latin typeface="Quattrocento Sans" panose="020B0604020202020204" charset="0"/>
              </a:rPr>
              <a:t> consultation avec un patient. Il </a:t>
            </a:r>
            <a:r>
              <a:rPr lang="en-US" sz="2600" dirty="0" err="1" smtClean="0">
                <a:latin typeface="Quattrocento Sans" panose="020B0604020202020204" charset="0"/>
              </a:rPr>
              <a:t>veut</a:t>
            </a:r>
            <a:r>
              <a:rPr lang="en-US" sz="2600" dirty="0" smtClean="0">
                <a:latin typeface="Quattrocento Sans" panose="020B0604020202020204" charset="0"/>
              </a:rPr>
              <a:t> </a:t>
            </a:r>
            <a:r>
              <a:rPr lang="en-US" sz="2600" dirty="0" err="1" smtClean="0">
                <a:latin typeface="Quattrocento Sans" panose="020B0604020202020204" charset="0"/>
              </a:rPr>
              <a:t>utiliser</a:t>
            </a:r>
            <a:r>
              <a:rPr lang="en-US" sz="2600" dirty="0" smtClean="0">
                <a:latin typeface="Quattrocento Sans" panose="020B0604020202020204" charset="0"/>
              </a:rPr>
              <a:t> </a:t>
            </a:r>
            <a:r>
              <a:rPr lang="en-US" sz="2600" dirty="0" err="1" smtClean="0">
                <a:latin typeface="Quattrocento Sans" panose="020B0604020202020204" charset="0"/>
              </a:rPr>
              <a:t>ces</a:t>
            </a:r>
            <a:r>
              <a:rPr lang="en-US" sz="2600" dirty="0" smtClean="0">
                <a:latin typeface="Quattrocento Sans" panose="020B0604020202020204" charset="0"/>
              </a:rPr>
              <a:t> photos pour </a:t>
            </a:r>
            <a:r>
              <a:rPr lang="en-US" sz="2600" dirty="0" err="1" smtClean="0">
                <a:latin typeface="Quattrocento Sans" panose="020B0604020202020204" charset="0"/>
              </a:rPr>
              <a:t>une</a:t>
            </a:r>
            <a:r>
              <a:rPr lang="en-US" sz="2600" dirty="0" smtClean="0">
                <a:latin typeface="Quattrocento Sans" panose="020B0604020202020204" charset="0"/>
              </a:rPr>
              <a:t> </a:t>
            </a:r>
            <a:r>
              <a:rPr lang="en-US" sz="2600" dirty="0" err="1" smtClean="0">
                <a:latin typeface="Quattrocento Sans" panose="020B0604020202020204" charset="0"/>
              </a:rPr>
              <a:t>présentation</a:t>
            </a:r>
            <a:r>
              <a:rPr lang="en-US" sz="2600" dirty="0" smtClean="0">
                <a:latin typeface="Quattrocento Sans" panose="020B0604020202020204" charset="0"/>
              </a:rPr>
              <a:t> </a:t>
            </a:r>
            <a:r>
              <a:rPr lang="en-US" sz="2600" dirty="0" err="1" smtClean="0">
                <a:latin typeface="Quattrocento Sans" panose="020B0604020202020204" charset="0"/>
              </a:rPr>
              <a:t>dans</a:t>
            </a:r>
            <a:r>
              <a:rPr lang="en-US" sz="2600" dirty="0" smtClean="0">
                <a:latin typeface="Quattrocento Sans" panose="020B0604020202020204" charset="0"/>
              </a:rPr>
              <a:t> le cadre </a:t>
            </a:r>
            <a:r>
              <a:rPr lang="en-US" sz="2600" dirty="0" err="1" smtClean="0">
                <a:latin typeface="Quattrocento Sans" panose="020B0604020202020204" charset="0"/>
              </a:rPr>
              <a:t>d’une</a:t>
            </a:r>
            <a:r>
              <a:rPr lang="en-US" sz="2600" dirty="0" smtClean="0">
                <a:latin typeface="Quattrocento Sans" panose="020B0604020202020204" charset="0"/>
              </a:rPr>
              <a:t> formation continue avec </a:t>
            </a:r>
            <a:r>
              <a:rPr lang="en-US" sz="2600" dirty="0" err="1" smtClean="0">
                <a:latin typeface="Quattrocento Sans" panose="020B0604020202020204" charset="0"/>
              </a:rPr>
              <a:t>ses</a:t>
            </a:r>
            <a:r>
              <a:rPr lang="en-US" sz="2600" dirty="0" smtClean="0">
                <a:latin typeface="Quattrocento Sans" panose="020B0604020202020204" charset="0"/>
              </a:rPr>
              <a:t> </a:t>
            </a:r>
            <a:r>
              <a:rPr lang="en-US" sz="2600" dirty="0" err="1" smtClean="0">
                <a:latin typeface="Quattrocento Sans" panose="020B0604020202020204" charset="0"/>
              </a:rPr>
              <a:t>collègues</a:t>
            </a:r>
            <a:r>
              <a:rPr lang="en-US" sz="2600" dirty="0" smtClean="0">
                <a:latin typeface="Quattrocento Sans" panose="020B0604020202020204" charset="0"/>
              </a:rPr>
              <a:t>. </a:t>
            </a:r>
            <a:r>
              <a:rPr lang="en-US" sz="2600" dirty="0" err="1" smtClean="0">
                <a:latin typeface="Quattrocento Sans" panose="020B0604020202020204" charset="0"/>
              </a:rPr>
              <a:t>Quels</a:t>
            </a:r>
            <a:r>
              <a:rPr lang="en-US" sz="2600" dirty="0" smtClean="0">
                <a:latin typeface="Quattrocento Sans" panose="020B0604020202020204" charset="0"/>
              </a:rPr>
              <a:t> </a:t>
            </a:r>
            <a:r>
              <a:rPr lang="en-US" sz="2600" dirty="0" err="1" smtClean="0">
                <a:latin typeface="Quattrocento Sans" panose="020B0604020202020204" charset="0"/>
              </a:rPr>
              <a:t>sont</a:t>
            </a:r>
            <a:r>
              <a:rPr lang="en-US" sz="2600" dirty="0" smtClean="0">
                <a:latin typeface="Quattrocento Sans" panose="020B0604020202020204" charset="0"/>
              </a:rPr>
              <a:t> les points </a:t>
            </a:r>
            <a:r>
              <a:rPr lang="en-US" sz="2600" dirty="0" err="1" smtClean="0">
                <a:latin typeface="Quattrocento Sans" panose="020B0604020202020204" charset="0"/>
              </a:rPr>
              <a:t>importants</a:t>
            </a:r>
            <a:r>
              <a:rPr lang="en-US" sz="2600" dirty="0" smtClean="0">
                <a:latin typeface="Quattrocento Sans" panose="020B0604020202020204" charset="0"/>
              </a:rPr>
              <a:t> à </a:t>
            </a:r>
            <a:r>
              <a:rPr lang="en-US" sz="2600" dirty="0" err="1" smtClean="0">
                <a:latin typeface="Quattrocento Sans" panose="020B0604020202020204" charset="0"/>
              </a:rPr>
              <a:t>considérer</a:t>
            </a:r>
            <a:r>
              <a:rPr lang="en-US" sz="2600" dirty="0" smtClean="0">
                <a:latin typeface="Quattrocento Sans" panose="020B0604020202020204" charset="0"/>
              </a:rPr>
              <a:t> et à qui </a:t>
            </a:r>
            <a:r>
              <a:rPr lang="en-US" sz="2600" dirty="0" err="1" smtClean="0">
                <a:latin typeface="Quattrocento Sans" panose="020B0604020202020204" charset="0"/>
              </a:rPr>
              <a:t>appartient</a:t>
            </a:r>
            <a:r>
              <a:rPr lang="en-US" sz="2600" dirty="0" smtClean="0">
                <a:latin typeface="Quattrocento Sans" panose="020B0604020202020204" charset="0"/>
              </a:rPr>
              <a:t> le droit </a:t>
            </a:r>
            <a:r>
              <a:rPr lang="en-US" sz="2600" dirty="0" err="1" smtClean="0">
                <a:latin typeface="Quattrocento Sans" panose="020B0604020202020204" charset="0"/>
              </a:rPr>
              <a:t>d’auteur</a:t>
            </a:r>
            <a:r>
              <a:rPr lang="en-US" sz="2600" dirty="0" smtClean="0">
                <a:latin typeface="Quattrocento Sans" panose="020B0604020202020204" charset="0"/>
              </a:rPr>
              <a:t> de </a:t>
            </a:r>
            <a:r>
              <a:rPr lang="en-US" sz="2600" dirty="0" err="1" smtClean="0">
                <a:latin typeface="Quattrocento Sans" panose="020B0604020202020204" charset="0"/>
              </a:rPr>
              <a:t>ces</a:t>
            </a:r>
            <a:r>
              <a:rPr lang="en-US" sz="2600" dirty="0" smtClean="0">
                <a:latin typeface="Quattrocento Sans" panose="020B0604020202020204" charset="0"/>
              </a:rPr>
              <a:t> photos ? </a:t>
            </a:r>
            <a:endParaRPr lang="en-US" sz="2600" dirty="0">
              <a:latin typeface="Quattrocento Sans" panose="020B060402020202020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164177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201" name="Google Shape;201;p22"/>
          <p:cNvSpPr txBox="1">
            <a:spLocks noGrp="1"/>
          </p:cNvSpPr>
          <p:nvPr>
            <p:ph type="sldNum" idx="12"/>
          </p:nvPr>
        </p:nvSpPr>
        <p:spPr>
          <a:xfrm>
            <a:off x="4297650" y="4791900"/>
            <a:ext cx="548700" cy="351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42</a:t>
            </a:fld>
            <a:endParaRPr/>
          </a:p>
        </p:txBody>
      </p:sp>
      <p:sp>
        <p:nvSpPr>
          <p:cNvPr id="2" name="Rectangle 1"/>
          <p:cNvSpPr/>
          <p:nvPr/>
        </p:nvSpPr>
        <p:spPr>
          <a:xfrm>
            <a:off x="489285" y="588687"/>
            <a:ext cx="8125326" cy="3102965"/>
          </a:xfrm>
          <a:prstGeom prst="rect">
            <a:avLst/>
          </a:prstGeom>
        </p:spPr>
        <p:txBody>
          <a:bodyPr wrap="square">
            <a:spAutoFit/>
          </a:bodyPr>
          <a:lstStyle/>
          <a:p>
            <a:pPr algn="ctr">
              <a:lnSpc>
                <a:spcPct val="107000"/>
              </a:lnSpc>
            </a:pPr>
            <a:r>
              <a:rPr lang="en-US" sz="2800" b="1" i="1" dirty="0" err="1" smtClean="0">
                <a:latin typeface="Lora" panose="020B0604020202020204" charset="0"/>
                <a:ea typeface="Times New Roman" panose="02020603050405020304" pitchFamily="18" charset="0"/>
                <a:cs typeface="Times New Roman" panose="02020603050405020304" pitchFamily="18" charset="0"/>
              </a:rPr>
              <a:t>Scénario</a:t>
            </a:r>
            <a:r>
              <a:rPr lang="en-US" sz="2800" b="1" i="1" dirty="0" smtClean="0">
                <a:latin typeface="Lora" panose="020B0604020202020204" charset="0"/>
                <a:ea typeface="Times New Roman" panose="02020603050405020304" pitchFamily="18" charset="0"/>
                <a:cs typeface="Times New Roman" panose="02020603050405020304" pitchFamily="18" charset="0"/>
              </a:rPr>
              <a:t> 3 :</a:t>
            </a:r>
            <a:endParaRPr lang="en-US" sz="2800" b="1" i="1" dirty="0">
              <a:latin typeface="Lora" panose="020B0604020202020204" charset="0"/>
              <a:ea typeface="Times New Roman" panose="02020603050405020304" pitchFamily="18" charset="0"/>
              <a:cs typeface="Times New Roman" panose="02020603050405020304" pitchFamily="18" charset="0"/>
            </a:endParaRPr>
          </a:p>
          <a:p>
            <a:pPr algn="ctr">
              <a:lnSpc>
                <a:spcPct val="107000"/>
              </a:lnSpc>
            </a:pPr>
            <a:endParaRPr lang="en-US" sz="2400" b="1" i="1" dirty="0">
              <a:latin typeface="Lora" panose="020B0604020202020204" charset="0"/>
              <a:ea typeface="Times New Roman" panose="02020603050405020304" pitchFamily="18" charset="0"/>
              <a:cs typeface="Times New Roman" panose="02020603050405020304" pitchFamily="18" charset="0"/>
            </a:endParaRPr>
          </a:p>
          <a:p>
            <a:pPr algn="ctr"/>
            <a:r>
              <a:rPr lang="en-US" sz="2800" dirty="0" err="1" smtClean="0">
                <a:latin typeface="Quattrocento Sans" panose="020B0604020202020204" charset="0"/>
              </a:rPr>
              <a:t>Stéphanie</a:t>
            </a:r>
            <a:r>
              <a:rPr lang="en-US" sz="2800" dirty="0" smtClean="0">
                <a:latin typeface="Quattrocento Sans" panose="020B0604020202020204" charset="0"/>
              </a:rPr>
              <a:t> et </a:t>
            </a:r>
            <a:r>
              <a:rPr lang="en-US" sz="2800" dirty="0">
                <a:latin typeface="Quattrocento Sans" panose="020B0604020202020204" charset="0"/>
              </a:rPr>
              <a:t>Paul </a:t>
            </a:r>
            <a:r>
              <a:rPr lang="en-US" sz="2800" dirty="0" err="1" smtClean="0">
                <a:latin typeface="Quattrocento Sans" panose="020B0604020202020204" charset="0"/>
              </a:rPr>
              <a:t>sont</a:t>
            </a:r>
            <a:r>
              <a:rPr lang="en-US" sz="2800" dirty="0" smtClean="0">
                <a:latin typeface="Quattrocento Sans" panose="020B0604020202020204" charset="0"/>
              </a:rPr>
              <a:t> des </a:t>
            </a:r>
            <a:r>
              <a:rPr lang="en-US" sz="2800" dirty="0" err="1" smtClean="0">
                <a:latin typeface="Quattrocento Sans" panose="020B0604020202020204" charset="0"/>
              </a:rPr>
              <a:t>bibliothécaires</a:t>
            </a:r>
            <a:r>
              <a:rPr lang="en-US" sz="2800" dirty="0" smtClean="0">
                <a:latin typeface="Quattrocento Sans" panose="020B0604020202020204" charset="0"/>
              </a:rPr>
              <a:t> </a:t>
            </a:r>
            <a:r>
              <a:rPr lang="en-US" sz="2800" dirty="0" err="1" smtClean="0">
                <a:latin typeface="Quattrocento Sans" panose="020B0604020202020204" charset="0"/>
              </a:rPr>
              <a:t>en</a:t>
            </a:r>
            <a:r>
              <a:rPr lang="en-US" sz="2800" dirty="0" smtClean="0">
                <a:latin typeface="Quattrocento Sans" panose="020B0604020202020204" charset="0"/>
              </a:rPr>
              <a:t> science de la santé </a:t>
            </a:r>
            <a:r>
              <a:rPr lang="en-US" sz="2800" dirty="0" err="1" smtClean="0">
                <a:latin typeface="Quattrocento Sans" panose="020B0604020202020204" charset="0"/>
              </a:rPr>
              <a:t>dans</a:t>
            </a:r>
            <a:r>
              <a:rPr lang="en-US" sz="2800" dirty="0" smtClean="0">
                <a:latin typeface="Quattrocento Sans" panose="020B0604020202020204" charset="0"/>
              </a:rPr>
              <a:t> </a:t>
            </a:r>
            <a:r>
              <a:rPr lang="en-US" sz="2800" dirty="0" err="1" smtClean="0">
                <a:latin typeface="Quattrocento Sans" panose="020B0604020202020204" charset="0"/>
              </a:rPr>
              <a:t>une</a:t>
            </a:r>
            <a:r>
              <a:rPr lang="en-US" sz="2800" dirty="0" smtClean="0">
                <a:latin typeface="Quattrocento Sans" panose="020B0604020202020204" charset="0"/>
              </a:rPr>
              <a:t> </a:t>
            </a:r>
            <a:r>
              <a:rPr lang="en-US" sz="2800" dirty="0" err="1" smtClean="0">
                <a:latin typeface="Quattrocento Sans" panose="020B0604020202020204" charset="0"/>
              </a:rPr>
              <a:t>bibliothèque</a:t>
            </a:r>
            <a:r>
              <a:rPr lang="en-US" sz="2800" dirty="0">
                <a:latin typeface="Quattrocento Sans" panose="020B0604020202020204" charset="0"/>
              </a:rPr>
              <a:t> </a:t>
            </a:r>
            <a:r>
              <a:rPr lang="en-US" sz="2800" dirty="0" err="1" smtClean="0">
                <a:latin typeface="Quattrocento Sans" panose="020B0604020202020204" charset="0"/>
              </a:rPr>
              <a:t>universitaire</a:t>
            </a:r>
            <a:r>
              <a:rPr lang="en-US" sz="2800" dirty="0" smtClean="0">
                <a:latin typeface="Quattrocento Sans" panose="020B0604020202020204" charset="0"/>
              </a:rPr>
              <a:t>. </a:t>
            </a:r>
            <a:r>
              <a:rPr lang="en-US" sz="2800" dirty="0" err="1" smtClean="0">
                <a:latin typeface="Quattrocento Sans" panose="020B0604020202020204" charset="0"/>
              </a:rPr>
              <a:t>Ils</a:t>
            </a:r>
            <a:r>
              <a:rPr lang="en-US" sz="2800" dirty="0" smtClean="0">
                <a:latin typeface="Quattrocento Sans" panose="020B0604020202020204" charset="0"/>
              </a:rPr>
              <a:t> </a:t>
            </a:r>
            <a:r>
              <a:rPr lang="en-US" sz="2800" dirty="0" err="1" smtClean="0">
                <a:latin typeface="Quattrocento Sans" panose="020B0604020202020204" charset="0"/>
              </a:rPr>
              <a:t>aimeraient</a:t>
            </a:r>
            <a:r>
              <a:rPr lang="en-US" sz="2800" dirty="0" smtClean="0">
                <a:latin typeface="Quattrocento Sans" panose="020B0604020202020204" charset="0"/>
              </a:rPr>
              <a:t> </a:t>
            </a:r>
            <a:r>
              <a:rPr lang="en-US" sz="2800" dirty="0" err="1" smtClean="0">
                <a:latin typeface="Quattrocento Sans" panose="020B0604020202020204" charset="0"/>
              </a:rPr>
              <a:t>ajouter</a:t>
            </a:r>
            <a:r>
              <a:rPr lang="en-US" sz="2800" dirty="0" smtClean="0">
                <a:latin typeface="Quattrocento Sans" panose="020B0604020202020204" charset="0"/>
              </a:rPr>
              <a:t> </a:t>
            </a:r>
            <a:r>
              <a:rPr lang="en-US" sz="2800" dirty="0" err="1" smtClean="0">
                <a:latin typeface="Quattrocento Sans" panose="020B0604020202020204" charset="0"/>
              </a:rPr>
              <a:t>une</a:t>
            </a:r>
            <a:r>
              <a:rPr lang="en-US" sz="2800" dirty="0" smtClean="0">
                <a:latin typeface="Quattrocento Sans" panose="020B0604020202020204" charset="0"/>
              </a:rPr>
              <a:t> </a:t>
            </a:r>
            <a:r>
              <a:rPr lang="en-US" sz="2800" dirty="0" err="1" smtClean="0">
                <a:latin typeface="Quattrocento Sans" panose="020B0604020202020204" charset="0"/>
              </a:rPr>
              <a:t>licence</a:t>
            </a:r>
            <a:r>
              <a:rPr lang="en-US" sz="2800" dirty="0" smtClean="0">
                <a:latin typeface="Quattrocento Sans" panose="020B0604020202020204" charset="0"/>
              </a:rPr>
              <a:t> Creative Commons au guide de </a:t>
            </a:r>
            <a:r>
              <a:rPr lang="en-US" sz="2800" dirty="0" err="1" smtClean="0">
                <a:latin typeface="Quattrocento Sans" panose="020B0604020202020204" charset="0"/>
              </a:rPr>
              <a:t>recherche</a:t>
            </a:r>
            <a:r>
              <a:rPr lang="en-US" sz="2800" dirty="0" smtClean="0">
                <a:latin typeface="Quattrocento Sans" panose="020B0604020202020204" charset="0"/>
              </a:rPr>
              <a:t> </a:t>
            </a:r>
            <a:r>
              <a:rPr lang="en-US" sz="2800" dirty="0" err="1" smtClean="0">
                <a:latin typeface="Quattrocento Sans" panose="020B0604020202020204" charset="0"/>
              </a:rPr>
              <a:t>qu’ils</a:t>
            </a:r>
            <a:r>
              <a:rPr lang="en-US" sz="2800" dirty="0" smtClean="0">
                <a:latin typeface="Quattrocento Sans" panose="020B0604020202020204" charset="0"/>
              </a:rPr>
              <a:t> </a:t>
            </a:r>
            <a:r>
              <a:rPr lang="en-US" sz="2800" dirty="0" err="1" smtClean="0">
                <a:latin typeface="Quattrocento Sans" panose="020B0604020202020204" charset="0"/>
              </a:rPr>
              <a:t>ont</a:t>
            </a:r>
            <a:r>
              <a:rPr lang="en-US" sz="2800" dirty="0" smtClean="0">
                <a:latin typeface="Quattrocento Sans" panose="020B0604020202020204" charset="0"/>
              </a:rPr>
              <a:t> </a:t>
            </a:r>
            <a:r>
              <a:rPr lang="en-US" sz="2800" dirty="0" err="1" smtClean="0">
                <a:latin typeface="Quattrocento Sans" panose="020B0604020202020204" charset="0"/>
              </a:rPr>
              <a:t>créé</a:t>
            </a:r>
            <a:r>
              <a:rPr lang="en-US" sz="2800" dirty="0" smtClean="0">
                <a:latin typeface="Quattrocento Sans" panose="020B0604020202020204" charset="0"/>
              </a:rPr>
              <a:t> au </a:t>
            </a:r>
            <a:r>
              <a:rPr lang="en-US" sz="2800" dirty="0" err="1" smtClean="0">
                <a:latin typeface="Quattrocento Sans" panose="020B0604020202020204" charset="0"/>
              </a:rPr>
              <a:t>sujet</a:t>
            </a:r>
            <a:r>
              <a:rPr lang="en-US" sz="2800" dirty="0" smtClean="0">
                <a:latin typeface="Quattrocento Sans" panose="020B0604020202020204" charset="0"/>
              </a:rPr>
              <a:t> des revues </a:t>
            </a:r>
            <a:r>
              <a:rPr lang="en-US" sz="2800" dirty="0" err="1" smtClean="0">
                <a:latin typeface="Quattrocento Sans" panose="020B0604020202020204" charset="0"/>
              </a:rPr>
              <a:t>systématiques</a:t>
            </a:r>
            <a:r>
              <a:rPr lang="en-US" sz="2800" dirty="0" smtClean="0">
                <a:latin typeface="Quattrocento Sans" panose="020B0604020202020204" charset="0"/>
              </a:rPr>
              <a:t>. </a:t>
            </a:r>
            <a:endParaRPr lang="en-US" sz="2800" dirty="0">
              <a:latin typeface="Quattrocento Sans" panose="020B0604020202020204" charset="0"/>
            </a:endParaRPr>
          </a:p>
        </p:txBody>
      </p:sp>
    </p:spTree>
    <p:extLst>
      <p:ext uri="{BB962C8B-B14F-4D97-AF65-F5344CB8AC3E}">
        <p14:creationId xmlns:p14="http://schemas.microsoft.com/office/powerpoint/2010/main" val="6885295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201" name="Google Shape;201;p22"/>
          <p:cNvSpPr txBox="1">
            <a:spLocks noGrp="1"/>
          </p:cNvSpPr>
          <p:nvPr>
            <p:ph type="sldNum" idx="12"/>
          </p:nvPr>
        </p:nvSpPr>
        <p:spPr>
          <a:xfrm>
            <a:off x="4297650" y="4791900"/>
            <a:ext cx="548700" cy="351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43</a:t>
            </a:fld>
            <a:endParaRPr/>
          </a:p>
        </p:txBody>
      </p:sp>
      <p:sp>
        <p:nvSpPr>
          <p:cNvPr id="2" name="Rectangle 1"/>
          <p:cNvSpPr/>
          <p:nvPr/>
        </p:nvSpPr>
        <p:spPr>
          <a:xfrm>
            <a:off x="489285" y="588687"/>
            <a:ext cx="8125326" cy="3533853"/>
          </a:xfrm>
          <a:prstGeom prst="rect">
            <a:avLst/>
          </a:prstGeom>
        </p:spPr>
        <p:txBody>
          <a:bodyPr wrap="square">
            <a:spAutoFit/>
          </a:bodyPr>
          <a:lstStyle/>
          <a:p>
            <a:pPr algn="ctr">
              <a:lnSpc>
                <a:spcPct val="107000"/>
              </a:lnSpc>
            </a:pPr>
            <a:r>
              <a:rPr lang="en-US" sz="2800" b="1" i="1" dirty="0" err="1" smtClean="0">
                <a:latin typeface="Lora" panose="020B0604020202020204" charset="0"/>
                <a:ea typeface="Times New Roman" panose="02020603050405020304" pitchFamily="18" charset="0"/>
                <a:cs typeface="Times New Roman" panose="02020603050405020304" pitchFamily="18" charset="0"/>
              </a:rPr>
              <a:t>Scénario</a:t>
            </a:r>
            <a:r>
              <a:rPr lang="en-US" sz="2800" b="1" i="1" dirty="0" smtClean="0">
                <a:latin typeface="Lora" panose="020B0604020202020204" charset="0"/>
                <a:ea typeface="Times New Roman" panose="02020603050405020304" pitchFamily="18" charset="0"/>
                <a:cs typeface="Times New Roman" panose="02020603050405020304" pitchFamily="18" charset="0"/>
              </a:rPr>
              <a:t> 4 :</a:t>
            </a:r>
            <a:endParaRPr lang="en-US" sz="2800" b="1" i="1" dirty="0">
              <a:latin typeface="Lora" panose="020B0604020202020204" charset="0"/>
              <a:ea typeface="Times New Roman" panose="02020603050405020304" pitchFamily="18" charset="0"/>
              <a:cs typeface="Times New Roman" panose="02020603050405020304" pitchFamily="18" charset="0"/>
            </a:endParaRPr>
          </a:p>
          <a:p>
            <a:pPr algn="ctr">
              <a:lnSpc>
                <a:spcPct val="107000"/>
              </a:lnSpc>
            </a:pPr>
            <a:endParaRPr lang="en-US" sz="2400" b="1" i="1" dirty="0">
              <a:latin typeface="Lora" panose="020B0604020202020204" charset="0"/>
              <a:ea typeface="Times New Roman" panose="02020603050405020304" pitchFamily="18" charset="0"/>
              <a:cs typeface="Times New Roman" panose="02020603050405020304" pitchFamily="18" charset="0"/>
            </a:endParaRPr>
          </a:p>
          <a:p>
            <a:pPr algn="ctr"/>
            <a:r>
              <a:rPr lang="en-US" sz="2800" dirty="0">
                <a:latin typeface="Quattrocento Sans" panose="020B0604020202020204" charset="0"/>
              </a:rPr>
              <a:t>Tawny </a:t>
            </a:r>
            <a:r>
              <a:rPr lang="en-US" sz="2800" dirty="0" smtClean="0">
                <a:latin typeface="Quattrocento Sans" panose="020B0604020202020204" charset="0"/>
              </a:rPr>
              <a:t>a </a:t>
            </a:r>
            <a:r>
              <a:rPr lang="en-US" sz="2800" dirty="0" err="1" smtClean="0">
                <a:latin typeface="Quattrocento Sans" panose="020B0604020202020204" charset="0"/>
              </a:rPr>
              <a:t>écrit</a:t>
            </a:r>
            <a:r>
              <a:rPr lang="en-US" sz="2800" dirty="0" smtClean="0">
                <a:latin typeface="Quattrocento Sans" panose="020B0604020202020204" charset="0"/>
              </a:rPr>
              <a:t> un article avec </a:t>
            </a:r>
            <a:r>
              <a:rPr lang="en-US" sz="2800" dirty="0" err="1" smtClean="0">
                <a:latin typeface="Quattrocento Sans" panose="020B0604020202020204" charset="0"/>
              </a:rPr>
              <a:t>sa</a:t>
            </a:r>
            <a:r>
              <a:rPr lang="en-US" sz="2800" dirty="0" smtClean="0">
                <a:latin typeface="Quattrocento Sans" panose="020B0604020202020204" charset="0"/>
              </a:rPr>
              <a:t> </a:t>
            </a:r>
            <a:r>
              <a:rPr lang="en-US" sz="2800" dirty="0" err="1" smtClean="0">
                <a:latin typeface="Quattrocento Sans" panose="020B0604020202020204" charset="0"/>
              </a:rPr>
              <a:t>directrice</a:t>
            </a:r>
            <a:r>
              <a:rPr lang="en-US" sz="2800" dirty="0" smtClean="0">
                <a:latin typeface="Quattrocento Sans" panose="020B0604020202020204" charset="0"/>
              </a:rPr>
              <a:t> de </a:t>
            </a:r>
            <a:r>
              <a:rPr lang="en-US" sz="2800" dirty="0" err="1" smtClean="0">
                <a:latin typeface="Quattrocento Sans" panose="020B0604020202020204" charset="0"/>
              </a:rPr>
              <a:t>thèse</a:t>
            </a:r>
            <a:r>
              <a:rPr lang="en-US" sz="2800" dirty="0" smtClean="0">
                <a:latin typeface="Quattrocento Sans" panose="020B0604020202020204" charset="0"/>
              </a:rPr>
              <a:t>. </a:t>
            </a:r>
            <a:r>
              <a:rPr lang="en-US" sz="2800" dirty="0" err="1" smtClean="0">
                <a:latin typeface="Quattrocento Sans" panose="020B0604020202020204" charset="0"/>
              </a:rPr>
              <a:t>L’article</a:t>
            </a:r>
            <a:r>
              <a:rPr lang="en-US" sz="2800" dirty="0" smtClean="0">
                <a:latin typeface="Quattrocento Sans" panose="020B0604020202020204" charset="0"/>
              </a:rPr>
              <a:t> </a:t>
            </a:r>
            <a:r>
              <a:rPr lang="en-US" sz="2800" dirty="0" err="1" smtClean="0">
                <a:latin typeface="Quattrocento Sans" panose="020B0604020202020204" charset="0"/>
              </a:rPr>
              <a:t>est</a:t>
            </a:r>
            <a:r>
              <a:rPr lang="en-US" sz="2800" dirty="0" smtClean="0">
                <a:latin typeface="Quattrocento Sans" panose="020B0604020202020204" charset="0"/>
              </a:rPr>
              <a:t> </a:t>
            </a:r>
            <a:r>
              <a:rPr lang="en-US" sz="2800" dirty="0" err="1" smtClean="0">
                <a:latin typeface="Quattrocento Sans" panose="020B0604020202020204" charset="0"/>
              </a:rPr>
              <a:t>maintenant</a:t>
            </a:r>
            <a:r>
              <a:rPr lang="en-US" sz="2800" dirty="0" smtClean="0">
                <a:latin typeface="Quattrocento Sans" panose="020B0604020202020204" charset="0"/>
              </a:rPr>
              <a:t> </a:t>
            </a:r>
            <a:r>
              <a:rPr lang="en-US" sz="2800" dirty="0" err="1" smtClean="0">
                <a:latin typeface="Quattrocento Sans" panose="020B0604020202020204" charset="0"/>
              </a:rPr>
              <a:t>disponible</a:t>
            </a:r>
            <a:r>
              <a:rPr lang="en-US" sz="2800" dirty="0" smtClean="0">
                <a:latin typeface="Quattrocento Sans" panose="020B0604020202020204" charset="0"/>
              </a:rPr>
              <a:t> </a:t>
            </a:r>
            <a:r>
              <a:rPr lang="en-US" sz="2800" dirty="0" err="1" smtClean="0">
                <a:latin typeface="Quattrocento Sans" panose="020B0604020202020204" charset="0"/>
              </a:rPr>
              <a:t>dans</a:t>
            </a:r>
            <a:r>
              <a:rPr lang="en-US" sz="2800" dirty="0" smtClean="0">
                <a:latin typeface="Quattrocento Sans" panose="020B0604020202020204" charset="0"/>
              </a:rPr>
              <a:t> le plus </a:t>
            </a:r>
            <a:r>
              <a:rPr lang="en-US" sz="2800" dirty="0" err="1" smtClean="0">
                <a:latin typeface="Quattrocento Sans" panose="020B0604020202020204" charset="0"/>
              </a:rPr>
              <a:t>récent</a:t>
            </a:r>
            <a:r>
              <a:rPr lang="en-US" sz="2800" dirty="0" smtClean="0">
                <a:latin typeface="Quattrocento Sans" panose="020B0604020202020204" charset="0"/>
              </a:rPr>
              <a:t> </a:t>
            </a:r>
            <a:r>
              <a:rPr lang="en-US" sz="2800" dirty="0" err="1" smtClean="0">
                <a:latin typeface="Quattrocento Sans" panose="020B0604020202020204" charset="0"/>
              </a:rPr>
              <a:t>numéro</a:t>
            </a:r>
            <a:r>
              <a:rPr lang="en-US" sz="2800" dirty="0" smtClean="0">
                <a:latin typeface="Quattrocento Sans" panose="020B0604020202020204" charset="0"/>
              </a:rPr>
              <a:t> de </a:t>
            </a:r>
            <a:r>
              <a:rPr lang="en-US" sz="2800" i="1" dirty="0" smtClean="0">
                <a:latin typeface="Quattrocento Sans" panose="020B0604020202020204" charset="0"/>
              </a:rPr>
              <a:t>Canadian </a:t>
            </a:r>
            <a:r>
              <a:rPr lang="en-US" sz="2800" i="1" dirty="0">
                <a:latin typeface="Quattrocento Sans" panose="020B0604020202020204" charset="0"/>
              </a:rPr>
              <a:t>Journal of Diabetes.</a:t>
            </a:r>
            <a:r>
              <a:rPr lang="en-US" sz="2800" dirty="0">
                <a:latin typeface="Quattrocento Sans" panose="020B0604020202020204" charset="0"/>
              </a:rPr>
              <a:t> </a:t>
            </a:r>
            <a:r>
              <a:rPr lang="en-US" sz="2800" dirty="0" smtClean="0">
                <a:latin typeface="Quattrocento Sans" panose="020B0604020202020204" charset="0"/>
              </a:rPr>
              <a:t>Elle a </a:t>
            </a:r>
            <a:r>
              <a:rPr lang="en-US" sz="2800" dirty="0" err="1" smtClean="0">
                <a:latin typeface="Quattrocento Sans" panose="020B0604020202020204" charset="0"/>
              </a:rPr>
              <a:t>téléchargé</a:t>
            </a:r>
            <a:r>
              <a:rPr lang="en-US" sz="2800" dirty="0" smtClean="0">
                <a:latin typeface="Quattrocento Sans" panose="020B0604020202020204" charset="0"/>
              </a:rPr>
              <a:t> le document PDF par le </a:t>
            </a:r>
            <a:r>
              <a:rPr lang="en-US" sz="2800" dirty="0" err="1" smtClean="0">
                <a:latin typeface="Quattrocento Sans" panose="020B0604020202020204" charset="0"/>
              </a:rPr>
              <a:t>biais</a:t>
            </a:r>
            <a:r>
              <a:rPr lang="en-US" sz="2800" dirty="0" smtClean="0">
                <a:latin typeface="Quattrocento Sans" panose="020B0604020202020204" charset="0"/>
              </a:rPr>
              <a:t> de </a:t>
            </a:r>
            <a:r>
              <a:rPr lang="en-US" sz="2800" dirty="0" err="1" smtClean="0">
                <a:latin typeface="Quattrocento Sans" panose="020B0604020202020204" charset="0"/>
              </a:rPr>
              <a:t>l’abonnement</a:t>
            </a:r>
            <a:r>
              <a:rPr lang="en-US" sz="2800" dirty="0" smtClean="0">
                <a:latin typeface="Quattrocento Sans" panose="020B0604020202020204" charset="0"/>
              </a:rPr>
              <a:t> de la </a:t>
            </a:r>
            <a:r>
              <a:rPr lang="en-US" sz="2800" dirty="0" err="1" smtClean="0">
                <a:latin typeface="Quattrocento Sans" panose="020B0604020202020204" charset="0"/>
              </a:rPr>
              <a:t>bibliothèque</a:t>
            </a:r>
            <a:r>
              <a:rPr lang="en-US" sz="2800" dirty="0" smtClean="0">
                <a:latin typeface="Quattrocento Sans" panose="020B0604020202020204" charset="0"/>
              </a:rPr>
              <a:t> et </a:t>
            </a:r>
            <a:r>
              <a:rPr lang="en-US" sz="2800" dirty="0" err="1" smtClean="0">
                <a:latin typeface="Quattrocento Sans" panose="020B0604020202020204" charset="0"/>
              </a:rPr>
              <a:t>veut</a:t>
            </a:r>
            <a:r>
              <a:rPr lang="en-US" sz="2800" dirty="0" smtClean="0">
                <a:latin typeface="Quattrocento Sans" panose="020B0604020202020204" charset="0"/>
              </a:rPr>
              <a:t> </a:t>
            </a:r>
            <a:r>
              <a:rPr lang="en-US" sz="2800" dirty="0" err="1" smtClean="0">
                <a:latin typeface="Quattrocento Sans" panose="020B0604020202020204" charset="0"/>
              </a:rPr>
              <a:t>l’ajouter</a:t>
            </a:r>
            <a:r>
              <a:rPr lang="en-US" sz="2800" dirty="0" smtClean="0">
                <a:latin typeface="Quattrocento Sans" panose="020B0604020202020204" charset="0"/>
              </a:rPr>
              <a:t> à son </a:t>
            </a:r>
            <a:r>
              <a:rPr lang="en-US" sz="2800" dirty="0" err="1" smtClean="0">
                <a:latin typeface="Quattrocento Sans" panose="020B0604020202020204" charset="0"/>
              </a:rPr>
              <a:t>profil</a:t>
            </a:r>
            <a:r>
              <a:rPr lang="en-US" sz="2800" dirty="0" smtClean="0">
                <a:latin typeface="Quattrocento Sans" panose="020B0604020202020204" charset="0"/>
              </a:rPr>
              <a:t> </a:t>
            </a:r>
            <a:r>
              <a:rPr lang="en-US" sz="2800" dirty="0" err="1" smtClean="0">
                <a:latin typeface="Quattrocento Sans" panose="020B0604020202020204" charset="0"/>
              </a:rPr>
              <a:t>ResearchGate</a:t>
            </a:r>
            <a:r>
              <a:rPr lang="en-US" sz="2800" dirty="0" smtClean="0">
                <a:latin typeface="Quattrocento Sans" panose="020B0604020202020204" charset="0"/>
              </a:rPr>
              <a:t>.</a:t>
            </a:r>
            <a:endParaRPr lang="en-US" sz="2800" dirty="0">
              <a:latin typeface="Quattrocento Sans" panose="020B0604020202020204" charset="0"/>
            </a:endParaRPr>
          </a:p>
        </p:txBody>
      </p:sp>
    </p:spTree>
    <p:extLst>
      <p:ext uri="{BB962C8B-B14F-4D97-AF65-F5344CB8AC3E}">
        <p14:creationId xmlns:p14="http://schemas.microsoft.com/office/powerpoint/2010/main" val="2399034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44</a:t>
            </a:fld>
            <a:endParaRPr lang="en"/>
          </a:p>
        </p:txBody>
      </p:sp>
      <p:sp>
        <p:nvSpPr>
          <p:cNvPr id="3" name="Google Shape;184;p21"/>
          <p:cNvSpPr txBox="1">
            <a:spLocks/>
          </p:cNvSpPr>
          <p:nvPr/>
        </p:nvSpPr>
        <p:spPr>
          <a:xfrm>
            <a:off x="2397781" y="620023"/>
            <a:ext cx="4348437" cy="36543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FFCD00"/>
              </a:buClr>
              <a:buSzPts val="2400"/>
              <a:buFont typeface="Quattrocento Sans"/>
              <a:buChar char="◉"/>
              <a:defRPr sz="2400" b="0" i="0" u="none" strike="noStrike" cap="none">
                <a:solidFill>
                  <a:srgbClr val="000000"/>
                </a:solidFill>
                <a:latin typeface="Quattrocento Sans"/>
                <a:ea typeface="Quattrocento Sans"/>
                <a:cs typeface="Quattrocento Sans"/>
                <a:sym typeface="Quattrocento Sans"/>
              </a:defRPr>
            </a:lvl1pPr>
            <a:lvl2pPr marL="914400" marR="0" lvl="1"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2pPr>
            <a:lvl3pPr marL="1371600" marR="0" lvl="2"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3pPr>
            <a:lvl4pPr marL="1828800" marR="0" lvl="3" indent="-342900"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4pPr>
            <a:lvl5pPr marL="2286000" marR="0" lvl="4" indent="-342900"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5pPr>
            <a:lvl6pPr marL="2743200" marR="0" lvl="5" indent="-342900"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6pPr>
            <a:lvl7pPr marL="3200400" marR="0" lvl="6" indent="-342900"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7pPr>
            <a:lvl8pPr marL="3657600" marR="0" lvl="7" indent="-342900"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8pPr>
            <a:lvl9pPr marL="4114800" marR="0" lvl="8" indent="-342900" algn="l" rtl="0">
              <a:lnSpc>
                <a:spcPct val="100000"/>
              </a:lnSpc>
              <a:spcBef>
                <a:spcPts val="0"/>
              </a:spcBef>
              <a:spcAft>
                <a:spcPts val="0"/>
              </a:spcAft>
              <a:buClr>
                <a:srgbClr val="FFCD00"/>
              </a:buClr>
              <a:buSzPts val="1800"/>
              <a:buFont typeface="Quattrocento Sans"/>
              <a:buChar char="■"/>
              <a:defRPr sz="1800" b="0" i="0" u="none" strike="noStrike" cap="none">
                <a:solidFill>
                  <a:srgbClr val="000000"/>
                </a:solidFill>
                <a:latin typeface="Quattrocento Sans"/>
                <a:ea typeface="Quattrocento Sans"/>
                <a:cs typeface="Quattrocento Sans"/>
                <a:sym typeface="Quattrocento Sans"/>
              </a:defRPr>
            </a:lvl9pPr>
          </a:lstStyle>
          <a:p>
            <a:pPr marL="0" indent="0" algn="ctr">
              <a:spcBef>
                <a:spcPts val="0"/>
              </a:spcBef>
              <a:buClr>
                <a:schemeClr val="dk1"/>
              </a:buClr>
              <a:buSzPts val="1100"/>
              <a:buFont typeface="Arial"/>
              <a:buNone/>
            </a:pPr>
            <a:r>
              <a:rPr lang="fr-CA" sz="4000" b="1" dirty="0" smtClean="0">
                <a:solidFill>
                  <a:schemeClr val="dk1"/>
                </a:solidFill>
                <a:latin typeface="Lora"/>
                <a:ea typeface="Lora"/>
                <a:cs typeface="Lora"/>
                <a:sym typeface="Lora"/>
              </a:rPr>
              <a:t>Scénarios supplémentaires</a:t>
            </a:r>
            <a:endParaRPr lang="fr-CA" sz="4000" b="1" dirty="0">
              <a:solidFill>
                <a:schemeClr val="dk1"/>
              </a:solidFill>
              <a:highlight>
                <a:srgbClr val="FFCD00"/>
              </a:highlight>
              <a:latin typeface="Lora"/>
              <a:ea typeface="Lora"/>
              <a:cs typeface="Lora"/>
              <a:sym typeface="Lora"/>
            </a:endParaRPr>
          </a:p>
        </p:txBody>
      </p:sp>
    </p:spTree>
    <p:extLst>
      <p:ext uri="{BB962C8B-B14F-4D97-AF65-F5344CB8AC3E}">
        <p14:creationId xmlns:p14="http://schemas.microsoft.com/office/powerpoint/2010/main" val="32561142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201" name="Google Shape;201;p22"/>
          <p:cNvSpPr txBox="1">
            <a:spLocks noGrp="1"/>
          </p:cNvSpPr>
          <p:nvPr>
            <p:ph type="sldNum" idx="12"/>
          </p:nvPr>
        </p:nvSpPr>
        <p:spPr>
          <a:xfrm>
            <a:off x="4297650" y="4791900"/>
            <a:ext cx="548700" cy="351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45</a:t>
            </a:fld>
            <a:endParaRPr/>
          </a:p>
        </p:txBody>
      </p:sp>
      <p:sp>
        <p:nvSpPr>
          <p:cNvPr id="2" name="Rectangle 1"/>
          <p:cNvSpPr/>
          <p:nvPr/>
        </p:nvSpPr>
        <p:spPr>
          <a:xfrm>
            <a:off x="509337" y="509174"/>
            <a:ext cx="8125326" cy="3722814"/>
          </a:xfrm>
          <a:prstGeom prst="rect">
            <a:avLst/>
          </a:prstGeom>
        </p:spPr>
        <p:txBody>
          <a:bodyPr wrap="square">
            <a:spAutoFit/>
          </a:bodyPr>
          <a:lstStyle/>
          <a:p>
            <a:pPr algn="ctr">
              <a:lnSpc>
                <a:spcPct val="107000"/>
              </a:lnSpc>
            </a:pPr>
            <a:r>
              <a:rPr lang="en-US" sz="2800" b="1" i="1" dirty="0" err="1" smtClean="0">
                <a:latin typeface="Lora" panose="020B0604020202020204" charset="0"/>
                <a:ea typeface="Times New Roman" panose="02020603050405020304" pitchFamily="18" charset="0"/>
                <a:cs typeface="Times New Roman" panose="02020603050405020304" pitchFamily="18" charset="0"/>
              </a:rPr>
              <a:t>Scénario</a:t>
            </a:r>
            <a:r>
              <a:rPr lang="en-US" sz="2800" b="1" i="1" dirty="0" smtClean="0">
                <a:latin typeface="Lora" panose="020B0604020202020204" charset="0"/>
                <a:ea typeface="Times New Roman" panose="02020603050405020304" pitchFamily="18" charset="0"/>
                <a:cs typeface="Times New Roman" panose="02020603050405020304" pitchFamily="18" charset="0"/>
              </a:rPr>
              <a:t> 5 :</a:t>
            </a:r>
            <a:endParaRPr lang="en-US" sz="2800" b="1" i="1" dirty="0">
              <a:latin typeface="Lora" panose="020B0604020202020204" charset="0"/>
              <a:ea typeface="Times New Roman" panose="02020603050405020304" pitchFamily="18" charset="0"/>
              <a:cs typeface="Times New Roman" panose="02020603050405020304" pitchFamily="18" charset="0"/>
            </a:endParaRPr>
          </a:p>
          <a:p>
            <a:pPr algn="ctr">
              <a:lnSpc>
                <a:spcPct val="107000"/>
              </a:lnSpc>
            </a:pPr>
            <a:endParaRPr lang="en-US" sz="2800" b="1" i="1" dirty="0">
              <a:latin typeface="Lora" panose="020B0604020202020204" charset="0"/>
              <a:ea typeface="Times New Roman" panose="02020603050405020304" pitchFamily="18" charset="0"/>
              <a:cs typeface="Times New Roman" panose="02020603050405020304" pitchFamily="18" charset="0"/>
            </a:endParaRPr>
          </a:p>
          <a:p>
            <a:pPr algn="ctr"/>
            <a:r>
              <a:rPr lang="en-US" sz="2200" dirty="0" smtClean="0">
                <a:latin typeface="Quattrocento Sans" panose="020B0604020202020204" charset="0"/>
              </a:rPr>
              <a:t>Un article </a:t>
            </a:r>
            <a:r>
              <a:rPr lang="en-US" sz="2200" dirty="0" err="1" smtClean="0">
                <a:latin typeface="Quattrocento Sans" panose="020B0604020202020204" charset="0"/>
              </a:rPr>
              <a:t>publié</a:t>
            </a:r>
            <a:r>
              <a:rPr lang="en-US" sz="2200" dirty="0" smtClean="0">
                <a:latin typeface="Quattrocento Sans" panose="020B0604020202020204" charset="0"/>
              </a:rPr>
              <a:t> a </a:t>
            </a:r>
            <a:r>
              <a:rPr lang="en-US" sz="2200" dirty="0" err="1" smtClean="0">
                <a:latin typeface="Quattrocento Sans" panose="020B0604020202020204" charset="0"/>
              </a:rPr>
              <a:t>plusieurs</a:t>
            </a:r>
            <a:r>
              <a:rPr lang="en-US" sz="2200" dirty="0" smtClean="0">
                <a:latin typeface="Quattrocento Sans" panose="020B0604020202020204" charset="0"/>
              </a:rPr>
              <a:t> auteurs. </a:t>
            </a:r>
            <a:r>
              <a:rPr lang="en-US" sz="2200" dirty="0" err="1" smtClean="0">
                <a:latin typeface="Quattrocento Sans" panose="020B0604020202020204" charset="0"/>
              </a:rPr>
              <a:t>Certains</a:t>
            </a:r>
            <a:r>
              <a:rPr lang="en-US" sz="2200" dirty="0" smtClean="0">
                <a:latin typeface="Quattrocento Sans" panose="020B0604020202020204" charset="0"/>
              </a:rPr>
              <a:t> </a:t>
            </a:r>
            <a:r>
              <a:rPr lang="en-US" sz="2200" dirty="0" err="1" smtClean="0">
                <a:latin typeface="Quattrocento Sans" panose="020B0604020202020204" charset="0"/>
              </a:rPr>
              <a:t>sont</a:t>
            </a:r>
            <a:r>
              <a:rPr lang="en-US" sz="2200" dirty="0" smtClean="0">
                <a:latin typeface="Quattrocento Sans" panose="020B0604020202020204" charset="0"/>
              </a:rPr>
              <a:t> des </a:t>
            </a:r>
            <a:r>
              <a:rPr lang="en-US" sz="2200" dirty="0" err="1" smtClean="0">
                <a:latin typeface="Quattrocento Sans" panose="020B0604020202020204" charset="0"/>
              </a:rPr>
              <a:t>professeurs</a:t>
            </a:r>
            <a:r>
              <a:rPr lang="en-US" sz="2200" dirty="0" smtClean="0">
                <a:latin typeface="Quattrocento Sans" panose="020B0604020202020204" charset="0"/>
              </a:rPr>
              <a:t> </a:t>
            </a:r>
            <a:r>
              <a:rPr lang="en-US" sz="2200" dirty="0" err="1" smtClean="0">
                <a:latin typeface="Quattrocento Sans" panose="020B0604020202020204" charset="0"/>
              </a:rPr>
              <a:t>universitaires</a:t>
            </a:r>
            <a:r>
              <a:rPr lang="en-US" sz="2200" dirty="0">
                <a:latin typeface="Quattrocento Sans" panose="020B0604020202020204" charset="0"/>
              </a:rPr>
              <a:t> </a:t>
            </a:r>
            <a:r>
              <a:rPr lang="en-US" sz="2200" dirty="0" smtClean="0">
                <a:latin typeface="Quattrocento Sans" panose="020B0604020202020204" charset="0"/>
              </a:rPr>
              <a:t>et </a:t>
            </a:r>
            <a:r>
              <a:rPr lang="en-US" sz="2200" dirty="0" err="1" smtClean="0">
                <a:latin typeface="Quattrocento Sans" panose="020B0604020202020204" charset="0"/>
              </a:rPr>
              <a:t>d’autres</a:t>
            </a:r>
            <a:r>
              <a:rPr lang="en-US" sz="2200" dirty="0" smtClean="0">
                <a:latin typeface="Quattrocento Sans" panose="020B0604020202020204" charset="0"/>
              </a:rPr>
              <a:t> </a:t>
            </a:r>
            <a:r>
              <a:rPr lang="en-US" sz="2200" dirty="0" err="1" smtClean="0">
                <a:latin typeface="Quattrocento Sans" panose="020B0604020202020204" charset="0"/>
              </a:rPr>
              <a:t>sont</a:t>
            </a:r>
            <a:r>
              <a:rPr lang="en-US" sz="2200" dirty="0" smtClean="0">
                <a:latin typeface="Quattrocento Sans" panose="020B0604020202020204" charset="0"/>
              </a:rPr>
              <a:t> des </a:t>
            </a:r>
            <a:r>
              <a:rPr lang="en-US" sz="2200" dirty="0" err="1" smtClean="0">
                <a:latin typeface="Quattrocento Sans" panose="020B0604020202020204" charset="0"/>
              </a:rPr>
              <a:t>employés</a:t>
            </a:r>
            <a:r>
              <a:rPr lang="en-US" sz="2200" dirty="0" smtClean="0">
                <a:latin typeface="Quattrocento Sans" panose="020B0604020202020204" charset="0"/>
              </a:rPr>
              <a:t> d’un </a:t>
            </a:r>
            <a:r>
              <a:rPr lang="en-US" sz="2200" dirty="0" err="1" smtClean="0">
                <a:latin typeface="Quattrocento Sans" panose="020B0604020202020204" charset="0"/>
              </a:rPr>
              <a:t>organisme</a:t>
            </a:r>
            <a:r>
              <a:rPr lang="en-US" sz="2200" dirty="0" smtClean="0">
                <a:latin typeface="Quattrocento Sans" panose="020B0604020202020204" charset="0"/>
              </a:rPr>
              <a:t> de santé. </a:t>
            </a:r>
            <a:r>
              <a:rPr lang="en-US" sz="2200" dirty="0" err="1" smtClean="0">
                <a:latin typeface="Quattrocento Sans" panose="020B0604020202020204" charset="0"/>
              </a:rPr>
              <a:t>L’auteure</a:t>
            </a:r>
            <a:r>
              <a:rPr lang="en-US" sz="2200" dirty="0" smtClean="0">
                <a:latin typeface="Quattrocento Sans" panose="020B0604020202020204" charset="0"/>
              </a:rPr>
              <a:t> </a:t>
            </a:r>
            <a:r>
              <a:rPr lang="en-US" sz="2200" dirty="0" err="1" smtClean="0">
                <a:latin typeface="Quattrocento Sans" panose="020B0604020202020204" charset="0"/>
              </a:rPr>
              <a:t>principale</a:t>
            </a:r>
            <a:r>
              <a:rPr lang="en-US" sz="2200" dirty="0" smtClean="0">
                <a:latin typeface="Quattrocento Sans" panose="020B0604020202020204" charset="0"/>
              </a:rPr>
              <a:t>, </a:t>
            </a:r>
            <a:r>
              <a:rPr lang="en-US" sz="2200" dirty="0" err="1" smtClean="0">
                <a:latin typeface="Quattrocento Sans" panose="020B0604020202020204" charset="0"/>
              </a:rPr>
              <a:t>une</a:t>
            </a:r>
            <a:r>
              <a:rPr lang="en-US" sz="2200" dirty="0" smtClean="0">
                <a:latin typeface="Quattrocento Sans" panose="020B0604020202020204" charset="0"/>
              </a:rPr>
              <a:t> </a:t>
            </a:r>
            <a:r>
              <a:rPr lang="en-US" sz="2200" dirty="0" err="1" smtClean="0">
                <a:latin typeface="Quattrocento Sans" panose="020B0604020202020204" charset="0"/>
              </a:rPr>
              <a:t>membre</a:t>
            </a:r>
            <a:r>
              <a:rPr lang="en-US" sz="2200" dirty="0" smtClean="0">
                <a:latin typeface="Quattrocento Sans" panose="020B0604020202020204" charset="0"/>
              </a:rPr>
              <a:t> du corps </a:t>
            </a:r>
            <a:r>
              <a:rPr lang="en-US" sz="2200" dirty="0" err="1" smtClean="0">
                <a:latin typeface="Quattrocento Sans" panose="020B0604020202020204" charset="0"/>
              </a:rPr>
              <a:t>professoral</a:t>
            </a:r>
            <a:r>
              <a:rPr lang="en-US" sz="2200" dirty="0" smtClean="0">
                <a:latin typeface="Quattrocento Sans" panose="020B0604020202020204" charset="0"/>
              </a:rPr>
              <a:t> à </a:t>
            </a:r>
            <a:r>
              <a:rPr lang="en-US" sz="2200" dirty="0" err="1" smtClean="0">
                <a:latin typeface="Quattrocento Sans" panose="020B0604020202020204" charset="0"/>
              </a:rPr>
              <a:t>l’université</a:t>
            </a:r>
            <a:r>
              <a:rPr lang="en-US" sz="2200" dirty="0" smtClean="0">
                <a:latin typeface="Quattrocento Sans" panose="020B0604020202020204" charset="0"/>
              </a:rPr>
              <a:t>, </a:t>
            </a:r>
            <a:r>
              <a:rPr lang="en-US" sz="2200" dirty="0" err="1" smtClean="0">
                <a:latin typeface="Quattrocento Sans" panose="020B0604020202020204" charset="0"/>
              </a:rPr>
              <a:t>veut</a:t>
            </a:r>
            <a:r>
              <a:rPr lang="en-US" sz="2200" dirty="0" smtClean="0">
                <a:latin typeface="Quattrocento Sans" panose="020B0604020202020204" charset="0"/>
              </a:rPr>
              <a:t> accorder </a:t>
            </a:r>
            <a:r>
              <a:rPr lang="en-US" sz="2200" dirty="0" err="1" smtClean="0">
                <a:latin typeface="Quattrocento Sans" panose="020B0604020202020204" charset="0"/>
              </a:rPr>
              <a:t>une</a:t>
            </a:r>
            <a:r>
              <a:rPr lang="en-US" sz="2200" dirty="0" smtClean="0">
                <a:latin typeface="Quattrocento Sans" panose="020B0604020202020204" charset="0"/>
              </a:rPr>
              <a:t> </a:t>
            </a:r>
            <a:r>
              <a:rPr lang="en-US" sz="2200" dirty="0" err="1" smtClean="0">
                <a:latin typeface="Quattrocento Sans" panose="020B0604020202020204" charset="0"/>
              </a:rPr>
              <a:t>licence</a:t>
            </a:r>
            <a:r>
              <a:rPr lang="en-US" sz="2200" dirty="0" smtClean="0">
                <a:latin typeface="Quattrocento Sans" panose="020B0604020202020204" charset="0"/>
              </a:rPr>
              <a:t> de droit </a:t>
            </a:r>
            <a:r>
              <a:rPr lang="en-US" sz="2200" dirty="0" err="1" smtClean="0">
                <a:latin typeface="Quattrocento Sans" panose="020B0604020202020204" charset="0"/>
              </a:rPr>
              <a:t>d’auteur</a:t>
            </a:r>
            <a:r>
              <a:rPr lang="en-US" sz="2200" dirty="0" smtClean="0">
                <a:latin typeface="Quattrocento Sans" panose="020B0604020202020204" charset="0"/>
              </a:rPr>
              <a:t> </a:t>
            </a:r>
            <a:r>
              <a:rPr lang="en-US" sz="2200" dirty="0" err="1" smtClean="0">
                <a:latin typeface="Quattrocento Sans" panose="020B0604020202020204" charset="0"/>
              </a:rPr>
              <a:t>afin</a:t>
            </a:r>
            <a:r>
              <a:rPr lang="en-US" sz="2200" dirty="0" smtClean="0">
                <a:latin typeface="Quattrocento Sans" panose="020B0604020202020204" charset="0"/>
              </a:rPr>
              <a:t> que </a:t>
            </a:r>
            <a:r>
              <a:rPr lang="en-US" sz="2200" dirty="0" err="1" smtClean="0">
                <a:latin typeface="Quattrocento Sans" panose="020B0604020202020204" charset="0"/>
              </a:rPr>
              <a:t>l’article</a:t>
            </a:r>
            <a:r>
              <a:rPr lang="en-US" sz="2200" dirty="0" smtClean="0">
                <a:latin typeface="Quattrocento Sans" panose="020B0604020202020204" charset="0"/>
              </a:rPr>
              <a:t> </a:t>
            </a:r>
            <a:r>
              <a:rPr lang="en-US" sz="2200" dirty="0" err="1" smtClean="0">
                <a:latin typeface="Quattrocento Sans" panose="020B0604020202020204" charset="0"/>
              </a:rPr>
              <a:t>puisse</a:t>
            </a:r>
            <a:r>
              <a:rPr lang="en-US" sz="2200" dirty="0" smtClean="0">
                <a:latin typeface="Quattrocento Sans" panose="020B0604020202020204" charset="0"/>
              </a:rPr>
              <a:t> </a:t>
            </a:r>
            <a:r>
              <a:rPr lang="en-US" sz="2200" dirty="0" err="1" smtClean="0">
                <a:latin typeface="Quattrocento Sans" panose="020B0604020202020204" charset="0"/>
              </a:rPr>
              <a:t>être</a:t>
            </a:r>
            <a:r>
              <a:rPr lang="en-US" sz="2200" dirty="0" smtClean="0">
                <a:latin typeface="Quattrocento Sans" panose="020B0604020202020204" charset="0"/>
              </a:rPr>
              <a:t> </a:t>
            </a:r>
            <a:r>
              <a:rPr lang="en-US" sz="2200" dirty="0" err="1" smtClean="0">
                <a:latin typeface="Quattrocento Sans" panose="020B0604020202020204" charset="0"/>
              </a:rPr>
              <a:t>reproduit</a:t>
            </a:r>
            <a:r>
              <a:rPr lang="en-US" sz="2200" dirty="0" smtClean="0">
                <a:latin typeface="Quattrocento Sans" panose="020B0604020202020204" charset="0"/>
              </a:rPr>
              <a:t> et </a:t>
            </a:r>
            <a:r>
              <a:rPr lang="en-US" sz="2200" dirty="0" err="1" smtClean="0">
                <a:latin typeface="Quattrocento Sans" panose="020B0604020202020204" charset="0"/>
              </a:rPr>
              <a:t>téléchargé</a:t>
            </a:r>
            <a:r>
              <a:rPr lang="en-US" sz="2200" dirty="0" smtClean="0">
                <a:latin typeface="Quattrocento Sans" panose="020B0604020202020204" charset="0"/>
              </a:rPr>
              <a:t> sur le site Web d’un </a:t>
            </a:r>
            <a:r>
              <a:rPr lang="en-US" sz="2200" dirty="0" err="1" smtClean="0">
                <a:latin typeface="Quattrocento Sans" panose="020B0604020202020204" charset="0"/>
              </a:rPr>
              <a:t>organisme</a:t>
            </a:r>
            <a:r>
              <a:rPr lang="en-US" sz="2200" dirty="0" smtClean="0">
                <a:latin typeface="Quattrocento Sans" panose="020B0604020202020204" charset="0"/>
              </a:rPr>
              <a:t>. Est-</a:t>
            </a:r>
            <a:r>
              <a:rPr lang="en-US" sz="2200" dirty="0" err="1" smtClean="0">
                <a:latin typeface="Quattrocento Sans" panose="020B0604020202020204" charset="0"/>
              </a:rPr>
              <a:t>ce</a:t>
            </a:r>
            <a:r>
              <a:rPr lang="en-US" sz="2200" dirty="0" smtClean="0">
                <a:latin typeface="Quattrocento Sans" panose="020B0604020202020204" charset="0"/>
              </a:rPr>
              <a:t> que </a:t>
            </a:r>
            <a:r>
              <a:rPr lang="en-US" sz="2200" dirty="0" err="1" smtClean="0">
                <a:latin typeface="Quattrocento Sans" panose="020B0604020202020204" charset="0"/>
              </a:rPr>
              <a:t>tous</a:t>
            </a:r>
            <a:r>
              <a:rPr lang="en-US" sz="2200" dirty="0" smtClean="0">
                <a:latin typeface="Quattrocento Sans" panose="020B0604020202020204" charset="0"/>
              </a:rPr>
              <a:t> les auteurs </a:t>
            </a:r>
            <a:r>
              <a:rPr lang="en-US" sz="2200" dirty="0" err="1" smtClean="0">
                <a:latin typeface="Quattrocento Sans" panose="020B0604020202020204" charset="0"/>
              </a:rPr>
              <a:t>doivent</a:t>
            </a:r>
            <a:r>
              <a:rPr lang="en-US" sz="2200" dirty="0" smtClean="0">
                <a:latin typeface="Quattrocento Sans" panose="020B0604020202020204" charset="0"/>
              </a:rPr>
              <a:t> </a:t>
            </a:r>
            <a:r>
              <a:rPr lang="en-US" sz="2200" dirty="0" err="1" smtClean="0">
                <a:latin typeface="Quattrocento Sans" panose="020B0604020202020204" charset="0"/>
              </a:rPr>
              <a:t>également</a:t>
            </a:r>
            <a:r>
              <a:rPr lang="en-US" sz="2200" dirty="0" smtClean="0">
                <a:latin typeface="Quattrocento Sans" panose="020B0604020202020204" charset="0"/>
              </a:rPr>
              <a:t> donner </a:t>
            </a:r>
            <a:r>
              <a:rPr lang="en-US" sz="2200" dirty="0" err="1" smtClean="0">
                <a:latin typeface="Quattrocento Sans" panose="020B0604020202020204" charset="0"/>
              </a:rPr>
              <a:t>leur</a:t>
            </a:r>
            <a:r>
              <a:rPr lang="en-US" sz="2200" dirty="0" smtClean="0">
                <a:latin typeface="Quattrocento Sans" panose="020B0604020202020204" charset="0"/>
              </a:rPr>
              <a:t> accord </a:t>
            </a:r>
            <a:r>
              <a:rPr lang="en-US" sz="2200" dirty="0" err="1" smtClean="0">
                <a:latin typeface="Quattrocento Sans" panose="020B0604020202020204" charset="0"/>
              </a:rPr>
              <a:t>ou</a:t>
            </a:r>
            <a:r>
              <a:rPr lang="en-US" sz="2200" dirty="0" smtClean="0">
                <a:latin typeface="Quattrocento Sans" panose="020B0604020202020204" charset="0"/>
              </a:rPr>
              <a:t> </a:t>
            </a:r>
            <a:r>
              <a:rPr lang="en-US" sz="2200" dirty="0" err="1" smtClean="0">
                <a:latin typeface="Quattrocento Sans" panose="020B0604020202020204" charset="0"/>
              </a:rPr>
              <a:t>est-ce</a:t>
            </a:r>
            <a:r>
              <a:rPr lang="en-US" sz="2200" dirty="0" smtClean="0">
                <a:latin typeface="Quattrocento Sans" panose="020B0604020202020204" charset="0"/>
              </a:rPr>
              <a:t> que </a:t>
            </a:r>
            <a:r>
              <a:rPr lang="en-US" sz="2200" dirty="0" err="1" smtClean="0">
                <a:latin typeface="Quattrocento Sans" panose="020B0604020202020204" charset="0"/>
              </a:rPr>
              <a:t>l’approbation</a:t>
            </a:r>
            <a:r>
              <a:rPr lang="en-US" sz="2200" dirty="0" smtClean="0">
                <a:latin typeface="Quattrocento Sans" panose="020B0604020202020204" charset="0"/>
              </a:rPr>
              <a:t> de </a:t>
            </a:r>
            <a:r>
              <a:rPr lang="en-US" sz="2200" dirty="0" err="1" smtClean="0">
                <a:latin typeface="Quattrocento Sans" panose="020B0604020202020204" charset="0"/>
              </a:rPr>
              <a:t>l’auteure</a:t>
            </a:r>
            <a:r>
              <a:rPr lang="en-US" sz="2200" dirty="0" smtClean="0">
                <a:latin typeface="Quattrocento Sans" panose="020B0604020202020204" charset="0"/>
              </a:rPr>
              <a:t> </a:t>
            </a:r>
            <a:r>
              <a:rPr lang="en-US" sz="2200" dirty="0" err="1" smtClean="0">
                <a:latin typeface="Quattrocento Sans" panose="020B0604020202020204" charset="0"/>
              </a:rPr>
              <a:t>principale</a:t>
            </a:r>
            <a:r>
              <a:rPr lang="en-US" sz="2200" dirty="0" smtClean="0">
                <a:latin typeface="Quattrocento Sans" panose="020B0604020202020204" charset="0"/>
              </a:rPr>
              <a:t> </a:t>
            </a:r>
            <a:r>
              <a:rPr lang="en-US" sz="2200" dirty="0" err="1" smtClean="0">
                <a:latin typeface="Quattrocento Sans" panose="020B0604020202020204" charset="0"/>
              </a:rPr>
              <a:t>est</a:t>
            </a:r>
            <a:r>
              <a:rPr lang="en-US" sz="2200" dirty="0" smtClean="0">
                <a:latin typeface="Quattrocento Sans" panose="020B0604020202020204" charset="0"/>
              </a:rPr>
              <a:t> </a:t>
            </a:r>
            <a:r>
              <a:rPr lang="en-US" sz="2200" dirty="0" err="1" smtClean="0">
                <a:latin typeface="Quattrocento Sans" panose="020B0604020202020204" charset="0"/>
              </a:rPr>
              <a:t>suffisante</a:t>
            </a:r>
            <a:r>
              <a:rPr lang="en-US" sz="2200" dirty="0" smtClean="0">
                <a:latin typeface="Quattrocento Sans" panose="020B0604020202020204" charset="0"/>
              </a:rPr>
              <a:t> ?</a:t>
            </a:r>
            <a:endParaRPr lang="en-CA" sz="2200" dirty="0">
              <a:effectLst/>
              <a:latin typeface="Quattrocento Sans" panose="020B0604020202020204" charset="0"/>
            </a:endParaRPr>
          </a:p>
        </p:txBody>
      </p:sp>
    </p:spTree>
    <p:extLst>
      <p:ext uri="{BB962C8B-B14F-4D97-AF65-F5344CB8AC3E}">
        <p14:creationId xmlns:p14="http://schemas.microsoft.com/office/powerpoint/2010/main" val="35171888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201" name="Google Shape;201;p22"/>
          <p:cNvSpPr txBox="1">
            <a:spLocks noGrp="1"/>
          </p:cNvSpPr>
          <p:nvPr>
            <p:ph type="sldNum" idx="12"/>
          </p:nvPr>
        </p:nvSpPr>
        <p:spPr>
          <a:xfrm>
            <a:off x="4297650" y="4791900"/>
            <a:ext cx="548700" cy="351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46</a:t>
            </a:fld>
            <a:endParaRPr/>
          </a:p>
        </p:txBody>
      </p:sp>
      <p:sp>
        <p:nvSpPr>
          <p:cNvPr id="2" name="Rectangle 1"/>
          <p:cNvSpPr/>
          <p:nvPr/>
        </p:nvSpPr>
        <p:spPr>
          <a:xfrm>
            <a:off x="489285" y="588687"/>
            <a:ext cx="8125326" cy="3435043"/>
          </a:xfrm>
          <a:prstGeom prst="rect">
            <a:avLst/>
          </a:prstGeom>
        </p:spPr>
        <p:txBody>
          <a:bodyPr wrap="square">
            <a:spAutoFit/>
          </a:bodyPr>
          <a:lstStyle/>
          <a:p>
            <a:pPr algn="ctr">
              <a:lnSpc>
                <a:spcPct val="107000"/>
              </a:lnSpc>
            </a:pPr>
            <a:r>
              <a:rPr lang="en-US" sz="2800" b="1" i="1" dirty="0" err="1" smtClean="0">
                <a:latin typeface="Lora" panose="020B0604020202020204" charset="0"/>
                <a:ea typeface="Times New Roman" panose="02020603050405020304" pitchFamily="18" charset="0"/>
                <a:cs typeface="Times New Roman" panose="02020603050405020304" pitchFamily="18" charset="0"/>
              </a:rPr>
              <a:t>Scénario</a:t>
            </a:r>
            <a:r>
              <a:rPr lang="en-US" sz="2800" b="1" i="1" dirty="0" smtClean="0">
                <a:latin typeface="Lora" panose="020B0604020202020204" charset="0"/>
                <a:ea typeface="Times New Roman" panose="02020603050405020304" pitchFamily="18" charset="0"/>
                <a:cs typeface="Times New Roman" panose="02020603050405020304" pitchFamily="18" charset="0"/>
              </a:rPr>
              <a:t> 6 :</a:t>
            </a:r>
            <a:endParaRPr lang="en-US" sz="2800" b="1" i="1" dirty="0">
              <a:latin typeface="Lora" panose="020B0604020202020204" charset="0"/>
              <a:ea typeface="Times New Roman" panose="02020603050405020304" pitchFamily="18" charset="0"/>
              <a:cs typeface="Times New Roman" panose="02020603050405020304" pitchFamily="18" charset="0"/>
            </a:endParaRPr>
          </a:p>
          <a:p>
            <a:pPr algn="ctr">
              <a:lnSpc>
                <a:spcPct val="107000"/>
              </a:lnSpc>
            </a:pPr>
            <a:endParaRPr lang="en-US" sz="1800" b="1" i="1" dirty="0">
              <a:latin typeface="Lora" panose="020B0604020202020204" charset="0"/>
              <a:ea typeface="Times New Roman" panose="02020603050405020304" pitchFamily="18" charset="0"/>
              <a:cs typeface="Times New Roman" panose="02020603050405020304" pitchFamily="18" charset="0"/>
            </a:endParaRPr>
          </a:p>
          <a:p>
            <a:pPr algn="ctr"/>
            <a:r>
              <a:rPr lang="en-US" sz="2400" dirty="0" err="1" smtClean="0">
                <a:latin typeface="Quattrocento Sans" panose="020B0604020202020204" charset="0"/>
              </a:rPr>
              <a:t>Lorsque</a:t>
            </a:r>
            <a:r>
              <a:rPr lang="en-US" sz="2400" dirty="0" smtClean="0">
                <a:latin typeface="Quattrocento Sans" panose="020B0604020202020204" charset="0"/>
              </a:rPr>
              <a:t> Pedro </a:t>
            </a:r>
            <a:r>
              <a:rPr lang="en-US" sz="2400" dirty="0" err="1" smtClean="0">
                <a:latin typeface="Quattrocento Sans" panose="020B0604020202020204" charset="0"/>
              </a:rPr>
              <a:t>était</a:t>
            </a:r>
            <a:r>
              <a:rPr lang="en-US" sz="2400" dirty="0" smtClean="0">
                <a:latin typeface="Quattrocento Sans" panose="020B0604020202020204" charset="0"/>
              </a:rPr>
              <a:t> chargé de </a:t>
            </a:r>
            <a:r>
              <a:rPr lang="en-US" sz="2400" dirty="0" err="1" smtClean="0">
                <a:latin typeface="Quattrocento Sans" panose="020B0604020202020204" charset="0"/>
              </a:rPr>
              <a:t>cours</a:t>
            </a:r>
            <a:r>
              <a:rPr lang="en-US" sz="2400" dirty="0" smtClean="0">
                <a:latin typeface="Quattrocento Sans" panose="020B0604020202020204" charset="0"/>
              </a:rPr>
              <a:t> </a:t>
            </a:r>
            <a:r>
              <a:rPr lang="en-US" sz="2400" dirty="0" err="1" smtClean="0">
                <a:latin typeface="Quattrocento Sans" panose="020B0604020202020204" charset="0"/>
              </a:rPr>
              <a:t>en</a:t>
            </a:r>
            <a:r>
              <a:rPr lang="en-US" sz="2400" dirty="0" smtClean="0">
                <a:latin typeface="Quattrocento Sans" panose="020B0604020202020204" charset="0"/>
              </a:rPr>
              <a:t> science de </a:t>
            </a:r>
            <a:r>
              <a:rPr lang="en-US" sz="2400" dirty="0" err="1" smtClean="0">
                <a:latin typeface="Quattrocento Sans" panose="020B0604020202020204" charset="0"/>
              </a:rPr>
              <a:t>l’activité</a:t>
            </a:r>
            <a:r>
              <a:rPr lang="en-US" sz="2400" dirty="0" smtClean="0">
                <a:latin typeface="Quattrocento Sans" panose="020B0604020202020204" charset="0"/>
              </a:rPr>
              <a:t> physique à </a:t>
            </a:r>
            <a:r>
              <a:rPr lang="en-US" sz="2400" dirty="0" err="1" smtClean="0">
                <a:latin typeface="Quattrocento Sans" panose="020B0604020202020204" charset="0"/>
              </a:rPr>
              <a:t>l’université</a:t>
            </a:r>
            <a:r>
              <a:rPr lang="en-US" sz="2400" dirty="0" smtClean="0">
                <a:latin typeface="Quattrocento Sans" panose="020B0604020202020204" charset="0"/>
              </a:rPr>
              <a:t>, </a:t>
            </a:r>
            <a:r>
              <a:rPr lang="en-US" sz="2400" dirty="0" err="1" smtClean="0">
                <a:latin typeface="Quattrocento Sans" panose="020B0604020202020204" charset="0"/>
              </a:rPr>
              <a:t>il</a:t>
            </a:r>
            <a:r>
              <a:rPr lang="en-US" sz="2400" dirty="0" smtClean="0">
                <a:latin typeface="Quattrocento Sans" panose="020B0604020202020204" charset="0"/>
              </a:rPr>
              <a:t> </a:t>
            </a:r>
            <a:r>
              <a:rPr lang="en-US" sz="2400" dirty="0" err="1" smtClean="0">
                <a:latin typeface="Quattrocento Sans" panose="020B0604020202020204" charset="0"/>
              </a:rPr>
              <a:t>utilisait</a:t>
            </a:r>
            <a:r>
              <a:rPr lang="en-US" sz="2400" dirty="0" smtClean="0">
                <a:latin typeface="Quattrocento Sans" panose="020B0604020202020204" charset="0"/>
              </a:rPr>
              <a:t> </a:t>
            </a:r>
            <a:r>
              <a:rPr lang="en-US" sz="2400" dirty="0" err="1" smtClean="0">
                <a:latin typeface="Quattrocento Sans" panose="020B0604020202020204" charset="0"/>
              </a:rPr>
              <a:t>en</a:t>
            </a:r>
            <a:r>
              <a:rPr lang="en-US" sz="2400" dirty="0" smtClean="0">
                <a:latin typeface="Quattrocento Sans" panose="020B0604020202020204" charset="0"/>
              </a:rPr>
              <a:t> </a:t>
            </a:r>
            <a:r>
              <a:rPr lang="en-US" sz="2400" dirty="0" err="1" smtClean="0">
                <a:latin typeface="Quattrocento Sans" panose="020B0604020202020204" charset="0"/>
              </a:rPr>
              <a:t>classe</a:t>
            </a:r>
            <a:r>
              <a:rPr lang="en-US" sz="2400" dirty="0" smtClean="0">
                <a:latin typeface="Quattrocento Sans" panose="020B0604020202020204" charset="0"/>
              </a:rPr>
              <a:t> les </a:t>
            </a:r>
            <a:r>
              <a:rPr lang="en-US" sz="2400" dirty="0" err="1" smtClean="0">
                <a:latin typeface="Quattrocento Sans" panose="020B0604020202020204" charset="0"/>
              </a:rPr>
              <a:t>diapositives</a:t>
            </a:r>
            <a:r>
              <a:rPr lang="en-US" sz="2400" dirty="0" smtClean="0">
                <a:latin typeface="Quattrocento Sans" panose="020B0604020202020204" charset="0"/>
              </a:rPr>
              <a:t> et les images </a:t>
            </a:r>
            <a:r>
              <a:rPr lang="en-US" sz="2400" dirty="0" err="1" smtClean="0">
                <a:latin typeface="Quattrocento Sans" panose="020B0604020202020204" charset="0"/>
              </a:rPr>
              <a:t>fournies</a:t>
            </a:r>
            <a:r>
              <a:rPr lang="en-US" sz="2400" dirty="0" smtClean="0">
                <a:latin typeface="Quattrocento Sans" panose="020B0604020202020204" charset="0"/>
              </a:rPr>
              <a:t> par </a:t>
            </a:r>
            <a:r>
              <a:rPr lang="en-US" sz="2400" dirty="0" err="1" smtClean="0">
                <a:latin typeface="Quattrocento Sans" panose="020B0604020202020204" charset="0"/>
              </a:rPr>
              <a:t>l’éditeur</a:t>
            </a:r>
            <a:r>
              <a:rPr lang="en-US" sz="2400" dirty="0" smtClean="0">
                <a:latin typeface="Quattrocento Sans" panose="020B0604020202020204" charset="0"/>
              </a:rPr>
              <a:t> du </a:t>
            </a:r>
            <a:r>
              <a:rPr lang="en-US" sz="2400" dirty="0" err="1" smtClean="0">
                <a:latin typeface="Quattrocento Sans" panose="020B0604020202020204" charset="0"/>
              </a:rPr>
              <a:t>manuel</a:t>
            </a:r>
            <a:r>
              <a:rPr lang="en-US" sz="2400" dirty="0" smtClean="0">
                <a:latin typeface="Quattrocento Sans" panose="020B0604020202020204" charset="0"/>
              </a:rPr>
              <a:t> </a:t>
            </a:r>
            <a:r>
              <a:rPr lang="en-US" sz="2400" dirty="0" err="1" smtClean="0">
                <a:latin typeface="Quattrocento Sans" panose="020B0604020202020204" charset="0"/>
              </a:rPr>
              <a:t>qu’il</a:t>
            </a:r>
            <a:r>
              <a:rPr lang="en-US" sz="2400" dirty="0" smtClean="0">
                <a:latin typeface="Quattrocento Sans" panose="020B0604020202020204" charset="0"/>
              </a:rPr>
              <a:t> </a:t>
            </a:r>
            <a:r>
              <a:rPr lang="en-US" sz="2400" dirty="0" err="1" smtClean="0">
                <a:latin typeface="Quattrocento Sans" panose="020B0604020202020204" charset="0"/>
              </a:rPr>
              <a:t>avait</a:t>
            </a:r>
            <a:r>
              <a:rPr lang="en-US" sz="2400" dirty="0" smtClean="0">
                <a:latin typeface="Quattrocento Sans" panose="020B0604020202020204" charset="0"/>
              </a:rPr>
              <a:t> </a:t>
            </a:r>
            <a:r>
              <a:rPr lang="en-US" sz="2400" dirty="0" err="1" smtClean="0">
                <a:latin typeface="Quattrocento Sans" panose="020B0604020202020204" charset="0"/>
              </a:rPr>
              <a:t>adopté</a:t>
            </a:r>
            <a:r>
              <a:rPr lang="en-US" sz="2400" dirty="0" smtClean="0">
                <a:latin typeface="Quattrocento Sans" panose="020B0604020202020204" charset="0"/>
              </a:rPr>
              <a:t> pour son </a:t>
            </a:r>
            <a:r>
              <a:rPr lang="en-US" sz="2400" dirty="0" err="1" smtClean="0">
                <a:latin typeface="Quattrocento Sans" panose="020B0604020202020204" charset="0"/>
              </a:rPr>
              <a:t>cours</a:t>
            </a:r>
            <a:r>
              <a:rPr lang="en-US" sz="2400" dirty="0" smtClean="0">
                <a:latin typeface="Quattrocento Sans" panose="020B0604020202020204" charset="0"/>
              </a:rPr>
              <a:t>, </a:t>
            </a:r>
            <a:r>
              <a:rPr lang="en-US" sz="2400" i="1" dirty="0">
                <a:latin typeface="Quattrocento Sans" panose="020B0604020202020204" charset="0"/>
              </a:rPr>
              <a:t>Fundamentals of Athletic Training</a:t>
            </a:r>
            <a:r>
              <a:rPr lang="en-US" sz="2400" dirty="0">
                <a:latin typeface="Quattrocento Sans" panose="020B0604020202020204" charset="0"/>
              </a:rPr>
              <a:t> (</a:t>
            </a:r>
            <a:r>
              <a:rPr lang="en-US" sz="2400" dirty="0" err="1" smtClean="0">
                <a:latin typeface="Quattrocento Sans" panose="020B0604020202020204" charset="0"/>
              </a:rPr>
              <a:t>publié</a:t>
            </a:r>
            <a:r>
              <a:rPr lang="en-US" sz="2400" dirty="0" smtClean="0">
                <a:latin typeface="Quattrocento Sans" panose="020B0604020202020204" charset="0"/>
              </a:rPr>
              <a:t> par </a:t>
            </a:r>
            <a:r>
              <a:rPr lang="en-US" sz="2400" dirty="0">
                <a:latin typeface="Quattrocento Sans" panose="020B0604020202020204" charset="0"/>
              </a:rPr>
              <a:t>Human Kinetics). </a:t>
            </a:r>
            <a:r>
              <a:rPr lang="en-US" sz="2400" dirty="0" smtClean="0">
                <a:latin typeface="Quattrocento Sans" panose="020B0604020202020204" charset="0"/>
              </a:rPr>
              <a:t>Il </a:t>
            </a:r>
            <a:r>
              <a:rPr lang="en-US" sz="2400" dirty="0" err="1" smtClean="0">
                <a:latin typeface="Quattrocento Sans" panose="020B0604020202020204" charset="0"/>
              </a:rPr>
              <a:t>veut</a:t>
            </a:r>
            <a:r>
              <a:rPr lang="en-US" sz="2400" dirty="0" smtClean="0">
                <a:latin typeface="Quattrocento Sans" panose="020B0604020202020204" charset="0"/>
              </a:rPr>
              <a:t> </a:t>
            </a:r>
            <a:r>
              <a:rPr lang="en-US" sz="2400" dirty="0" err="1" smtClean="0">
                <a:latin typeface="Quattrocento Sans" panose="020B0604020202020204" charset="0"/>
              </a:rPr>
              <a:t>maintenant</a:t>
            </a:r>
            <a:r>
              <a:rPr lang="en-US" sz="2400" dirty="0" smtClean="0">
                <a:latin typeface="Quattrocento Sans" panose="020B0604020202020204" charset="0"/>
              </a:rPr>
              <a:t> </a:t>
            </a:r>
            <a:r>
              <a:rPr lang="en-US" sz="2400" dirty="0" err="1" smtClean="0">
                <a:latin typeface="Quattrocento Sans" panose="020B0604020202020204" charset="0"/>
              </a:rPr>
              <a:t>utiliser</a:t>
            </a:r>
            <a:r>
              <a:rPr lang="en-US" sz="2400" dirty="0" smtClean="0">
                <a:latin typeface="Quattrocento Sans" panose="020B0604020202020204" charset="0"/>
              </a:rPr>
              <a:t> </a:t>
            </a:r>
            <a:r>
              <a:rPr lang="en-US" sz="2400" dirty="0" err="1" smtClean="0">
                <a:latin typeface="Quattrocento Sans" panose="020B0604020202020204" charset="0"/>
              </a:rPr>
              <a:t>ces</a:t>
            </a:r>
            <a:r>
              <a:rPr lang="en-US" sz="2400" dirty="0" smtClean="0">
                <a:latin typeface="Quattrocento Sans" panose="020B0604020202020204" charset="0"/>
              </a:rPr>
              <a:t> </a:t>
            </a:r>
            <a:r>
              <a:rPr lang="en-US" sz="2400" dirty="0" err="1" smtClean="0">
                <a:latin typeface="Quattrocento Sans" panose="020B0604020202020204" charset="0"/>
              </a:rPr>
              <a:t>diapositives</a:t>
            </a:r>
            <a:r>
              <a:rPr lang="en-US" sz="2400" dirty="0" smtClean="0">
                <a:latin typeface="Quattrocento Sans" panose="020B0604020202020204" charset="0"/>
              </a:rPr>
              <a:t> pour </a:t>
            </a:r>
            <a:r>
              <a:rPr lang="en-US" sz="2400" dirty="0" err="1" smtClean="0">
                <a:latin typeface="Quattrocento Sans" panose="020B0604020202020204" charset="0"/>
              </a:rPr>
              <a:t>une</a:t>
            </a:r>
            <a:r>
              <a:rPr lang="en-US" sz="2400" dirty="0" smtClean="0">
                <a:latin typeface="Quattrocento Sans" panose="020B0604020202020204" charset="0"/>
              </a:rPr>
              <a:t> </a:t>
            </a:r>
            <a:r>
              <a:rPr lang="en-US" sz="2400" dirty="0" err="1" smtClean="0">
                <a:latin typeface="Quattrocento Sans" panose="020B0604020202020204" charset="0"/>
              </a:rPr>
              <a:t>présentation</a:t>
            </a:r>
            <a:r>
              <a:rPr lang="en-US" sz="2400" dirty="0" smtClean="0">
                <a:latin typeface="Quattrocento Sans" panose="020B0604020202020204" charset="0"/>
              </a:rPr>
              <a:t> </a:t>
            </a:r>
            <a:r>
              <a:rPr lang="en-US" sz="2400" dirty="0" err="1" smtClean="0">
                <a:latin typeface="Quattrocento Sans" panose="020B0604020202020204" charset="0"/>
              </a:rPr>
              <a:t>qu’il</a:t>
            </a:r>
            <a:r>
              <a:rPr lang="en-US" sz="2400" dirty="0" smtClean="0">
                <a:latin typeface="Quattrocento Sans" panose="020B0604020202020204" charset="0"/>
              </a:rPr>
              <a:t> </a:t>
            </a:r>
            <a:r>
              <a:rPr lang="en-US" sz="2400" dirty="0" err="1" smtClean="0">
                <a:latin typeface="Quattrocento Sans" panose="020B0604020202020204" charset="0"/>
              </a:rPr>
              <a:t>donne</a:t>
            </a:r>
            <a:r>
              <a:rPr lang="en-US" sz="2400" dirty="0" smtClean="0">
                <a:latin typeface="Quattrocento Sans" panose="020B0604020202020204" charset="0"/>
              </a:rPr>
              <a:t> à la </a:t>
            </a:r>
            <a:r>
              <a:rPr lang="en-US" sz="2400" dirty="0" err="1" smtClean="0">
                <a:latin typeface="Quattrocento Sans" panose="020B0604020202020204" charset="0"/>
              </a:rPr>
              <a:t>clinique</a:t>
            </a:r>
            <a:r>
              <a:rPr lang="en-US" sz="2400" dirty="0" smtClean="0">
                <a:latin typeface="Quattrocento Sans" panose="020B0604020202020204" charset="0"/>
              </a:rPr>
              <a:t> </a:t>
            </a:r>
            <a:r>
              <a:rPr lang="en-US" sz="2400" dirty="0" err="1" smtClean="0">
                <a:latin typeface="Quattrocento Sans" panose="020B0604020202020204" charset="0"/>
              </a:rPr>
              <a:t>d’entraînement</a:t>
            </a:r>
            <a:r>
              <a:rPr lang="en-US" sz="2400" dirty="0" smtClean="0">
                <a:latin typeface="Quattrocento Sans" panose="020B0604020202020204" charset="0"/>
              </a:rPr>
              <a:t> de son </a:t>
            </a:r>
            <a:r>
              <a:rPr lang="en-US" sz="2400" dirty="0" err="1" smtClean="0">
                <a:latin typeface="Quattrocento Sans" panose="020B0604020202020204" charset="0"/>
              </a:rPr>
              <a:t>centre</a:t>
            </a:r>
            <a:r>
              <a:rPr lang="en-US" sz="2400" dirty="0" smtClean="0">
                <a:latin typeface="Quattrocento Sans" panose="020B0604020202020204" charset="0"/>
              </a:rPr>
              <a:t> </a:t>
            </a:r>
            <a:r>
              <a:rPr lang="en-US" sz="2400" dirty="0" err="1" smtClean="0">
                <a:latin typeface="Quattrocento Sans" panose="020B0604020202020204" charset="0"/>
              </a:rPr>
              <a:t>récréatif</a:t>
            </a:r>
            <a:r>
              <a:rPr lang="en-US" sz="2400" dirty="0" smtClean="0">
                <a:latin typeface="Quattrocento Sans" panose="020B0604020202020204" charset="0"/>
              </a:rPr>
              <a:t>.</a:t>
            </a:r>
            <a:endParaRPr lang="en-US" sz="4000" dirty="0">
              <a:latin typeface="Quattrocento Sans" panose="020B0604020202020204" charset="0"/>
            </a:endParaRPr>
          </a:p>
        </p:txBody>
      </p:sp>
    </p:spTree>
    <p:extLst>
      <p:ext uri="{BB962C8B-B14F-4D97-AF65-F5344CB8AC3E}">
        <p14:creationId xmlns:p14="http://schemas.microsoft.com/office/powerpoint/2010/main" val="14087071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7"/>
          <p:cNvSpPr txBox="1">
            <a:spLocks noGrp="1"/>
          </p:cNvSpPr>
          <p:nvPr>
            <p:ph type="title"/>
          </p:nvPr>
        </p:nvSpPr>
        <p:spPr>
          <a:xfrm>
            <a:off x="1381250" y="908963"/>
            <a:ext cx="5324349" cy="435600"/>
          </a:xfrm>
          <a:prstGeom prst="rect">
            <a:avLst/>
          </a:prstGeom>
        </p:spPr>
        <p:txBody>
          <a:bodyPr spcFirstLastPara="1" wrap="square" lIns="91425" tIns="91425" rIns="91425" bIns="91425" anchor="ctr" anchorCtr="0">
            <a:noAutofit/>
          </a:bodyPr>
          <a:lstStyle/>
          <a:p>
            <a:r>
              <a:rPr lang="en-US" sz="3200" dirty="0" err="1" smtClean="0"/>
              <a:t>Aperçu</a:t>
            </a:r>
            <a:r>
              <a:rPr lang="en-US" sz="3200" dirty="0" smtClean="0"/>
              <a:t> de la </a:t>
            </a:r>
            <a:r>
              <a:rPr lang="en-US" sz="3200" dirty="0" err="1" smtClean="0"/>
              <a:t>présentation</a:t>
            </a:r>
            <a:endParaRPr sz="3200" dirty="0">
              <a:highlight>
                <a:srgbClr val="FFCD00"/>
              </a:highlight>
            </a:endParaRPr>
          </a:p>
        </p:txBody>
      </p:sp>
      <p:sp>
        <p:nvSpPr>
          <p:cNvPr id="125" name="Google Shape;125;p17"/>
          <p:cNvSpPr txBox="1">
            <a:spLocks noGrp="1"/>
          </p:cNvSpPr>
          <p:nvPr>
            <p:ph type="body" idx="1"/>
          </p:nvPr>
        </p:nvSpPr>
        <p:spPr>
          <a:xfrm>
            <a:off x="1381251" y="1616470"/>
            <a:ext cx="6535528" cy="3112200"/>
          </a:xfrm>
          <a:prstGeom prst="rect">
            <a:avLst/>
          </a:prstGeom>
        </p:spPr>
        <p:txBody>
          <a:bodyPr spcFirstLastPara="1" wrap="square" lIns="91425" tIns="91425" rIns="91425" bIns="91425" anchor="t" anchorCtr="0">
            <a:noAutofit/>
          </a:bodyPr>
          <a:lstStyle/>
          <a:p>
            <a:r>
              <a:rPr lang="en-US" dirty="0" err="1" smtClean="0">
                <a:latin typeface="Quattrocento Sans" panose="020B0604020202020204" charset="0"/>
              </a:rPr>
              <a:t>Définition</a:t>
            </a:r>
            <a:r>
              <a:rPr lang="en-US" dirty="0" smtClean="0">
                <a:latin typeface="Quattrocento Sans" panose="020B0604020202020204" charset="0"/>
              </a:rPr>
              <a:t> du droit </a:t>
            </a:r>
            <a:r>
              <a:rPr lang="en-US" dirty="0" err="1" smtClean="0">
                <a:latin typeface="Quattrocento Sans" panose="020B0604020202020204" charset="0"/>
              </a:rPr>
              <a:t>d’auteur</a:t>
            </a:r>
            <a:endParaRPr dirty="0" smtClean="0">
              <a:latin typeface="Quattrocento Sans" panose="020B0604020202020204" charset="0"/>
            </a:endParaRPr>
          </a:p>
          <a:p>
            <a:pPr>
              <a:spcBef>
                <a:spcPts val="0"/>
              </a:spcBef>
            </a:pPr>
            <a:r>
              <a:rPr lang="en-US" dirty="0" smtClean="0">
                <a:latin typeface="Quattrocento Sans" panose="020B0604020202020204" charset="0"/>
              </a:rPr>
              <a:t>À qui </a:t>
            </a:r>
            <a:r>
              <a:rPr lang="en-US" dirty="0" err="1" smtClean="0">
                <a:latin typeface="Quattrocento Sans" panose="020B0604020202020204" charset="0"/>
              </a:rPr>
              <a:t>appartient</a:t>
            </a:r>
            <a:r>
              <a:rPr lang="en-US" dirty="0" smtClean="0">
                <a:latin typeface="Quattrocento Sans" panose="020B0604020202020204" charset="0"/>
              </a:rPr>
              <a:t> le droit </a:t>
            </a:r>
            <a:r>
              <a:rPr lang="en-US" dirty="0" err="1" smtClean="0">
                <a:latin typeface="Quattrocento Sans" panose="020B0604020202020204" charset="0"/>
              </a:rPr>
              <a:t>d’auteur</a:t>
            </a:r>
            <a:r>
              <a:rPr lang="en-US" dirty="0" smtClean="0">
                <a:latin typeface="Quattrocento Sans" panose="020B0604020202020204" charset="0"/>
              </a:rPr>
              <a:t> ?</a:t>
            </a:r>
          </a:p>
          <a:p>
            <a:pPr>
              <a:spcBef>
                <a:spcPts val="0"/>
              </a:spcBef>
            </a:pPr>
            <a:r>
              <a:rPr lang="en-US" dirty="0" smtClean="0">
                <a:latin typeface="Quattrocento Sans" panose="020B0604020202020204" charset="0"/>
              </a:rPr>
              <a:t>Exceptions et </a:t>
            </a:r>
            <a:r>
              <a:rPr lang="en-US" dirty="0" err="1" smtClean="0">
                <a:latin typeface="Quattrocento Sans" panose="020B0604020202020204" charset="0"/>
              </a:rPr>
              <a:t>limites</a:t>
            </a:r>
            <a:r>
              <a:rPr lang="en-US" dirty="0" smtClean="0">
                <a:latin typeface="Quattrocento Sans" panose="020B0604020202020204" charset="0"/>
              </a:rPr>
              <a:t> au droit </a:t>
            </a:r>
            <a:r>
              <a:rPr lang="en-US" dirty="0" err="1" smtClean="0">
                <a:latin typeface="Quattrocento Sans" panose="020B0604020202020204" charset="0"/>
              </a:rPr>
              <a:t>d’auteur</a:t>
            </a:r>
            <a:endParaRPr lang="en-US" dirty="0">
              <a:latin typeface="Quattrocento Sans" panose="020B0604020202020204" charset="0"/>
            </a:endParaRPr>
          </a:p>
          <a:p>
            <a:pPr>
              <a:spcBef>
                <a:spcPts val="0"/>
              </a:spcBef>
            </a:pPr>
            <a:r>
              <a:rPr lang="en-US" dirty="0" err="1" smtClean="0">
                <a:latin typeface="Quattrocento Sans" panose="020B0604020202020204" charset="0"/>
              </a:rPr>
              <a:t>Licences</a:t>
            </a:r>
            <a:r>
              <a:rPr lang="en-US" dirty="0" smtClean="0">
                <a:latin typeface="Quattrocento Sans" panose="020B0604020202020204" charset="0"/>
              </a:rPr>
              <a:t> </a:t>
            </a:r>
            <a:r>
              <a:rPr lang="en-US" dirty="0" err="1" smtClean="0">
                <a:latin typeface="Quattrocento Sans" panose="020B0604020202020204" charset="0"/>
              </a:rPr>
              <a:t>ouvertes</a:t>
            </a:r>
            <a:r>
              <a:rPr lang="en-US" dirty="0" smtClean="0">
                <a:latin typeface="Quattrocento Sans" panose="020B0604020202020204" charset="0"/>
              </a:rPr>
              <a:t> (ex. </a:t>
            </a:r>
            <a:r>
              <a:rPr lang="en-US" dirty="0">
                <a:latin typeface="Quattrocento Sans" panose="020B0604020202020204" charset="0"/>
              </a:rPr>
              <a:t>Creative Commons)</a:t>
            </a:r>
          </a:p>
          <a:p>
            <a:pPr>
              <a:spcBef>
                <a:spcPts val="0"/>
              </a:spcBef>
            </a:pPr>
            <a:r>
              <a:rPr lang="en-US" dirty="0" err="1" smtClean="0">
                <a:latin typeface="Quattrocento Sans" panose="020B0604020202020204" charset="0"/>
              </a:rPr>
              <a:t>Contrats</a:t>
            </a:r>
            <a:r>
              <a:rPr lang="en-US" dirty="0" smtClean="0">
                <a:latin typeface="Quattrocento Sans" panose="020B0604020202020204" charset="0"/>
              </a:rPr>
              <a:t> et conditions </a:t>
            </a:r>
            <a:r>
              <a:rPr lang="en-US" dirty="0" err="1" smtClean="0">
                <a:latin typeface="Quattrocento Sans" panose="020B0604020202020204" charset="0"/>
              </a:rPr>
              <a:t>d’utilisation</a:t>
            </a:r>
            <a:endParaRPr dirty="0">
              <a:latin typeface="Quattrocento Sans" panose="020B0604020202020204" charset="0"/>
            </a:endParaRPr>
          </a:p>
        </p:txBody>
      </p:sp>
      <p:sp>
        <p:nvSpPr>
          <p:cNvPr id="131" name="Google Shape;131;p17"/>
          <p:cNvSpPr txBox="1">
            <a:spLocks noGrp="1"/>
          </p:cNvSpPr>
          <p:nvPr>
            <p:ph type="sldNum" idx="12"/>
          </p:nvPr>
        </p:nvSpPr>
        <p:spPr>
          <a:xfrm>
            <a:off x="8595300" y="4736691"/>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5</a:t>
            </a:fld>
            <a:endParaRPr dirty="0"/>
          </a:p>
        </p:txBody>
      </p:sp>
    </p:spTree>
    <p:extLst>
      <p:ext uri="{BB962C8B-B14F-4D97-AF65-F5344CB8AC3E}">
        <p14:creationId xmlns:p14="http://schemas.microsoft.com/office/powerpoint/2010/main" val="15785342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5"/>
          <p:cNvSpPr txBox="1">
            <a:spLocks noGrp="1"/>
          </p:cNvSpPr>
          <p:nvPr>
            <p:ph type="ctrTitle"/>
          </p:nvPr>
        </p:nvSpPr>
        <p:spPr>
          <a:xfrm>
            <a:off x="1893888" y="1693550"/>
            <a:ext cx="5591399" cy="1159800"/>
          </a:xfrm>
          <a:prstGeom prst="rect">
            <a:avLst/>
          </a:prstGeom>
        </p:spPr>
        <p:txBody>
          <a:bodyPr spcFirstLastPara="1" wrap="square" lIns="91425" tIns="91425" rIns="91425" bIns="91425" anchor="b" anchorCtr="0">
            <a:noAutofit/>
          </a:bodyPr>
          <a:lstStyle/>
          <a:p>
            <a:r>
              <a:rPr lang="en-US" dirty="0" err="1" smtClean="0"/>
              <a:t>Qu’est</a:t>
            </a:r>
            <a:r>
              <a:rPr lang="en-US" dirty="0" smtClean="0"/>
              <a:t> que le droit </a:t>
            </a:r>
            <a:r>
              <a:rPr lang="en-US" dirty="0" err="1" smtClean="0"/>
              <a:t>d’auteur</a:t>
            </a:r>
            <a:r>
              <a:rPr lang="en-US" dirty="0" smtClean="0"/>
              <a:t> ?</a:t>
            </a:r>
            <a:endParaRPr dirty="0"/>
          </a:p>
        </p:txBody>
      </p:sp>
      <p:sp>
        <p:nvSpPr>
          <p:cNvPr id="112" name="Google Shape;112;p15"/>
          <p:cNvSpPr txBox="1"/>
          <p:nvPr/>
        </p:nvSpPr>
        <p:spPr>
          <a:xfrm>
            <a:off x="1133975" y="2291150"/>
            <a:ext cx="543900" cy="562200"/>
          </a:xfrm>
          <a:prstGeom prst="rect">
            <a:avLst/>
          </a:prstGeom>
          <a:noFill/>
          <a:ln>
            <a:noFill/>
          </a:ln>
        </p:spPr>
        <p:txBody>
          <a:bodyPr spcFirstLastPara="1" wrap="square" lIns="91425" tIns="91425" rIns="91425" bIns="91425" anchor="ctr" anchorCtr="0">
            <a:noAutofit/>
          </a:bodyPr>
          <a:lstStyle/>
          <a:p>
            <a:pPr algn="ctr"/>
            <a:r>
              <a:rPr lang="en" sz="2400">
                <a:solidFill>
                  <a:schemeClr val="dk1"/>
                </a:solidFill>
                <a:latin typeface="Lora"/>
                <a:ea typeface="Lora"/>
                <a:cs typeface="Lora"/>
                <a:sym typeface="Lora"/>
              </a:rPr>
              <a:t>1</a:t>
            </a:r>
            <a:endParaRPr sz="2400">
              <a:latin typeface="Lora"/>
              <a:ea typeface="Lora"/>
              <a:cs typeface="Lora"/>
              <a:sym typeface="Lora"/>
            </a:endParaRPr>
          </a:p>
        </p:txBody>
      </p:sp>
      <p:sp>
        <p:nvSpPr>
          <p:cNvPr id="113" name="Google Shape;113;p15"/>
          <p:cNvSpPr txBox="1">
            <a:spLocks noGrp="1"/>
          </p:cNvSpPr>
          <p:nvPr>
            <p:ph type="sldNum" idx="12"/>
          </p:nvPr>
        </p:nvSpPr>
        <p:spPr>
          <a:xfrm>
            <a:off x="8586196" y="4736101"/>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6</a:t>
            </a:fld>
            <a:endParaRPr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6"/>
          <p:cNvSpPr txBox="1">
            <a:spLocks noGrp="1"/>
          </p:cNvSpPr>
          <p:nvPr>
            <p:ph type="body" idx="1"/>
          </p:nvPr>
        </p:nvSpPr>
        <p:spPr>
          <a:xfrm>
            <a:off x="1230659" y="2238000"/>
            <a:ext cx="6655182" cy="819900"/>
          </a:xfrm>
          <a:prstGeom prst="rect">
            <a:avLst/>
          </a:prstGeom>
        </p:spPr>
        <p:txBody>
          <a:bodyPr spcFirstLastPara="1" wrap="square" lIns="91425" tIns="91425" rIns="91425" bIns="91425" anchor="b" anchorCtr="0">
            <a:noAutofit/>
          </a:bodyPr>
          <a:lstStyle/>
          <a:p>
            <a:pPr marL="0" lvl="0" indent="0" algn="ctr" rtl="0">
              <a:spcBef>
                <a:spcPts val="600"/>
              </a:spcBef>
              <a:spcAft>
                <a:spcPts val="0"/>
              </a:spcAft>
              <a:buNone/>
            </a:pPr>
            <a:r>
              <a:rPr lang="en" sz="2800" b="1" dirty="0" smtClean="0"/>
              <a:t>Droit d’auteur :</a:t>
            </a:r>
            <a:r>
              <a:rPr lang="en" sz="2800" dirty="0" smtClean="0"/>
              <a:t> </a:t>
            </a:r>
            <a:endParaRPr lang="en" sz="2800" dirty="0"/>
          </a:p>
          <a:p>
            <a:pPr marL="0" lvl="0" indent="0" algn="ctr" rtl="0">
              <a:spcBef>
                <a:spcPts val="600"/>
              </a:spcBef>
              <a:spcAft>
                <a:spcPts val="0"/>
              </a:spcAft>
              <a:buNone/>
            </a:pPr>
            <a:r>
              <a:rPr lang="en" sz="2800" dirty="0" smtClean="0"/>
              <a:t>« Le </a:t>
            </a:r>
            <a:r>
              <a:rPr lang="en" sz="2800" dirty="0" smtClean="0">
                <a:highlight>
                  <a:srgbClr val="FFCD00"/>
                </a:highlight>
              </a:rPr>
              <a:t>droit exclusif de produire ou de reproduire</a:t>
            </a:r>
            <a:r>
              <a:rPr lang="en" sz="2800" dirty="0" smtClean="0"/>
              <a:t> la totalité ou une partie importante de l’</a:t>
            </a:r>
            <a:r>
              <a:rPr lang="en-US" sz="2800" dirty="0" smtClean="0"/>
              <a:t>œ</a:t>
            </a:r>
            <a:r>
              <a:rPr lang="en" sz="2800" dirty="0" smtClean="0"/>
              <a:t>uvre sous une forme quelconque. »</a:t>
            </a:r>
            <a:endParaRPr sz="2800" dirty="0"/>
          </a:p>
        </p:txBody>
      </p:sp>
      <p:sp>
        <p:nvSpPr>
          <p:cNvPr id="119" name="Google Shape;119;p16"/>
          <p:cNvSpPr txBox="1">
            <a:spLocks noGrp="1"/>
          </p:cNvSpPr>
          <p:nvPr>
            <p:ph type="sldNum" idx="12"/>
          </p:nvPr>
        </p:nvSpPr>
        <p:spPr>
          <a:xfrm>
            <a:off x="8588913" y="4740442"/>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7</a:t>
            </a:fld>
            <a:endParaRPr dirty="0"/>
          </a:p>
        </p:txBody>
      </p:sp>
      <p:sp>
        <p:nvSpPr>
          <p:cNvPr id="4" name="TextBox 3">
            <a:extLst>
              <a:ext uri="{FF2B5EF4-FFF2-40B4-BE49-F238E27FC236}">
                <a16:creationId xmlns:a16="http://schemas.microsoft.com/office/drawing/2014/main" id="{248E46B1-EB6F-4D1F-888A-B1CDE7A01727}"/>
              </a:ext>
            </a:extLst>
          </p:cNvPr>
          <p:cNvSpPr txBox="1"/>
          <p:nvPr/>
        </p:nvSpPr>
        <p:spPr>
          <a:xfrm>
            <a:off x="4973053" y="4612105"/>
            <a:ext cx="3890210" cy="415498"/>
          </a:xfrm>
          <a:prstGeom prst="rect">
            <a:avLst/>
          </a:prstGeom>
          <a:noFill/>
        </p:spPr>
        <p:txBody>
          <a:bodyPr wrap="square" rtlCol="0">
            <a:spAutoFit/>
          </a:bodyPr>
          <a:lstStyle/>
          <a:p>
            <a:pPr algn="r"/>
            <a:r>
              <a:rPr lang="fr-FR" sz="1050" dirty="0" smtClean="0">
                <a:solidFill>
                  <a:schemeClr val="tx1"/>
                </a:solidFill>
                <a:latin typeface="Quattrocento Sans" panose="020B0604020202020204" charset="0"/>
                <a:hlinkClick r:id="rId3"/>
              </a:rPr>
              <a:t>Le guide du droit d'auteur (C'est quoi, un droit d'auteur?)</a:t>
            </a:r>
            <a:r>
              <a:rPr lang="en-CA" sz="1050" dirty="0" smtClean="0">
                <a:solidFill>
                  <a:schemeClr val="tx1"/>
                </a:solidFill>
                <a:latin typeface="Quattrocento Sans" panose="020B0604020202020204" charset="0"/>
              </a:rPr>
              <a:t>, </a:t>
            </a:r>
            <a:endParaRPr lang="en-CA" sz="1050" dirty="0">
              <a:solidFill>
                <a:schemeClr val="tx1"/>
              </a:solidFill>
              <a:latin typeface="Quattrocento Sans" panose="020B0604020202020204" charset="0"/>
            </a:endParaRPr>
          </a:p>
          <a:p>
            <a:pPr algn="r"/>
            <a:r>
              <a:rPr lang="fr-FR" sz="1050" dirty="0" smtClean="0">
                <a:solidFill>
                  <a:schemeClr val="tx1"/>
                </a:solidFill>
                <a:latin typeface="Quattrocento Sans" panose="020B0604020202020204" charset="0"/>
                <a:hlinkClick r:id="rId4"/>
              </a:rPr>
              <a:t>Office de la propriété intellectuelle du Canada</a:t>
            </a:r>
            <a:r>
              <a:rPr lang="en-CA" sz="1050" dirty="0" smtClean="0">
                <a:solidFill>
                  <a:schemeClr val="tx1"/>
                </a:solidFill>
                <a:latin typeface="Quattrocento Sans" panose="020B0604020202020204" charset="0"/>
              </a:rPr>
              <a:t> (OPIC)</a:t>
            </a:r>
            <a:endParaRPr lang="en-US" sz="1050" dirty="0"/>
          </a:p>
        </p:txBody>
      </p:sp>
    </p:spTree>
    <p:extLst>
      <p:ext uri="{BB962C8B-B14F-4D97-AF65-F5344CB8AC3E}">
        <p14:creationId xmlns:p14="http://schemas.microsoft.com/office/powerpoint/2010/main" val="3213044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C808CF-645E-474A-8BC2-A2830CEC2654}"/>
              </a:ext>
            </a:extLst>
          </p:cNvPr>
          <p:cNvSpPr>
            <a:spLocks noGrp="1"/>
          </p:cNvSpPr>
          <p:nvPr>
            <p:ph type="title"/>
          </p:nvPr>
        </p:nvSpPr>
        <p:spPr>
          <a:xfrm>
            <a:off x="1293020" y="900360"/>
            <a:ext cx="4827043" cy="435600"/>
          </a:xfrm>
        </p:spPr>
        <p:txBody>
          <a:bodyPr/>
          <a:lstStyle/>
          <a:p>
            <a:r>
              <a:rPr lang="en-US" sz="2400" dirty="0" smtClean="0"/>
              <a:t>Le droit </a:t>
            </a:r>
            <a:r>
              <a:rPr lang="en-US" sz="2400" dirty="0" err="1" smtClean="0"/>
              <a:t>d’auteur</a:t>
            </a:r>
            <a:r>
              <a:rPr lang="en-US" sz="2400" dirty="0" smtClean="0"/>
              <a:t> </a:t>
            </a:r>
            <a:r>
              <a:rPr lang="en-US" sz="2400" dirty="0" err="1" smtClean="0"/>
              <a:t>protège</a:t>
            </a:r>
            <a:r>
              <a:rPr lang="en-US" sz="2400" dirty="0" smtClean="0"/>
              <a:t> quoi ?</a:t>
            </a:r>
            <a:endParaRPr lang="en-US" sz="2400" dirty="0"/>
          </a:p>
        </p:txBody>
      </p:sp>
      <p:sp>
        <p:nvSpPr>
          <p:cNvPr id="3" name="Text Placeholder 2">
            <a:extLst>
              <a:ext uri="{FF2B5EF4-FFF2-40B4-BE49-F238E27FC236}">
                <a16:creationId xmlns:a16="http://schemas.microsoft.com/office/drawing/2014/main" id="{EF9BB6A3-9301-43FC-892C-FBE558FC8199}"/>
              </a:ext>
            </a:extLst>
          </p:cNvPr>
          <p:cNvSpPr>
            <a:spLocks noGrp="1"/>
          </p:cNvSpPr>
          <p:nvPr>
            <p:ph type="body" idx="1"/>
          </p:nvPr>
        </p:nvSpPr>
        <p:spPr>
          <a:xfrm>
            <a:off x="1413147" y="1627102"/>
            <a:ext cx="6976873" cy="2361972"/>
          </a:xfrm>
        </p:spPr>
        <p:txBody>
          <a:bodyPr/>
          <a:lstStyle/>
          <a:p>
            <a:r>
              <a:rPr lang="en-US" dirty="0" err="1" smtClean="0"/>
              <a:t>Une</a:t>
            </a:r>
            <a:r>
              <a:rPr lang="en-US" dirty="0" smtClean="0"/>
              <a:t> </a:t>
            </a:r>
            <a:r>
              <a:rPr lang="en-US" dirty="0" err="1" smtClean="0"/>
              <a:t>œuvre</a:t>
            </a:r>
            <a:r>
              <a:rPr lang="en-US" dirty="0" smtClean="0"/>
              <a:t> ORIGINALE et FIXÉE sur un support tangible</a:t>
            </a:r>
            <a:endParaRPr lang="en-US" dirty="0"/>
          </a:p>
          <a:p>
            <a:r>
              <a:rPr lang="en-US" dirty="0" smtClean="0"/>
              <a:t>Les IDÉES et les FAITS ne </a:t>
            </a:r>
            <a:r>
              <a:rPr lang="en-US" dirty="0" err="1" smtClean="0"/>
              <a:t>sont</a:t>
            </a:r>
            <a:r>
              <a:rPr lang="en-US" dirty="0" smtClean="0"/>
              <a:t> PAS protégés</a:t>
            </a:r>
            <a:endParaRPr lang="en-US" dirty="0"/>
          </a:p>
          <a:p>
            <a:r>
              <a:rPr lang="en-US" dirty="0" err="1" smtClean="0"/>
              <a:t>Une</a:t>
            </a:r>
            <a:r>
              <a:rPr lang="en-US" dirty="0" smtClean="0"/>
              <a:t> </a:t>
            </a:r>
            <a:r>
              <a:rPr lang="en-US" dirty="0" err="1" smtClean="0"/>
              <a:t>œuvre</a:t>
            </a:r>
            <a:r>
              <a:rPr lang="en-US" dirty="0" smtClean="0"/>
              <a:t> </a:t>
            </a:r>
            <a:r>
              <a:rPr lang="en-US" dirty="0" err="1" smtClean="0"/>
              <a:t>peut</a:t>
            </a:r>
            <a:r>
              <a:rPr lang="en-US" dirty="0" smtClean="0"/>
              <a:t> </a:t>
            </a:r>
            <a:r>
              <a:rPr lang="en-US" dirty="0" err="1" smtClean="0"/>
              <a:t>être</a:t>
            </a:r>
            <a:r>
              <a:rPr lang="en-US" dirty="0" smtClean="0"/>
              <a:t> protégée sans </a:t>
            </a:r>
            <a:r>
              <a:rPr lang="en-US" dirty="0" err="1" smtClean="0"/>
              <a:t>être</a:t>
            </a:r>
            <a:r>
              <a:rPr lang="en-US" dirty="0" smtClean="0"/>
              <a:t> </a:t>
            </a:r>
            <a:r>
              <a:rPr lang="en-US" dirty="0" err="1" smtClean="0"/>
              <a:t>enregistrée</a:t>
            </a:r>
            <a:r>
              <a:rPr lang="en-US" dirty="0" smtClean="0"/>
              <a:t> </a:t>
            </a:r>
            <a:r>
              <a:rPr lang="en-US" dirty="0" err="1" smtClean="0"/>
              <a:t>ou</a:t>
            </a:r>
            <a:r>
              <a:rPr lang="en-US" dirty="0" smtClean="0"/>
              <a:t> sans le ©</a:t>
            </a:r>
            <a:endParaRPr lang="en-US" dirty="0"/>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645B429D-6A0A-49FD-A7B8-088BA56C1270}"/>
              </a:ext>
            </a:extLst>
          </p:cNvPr>
          <p:cNvSpPr>
            <a:spLocks noGrp="1"/>
          </p:cNvSpPr>
          <p:nvPr>
            <p:ph type="sldNum" idx="12"/>
          </p:nvPr>
        </p:nvSpPr>
        <p:spPr>
          <a:xfrm>
            <a:off x="8583332" y="4749851"/>
            <a:ext cx="548700" cy="393600"/>
          </a:xfrm>
        </p:spPr>
        <p:txBody>
          <a:bodyPr/>
          <a:lstStyle/>
          <a:p>
            <a:fld id="{00000000-1234-1234-1234-123412341234}" type="slidenum">
              <a:rPr lang="en" smtClean="0"/>
              <a:pPr/>
              <a:t>8</a:t>
            </a:fld>
            <a:endParaRPr lang="en"/>
          </a:p>
        </p:txBody>
      </p:sp>
    </p:spTree>
    <p:extLst>
      <p:ext uri="{BB962C8B-B14F-4D97-AF65-F5344CB8AC3E}">
        <p14:creationId xmlns:p14="http://schemas.microsoft.com/office/powerpoint/2010/main" val="5965853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19"/>
          <p:cNvSpPr txBox="1">
            <a:spLocks noGrp="1"/>
          </p:cNvSpPr>
          <p:nvPr>
            <p:ph type="body" idx="1"/>
          </p:nvPr>
        </p:nvSpPr>
        <p:spPr>
          <a:xfrm>
            <a:off x="681790" y="1907089"/>
            <a:ext cx="3651076" cy="1709596"/>
          </a:xfrm>
          <a:prstGeom prst="rect">
            <a:avLst/>
          </a:prstGeom>
        </p:spPr>
        <p:txBody>
          <a:bodyPr spcFirstLastPara="1" wrap="square" lIns="91425" tIns="91425" rIns="91425" bIns="91425" anchor="t" anchorCtr="0">
            <a:noAutofit/>
          </a:bodyPr>
          <a:lstStyle/>
          <a:p>
            <a:pPr marL="0" indent="0" algn="ctr">
              <a:buNone/>
            </a:pPr>
            <a:r>
              <a:rPr lang="en-US" sz="2800" dirty="0" smtClean="0"/>
              <a:t>À </a:t>
            </a:r>
            <a:r>
              <a:rPr lang="en-US" sz="2800" dirty="0" err="1" smtClean="0"/>
              <a:t>protéger</a:t>
            </a:r>
            <a:r>
              <a:rPr lang="en-US" sz="2800" dirty="0" smtClean="0"/>
              <a:t> les </a:t>
            </a:r>
            <a:r>
              <a:rPr lang="en-US" sz="2800" dirty="0" err="1" smtClean="0"/>
              <a:t>titulaires</a:t>
            </a:r>
            <a:r>
              <a:rPr lang="en-US" sz="2800" dirty="0" smtClean="0"/>
              <a:t> tout </a:t>
            </a:r>
            <a:r>
              <a:rPr lang="en-US" sz="2800" dirty="0" err="1" smtClean="0"/>
              <a:t>en</a:t>
            </a:r>
            <a:r>
              <a:rPr lang="en-US" sz="2800" dirty="0" smtClean="0"/>
              <a:t> </a:t>
            </a:r>
            <a:r>
              <a:rPr lang="en-US" sz="2800" dirty="0" err="1" smtClean="0"/>
              <a:t>favorisant</a:t>
            </a:r>
            <a:r>
              <a:rPr lang="en-US" sz="2800" dirty="0" smtClean="0"/>
              <a:t> un </a:t>
            </a:r>
            <a:r>
              <a:rPr lang="en-US" sz="2800" dirty="0" err="1" smtClean="0"/>
              <a:t>échange</a:t>
            </a:r>
            <a:r>
              <a:rPr lang="en-US" sz="2800" dirty="0" smtClean="0"/>
              <a:t> </a:t>
            </a:r>
            <a:r>
              <a:rPr lang="en-US" sz="2800" dirty="0" err="1" smtClean="0"/>
              <a:t>ordonné</a:t>
            </a:r>
            <a:r>
              <a:rPr lang="en-US" sz="2800" dirty="0" smtClean="0"/>
              <a:t> </a:t>
            </a:r>
            <a:r>
              <a:rPr lang="en-US" sz="2800" dirty="0" err="1" smtClean="0"/>
              <a:t>d’idées</a:t>
            </a:r>
            <a:endParaRPr sz="1200" dirty="0"/>
          </a:p>
        </p:txBody>
      </p:sp>
      <p:sp>
        <p:nvSpPr>
          <p:cNvPr id="158" name="Google Shape;158;p19"/>
          <p:cNvSpPr txBox="1">
            <a:spLocks noGrp="1"/>
          </p:cNvSpPr>
          <p:nvPr>
            <p:ph type="title"/>
          </p:nvPr>
        </p:nvSpPr>
        <p:spPr>
          <a:xfrm>
            <a:off x="1341147" y="908966"/>
            <a:ext cx="5642596" cy="435600"/>
          </a:xfrm>
          <a:prstGeom prst="rect">
            <a:avLst/>
          </a:prstGeom>
        </p:spPr>
        <p:txBody>
          <a:bodyPr spcFirstLastPara="1" wrap="square" lIns="91425" tIns="91425" rIns="91425" bIns="91425" anchor="ctr" anchorCtr="0">
            <a:noAutofit/>
          </a:bodyPr>
          <a:lstStyle/>
          <a:p>
            <a:r>
              <a:rPr lang="en-US" sz="2400" dirty="0" smtClean="0"/>
              <a:t>À quoi </a:t>
            </a:r>
            <a:r>
              <a:rPr lang="en-US" sz="2400" dirty="0" err="1" smtClean="0"/>
              <a:t>sert</a:t>
            </a:r>
            <a:r>
              <a:rPr lang="en-US" sz="2400" dirty="0" smtClean="0"/>
              <a:t> le droit </a:t>
            </a:r>
            <a:r>
              <a:rPr lang="en-US" sz="2400" dirty="0" err="1" smtClean="0"/>
              <a:t>d’auteur</a:t>
            </a:r>
            <a:r>
              <a:rPr lang="en-US" sz="2400" dirty="0" smtClean="0"/>
              <a:t> ?</a:t>
            </a:r>
            <a:endParaRPr sz="2400" dirty="0"/>
          </a:p>
        </p:txBody>
      </p:sp>
      <p:sp>
        <p:nvSpPr>
          <p:cNvPr id="165" name="Google Shape;165;p19"/>
          <p:cNvSpPr txBox="1">
            <a:spLocks noGrp="1"/>
          </p:cNvSpPr>
          <p:nvPr>
            <p:ph type="sldNum" idx="12"/>
          </p:nvPr>
        </p:nvSpPr>
        <p:spPr>
          <a:xfrm>
            <a:off x="8595300" y="4742270"/>
            <a:ext cx="548700" cy="393600"/>
          </a:xfrm>
          <a:prstGeom prst="rect">
            <a:avLst/>
          </a:prstGeom>
        </p:spPr>
        <p:txBody>
          <a:bodyPr spcFirstLastPara="1" wrap="square" lIns="91425" tIns="91425" rIns="91425" bIns="91425" anchor="t" anchorCtr="0">
            <a:noAutofit/>
          </a:bodyPr>
          <a:lstStyle/>
          <a:p>
            <a:fld id="{00000000-1234-1234-1234-123412341234}" type="slidenum">
              <a:rPr lang="en"/>
              <a:pPr/>
              <a:t>9</a:t>
            </a:fld>
            <a:endParaRPr/>
          </a:p>
        </p:txBody>
      </p:sp>
      <p:pic>
        <p:nvPicPr>
          <p:cNvPr id="5" name="Picture 4" descr="A picture containing scale, device, table, sky&#10;&#10;Description automatically generated">
            <a:extLst>
              <a:ext uri="{FF2B5EF4-FFF2-40B4-BE49-F238E27FC236}">
                <a16:creationId xmlns:a16="http://schemas.microsoft.com/office/drawing/2014/main" id="{D3DF237C-33CB-4608-A8C5-38DEDF3A800B}"/>
              </a:ext>
            </a:extLst>
          </p:cNvPr>
          <p:cNvPicPr>
            <a:picLocks noChangeAspect="1"/>
          </p:cNvPicPr>
          <p:nvPr/>
        </p:nvPicPr>
        <p:blipFill rotWithShape="1">
          <a:blip r:embed="rId3"/>
          <a:srcRect l="13837" t="4720" r="16675" b="7286"/>
          <a:stretch/>
        </p:blipFill>
        <p:spPr>
          <a:xfrm>
            <a:off x="4995286" y="1344567"/>
            <a:ext cx="3358485" cy="2834640"/>
          </a:xfrm>
          <a:prstGeom prst="rect">
            <a:avLst/>
          </a:prstGeom>
        </p:spPr>
      </p:pic>
      <p:sp>
        <p:nvSpPr>
          <p:cNvPr id="6" name="TextBox 5">
            <a:extLst>
              <a:ext uri="{FF2B5EF4-FFF2-40B4-BE49-F238E27FC236}">
                <a16:creationId xmlns:a16="http://schemas.microsoft.com/office/drawing/2014/main" id="{248E46B1-EB6F-4D1F-888A-B1CDE7A01727}"/>
              </a:ext>
            </a:extLst>
          </p:cNvPr>
          <p:cNvSpPr txBox="1"/>
          <p:nvPr/>
        </p:nvSpPr>
        <p:spPr>
          <a:xfrm>
            <a:off x="5147687" y="4288186"/>
            <a:ext cx="3358484" cy="430887"/>
          </a:xfrm>
          <a:prstGeom prst="rect">
            <a:avLst/>
          </a:prstGeom>
          <a:noFill/>
        </p:spPr>
        <p:txBody>
          <a:bodyPr wrap="square" rtlCol="0">
            <a:spAutoFit/>
          </a:bodyPr>
          <a:lstStyle/>
          <a:p>
            <a:pPr algn="ctr"/>
            <a:r>
              <a:rPr lang="en-CA" sz="1050" dirty="0">
                <a:solidFill>
                  <a:schemeClr val="accent1">
                    <a:lumMod val="75000"/>
                  </a:schemeClr>
                </a:solidFill>
                <a:latin typeface="Quattrocento Sans" panose="020B0604020202020204" charset="0"/>
                <a:hlinkClick r:id="rId4">
                  <a:extLst>
                    <a:ext uri="{A12FA001-AC4F-418D-AE19-62706E023703}">
                      <ahyp:hlinkClr xmlns:ahyp="http://schemas.microsoft.com/office/drawing/2018/hyperlinkcolor" xmlns="" val="tx"/>
                    </a:ext>
                  </a:extLst>
                </a:hlinkClick>
              </a:rPr>
              <a:t>3D Scales of justice </a:t>
            </a:r>
            <a:r>
              <a:rPr lang="en-CA" sz="1050" dirty="0">
                <a:solidFill>
                  <a:schemeClr val="tx1"/>
                </a:solidFill>
                <a:latin typeface="Quattrocento Sans" panose="020B0604020202020204" charset="0"/>
              </a:rPr>
              <a:t>by</a:t>
            </a:r>
            <a:r>
              <a:rPr lang="en-CA" sz="1050" dirty="0">
                <a:solidFill>
                  <a:schemeClr val="accent1">
                    <a:lumMod val="75000"/>
                  </a:schemeClr>
                </a:solidFill>
                <a:latin typeface="Quattrocento Sans" panose="020B0604020202020204" charset="0"/>
              </a:rPr>
              <a:t> </a:t>
            </a:r>
            <a:r>
              <a:rPr lang="en-CA" sz="1050" dirty="0">
                <a:solidFill>
                  <a:schemeClr val="accent1">
                    <a:lumMod val="75000"/>
                  </a:schemeClr>
                </a:solidFill>
                <a:latin typeface="Quattrocento Sans" panose="020B0604020202020204" charset="0"/>
                <a:hlinkClick r:id="rId5">
                  <a:extLst>
                    <a:ext uri="{A12FA001-AC4F-418D-AE19-62706E023703}">
                      <ahyp:hlinkClr xmlns:ahyp="http://schemas.microsoft.com/office/drawing/2018/hyperlinkcolor" xmlns="" val="tx"/>
                    </a:ext>
                  </a:extLst>
                </a:hlinkClick>
              </a:rPr>
              <a:t>Chris Potter</a:t>
            </a:r>
            <a:r>
              <a:rPr lang="en-CA" sz="1050" dirty="0">
                <a:solidFill>
                  <a:schemeClr val="accent1">
                    <a:lumMod val="75000"/>
                  </a:schemeClr>
                </a:solidFill>
                <a:latin typeface="Quattrocento Sans" panose="020B0604020202020204" charset="0"/>
              </a:rPr>
              <a:t> </a:t>
            </a:r>
            <a:r>
              <a:rPr lang="en-CA" sz="1050" dirty="0">
                <a:solidFill>
                  <a:schemeClr val="accent1">
                    <a:lumMod val="75000"/>
                  </a:schemeClr>
                </a:solidFill>
                <a:latin typeface="Quattrocento Sans" panose="020B0604020202020204" charset="0"/>
                <a:hlinkClick r:id="rId6"/>
              </a:rPr>
              <a:t>CC BY 2.0</a:t>
            </a:r>
            <a:endParaRPr lang="en-CA" sz="1050" dirty="0">
              <a:solidFill>
                <a:schemeClr val="accent1">
                  <a:lumMod val="75000"/>
                </a:schemeClr>
              </a:solidFill>
              <a:latin typeface="Quattrocento Sans" panose="020B0604020202020204" charset="0"/>
            </a:endParaRPr>
          </a:p>
          <a:p>
            <a:endParaRPr lang="en-US" sz="1050" dirty="0"/>
          </a:p>
        </p:txBody>
      </p:sp>
    </p:spTree>
    <p:extLst>
      <p:ext uri="{BB962C8B-B14F-4D97-AF65-F5344CB8AC3E}">
        <p14:creationId xmlns:p14="http://schemas.microsoft.com/office/powerpoint/2010/main" val="9878136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Viol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2508</TotalTime>
  <Words>2371</Words>
  <Application>Microsoft Office PowerPoint</Application>
  <PresentationFormat>On-screen Show (16:9)</PresentationFormat>
  <Paragraphs>300</Paragraphs>
  <Slides>46</Slides>
  <Notes>46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46</vt:i4>
      </vt:variant>
    </vt:vector>
  </HeadingPairs>
  <TitlesOfParts>
    <vt:vector size="54" baseType="lpstr">
      <vt:lpstr>Simplified Arabic</vt:lpstr>
      <vt:lpstr>Times</vt:lpstr>
      <vt:lpstr>Arial</vt:lpstr>
      <vt:lpstr>Times New Roman</vt:lpstr>
      <vt:lpstr>Lora</vt:lpstr>
      <vt:lpstr>Quattrocento Sans</vt:lpstr>
      <vt:lpstr>Calibri</vt:lpstr>
      <vt:lpstr>Viola template</vt:lpstr>
      <vt:lpstr>Le droit d’auteur :  ce que vous devez savoir</vt:lpstr>
      <vt:lpstr>Présentatrices</vt:lpstr>
      <vt:lpstr>Horaire</vt:lpstr>
      <vt:lpstr>PowerPoint Presentation</vt:lpstr>
      <vt:lpstr>Aperçu de la présentation</vt:lpstr>
      <vt:lpstr>Qu’est que le droit d’auteur ?</vt:lpstr>
      <vt:lpstr>PowerPoint Presentation</vt:lpstr>
      <vt:lpstr>Le droit d’auteur protège quoi ?</vt:lpstr>
      <vt:lpstr>À quoi sert le droit d’auteur ?</vt:lpstr>
      <vt:lpstr>Durée du droit d’auteur</vt:lpstr>
      <vt:lpstr>À qui appartient le droit d’auteur ?</vt:lpstr>
      <vt:lpstr>Qui est le titulaire du droit d’auteur ?</vt:lpstr>
      <vt:lpstr>Qui est le titulaire du droit d’auteur ?</vt:lpstr>
      <vt:lpstr>Les droits du titulaire du droit d’auteur</vt:lpstr>
      <vt:lpstr>Exceptions et limites  (“Droits des usagers”)</vt:lpstr>
      <vt:lpstr>Domaine Public</vt:lpstr>
      <vt:lpstr>Déterminer le domaine public au Canada</vt:lpstr>
      <vt:lpstr>L’utilisation équitable : analyse</vt:lpstr>
      <vt:lpstr>Autres exceptions et limites</vt:lpstr>
      <vt:lpstr>Licences ouvertes</vt:lpstr>
      <vt:lpstr>Qu’est-ce qu’une licence ?</vt:lpstr>
      <vt:lpstr>Licences Creative Commons</vt:lpstr>
      <vt:lpstr>Que sont les licences CC ? </vt:lpstr>
      <vt:lpstr>Icônes des licences CC – Attribution (BY)</vt:lpstr>
      <vt:lpstr>Icônes des licences CC – Partage dans les Mêmes Conditions (SA)</vt:lpstr>
      <vt:lpstr>Icônes des licences CC – Pas d’Utilisation Commerciale (NC)</vt:lpstr>
      <vt:lpstr>Icônes des licences CC – Pas de Modification (ND)</vt:lpstr>
      <vt:lpstr>Autres types de licences ouvertes</vt:lpstr>
      <vt:lpstr>Contenu libre : sources suggérées</vt:lpstr>
      <vt:lpstr>Images libres : sources suggérées</vt:lpstr>
      <vt:lpstr>Images libres : sources suggérées</vt:lpstr>
      <vt:lpstr>Images libres : sources suggérées</vt:lpstr>
      <vt:lpstr>Contrats et conditions d’utilisation</vt:lpstr>
      <vt:lpstr>Conditions d’utilisation pour les ressources disponibles par abonnement</vt:lpstr>
      <vt:lpstr>Conditions d’utilisation pour les ressources disponibles par abonnement</vt:lpstr>
      <vt:lpstr>Sites Web et plateformes</vt:lpstr>
      <vt:lpstr>Merci !</vt:lpstr>
      <vt:lpstr>Attribution (autre qu’indiqué sur les diapos)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Melanie Brunet</dc:creator>
  <cp:lastModifiedBy>Mélanie Brunet</cp:lastModifiedBy>
  <cp:revision>224</cp:revision>
  <cp:lastPrinted>2019-03-08T15:59:42Z</cp:lastPrinted>
  <dcterms:modified xsi:type="dcterms:W3CDTF">2019-06-24T13:53:46Z</dcterms:modified>
</cp:coreProperties>
</file>