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7" r:id="rId2"/>
    <p:sldId id="258" r:id="rId3"/>
    <p:sldId id="259" r:id="rId4"/>
    <p:sldId id="260" r:id="rId5"/>
    <p:sldId id="261" r:id="rId6"/>
  </p:sldIdLst>
  <p:sldSz cx="6858000" cy="9144000" type="letter"/>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75F0A6A-29E0-4D83-A3F0-A73C957CC3CE}" v="9" dt="2024-03-12T19:23:44.98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12"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microsoft.com/office/2016/11/relationships/changesInfo" Target="changesInfos/changesInfo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élanie Brunet" userId="bbaeaea3-b6f0-4041-b971-eb820e1a1ecc" providerId="ADAL" clId="{F75F0A6A-29E0-4D83-A3F0-A73C957CC3CE}"/>
    <pc:docChg chg="custSel modSld">
      <pc:chgData name="Mélanie Brunet" userId="bbaeaea3-b6f0-4041-b971-eb820e1a1ecc" providerId="ADAL" clId="{F75F0A6A-29E0-4D83-A3F0-A73C957CC3CE}" dt="2024-03-12T19:23:30.656" v="7" actId="6549"/>
      <pc:docMkLst>
        <pc:docMk/>
      </pc:docMkLst>
      <pc:sldChg chg="modSp mod">
        <pc:chgData name="Mélanie Brunet" userId="bbaeaea3-b6f0-4041-b971-eb820e1a1ecc" providerId="ADAL" clId="{F75F0A6A-29E0-4D83-A3F0-A73C957CC3CE}" dt="2024-03-12T19:23:30.656" v="7" actId="6549"/>
        <pc:sldMkLst>
          <pc:docMk/>
          <pc:sldMk cId="1511613449" sldId="257"/>
        </pc:sldMkLst>
        <pc:spChg chg="mod">
          <ac:chgData name="Mélanie Brunet" userId="bbaeaea3-b6f0-4041-b971-eb820e1a1ecc" providerId="ADAL" clId="{F75F0A6A-29E0-4D83-A3F0-A73C957CC3CE}" dt="2024-03-12T19:23:30.656" v="7" actId="6549"/>
          <ac:spMkLst>
            <pc:docMk/>
            <pc:sldMk cId="1511613449" sldId="257"/>
            <ac:spMk id="3" creationId="{6313410D-2F28-4652-877A-5D259D9F948F}"/>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en-US"/>
              <a:t>Click to edit Master title style</a:t>
            </a:r>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p:cNvSpPr>
            <a:spLocks noGrp="1"/>
          </p:cNvSpPr>
          <p:nvPr>
            <p:ph type="dt" sz="half" idx="10"/>
          </p:nvPr>
        </p:nvSpPr>
        <p:spPr/>
        <p:txBody>
          <a:bodyPr/>
          <a:lstStyle/>
          <a:p>
            <a:fld id="{1D898DC5-B2E2-4F3C-9C7D-E2BF75F897C7}" type="datetimeFigureOut">
              <a:rPr lang="en-CA" smtClean="0"/>
              <a:t>2024-03-12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2DD7CB58-0087-4810-82A9-B328D8365673}" type="slidenum">
              <a:rPr lang="en-CA" smtClean="0"/>
              <a:t>‹#›</a:t>
            </a:fld>
            <a:endParaRPr lang="en-CA"/>
          </a:p>
        </p:txBody>
      </p:sp>
    </p:spTree>
    <p:extLst>
      <p:ext uri="{BB962C8B-B14F-4D97-AF65-F5344CB8AC3E}">
        <p14:creationId xmlns:p14="http://schemas.microsoft.com/office/powerpoint/2010/main" val="11661302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98DC5-B2E2-4F3C-9C7D-E2BF75F897C7}" type="datetimeFigureOut">
              <a:rPr lang="en-CA" smtClean="0"/>
              <a:t>2024-03-12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2DD7CB58-0087-4810-82A9-B328D8365673}" type="slidenum">
              <a:rPr lang="en-CA" smtClean="0"/>
              <a:t>‹#›</a:t>
            </a:fld>
            <a:endParaRPr lang="en-CA"/>
          </a:p>
        </p:txBody>
      </p:sp>
    </p:spTree>
    <p:extLst>
      <p:ext uri="{BB962C8B-B14F-4D97-AF65-F5344CB8AC3E}">
        <p14:creationId xmlns:p14="http://schemas.microsoft.com/office/powerpoint/2010/main" val="32258803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98DC5-B2E2-4F3C-9C7D-E2BF75F897C7}" type="datetimeFigureOut">
              <a:rPr lang="en-CA" smtClean="0"/>
              <a:t>2024-03-12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2DD7CB58-0087-4810-82A9-B328D8365673}" type="slidenum">
              <a:rPr lang="en-CA" smtClean="0"/>
              <a:t>‹#›</a:t>
            </a:fld>
            <a:endParaRPr lang="en-CA"/>
          </a:p>
        </p:txBody>
      </p:sp>
    </p:spTree>
    <p:extLst>
      <p:ext uri="{BB962C8B-B14F-4D97-AF65-F5344CB8AC3E}">
        <p14:creationId xmlns:p14="http://schemas.microsoft.com/office/powerpoint/2010/main" val="18238425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98DC5-B2E2-4F3C-9C7D-E2BF75F897C7}" type="datetimeFigureOut">
              <a:rPr lang="en-CA" smtClean="0"/>
              <a:t>2024-03-12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2DD7CB58-0087-4810-82A9-B328D8365673}" type="slidenum">
              <a:rPr lang="en-CA" smtClean="0"/>
              <a:t>‹#›</a:t>
            </a:fld>
            <a:endParaRPr lang="en-CA"/>
          </a:p>
        </p:txBody>
      </p:sp>
    </p:spTree>
    <p:extLst>
      <p:ext uri="{BB962C8B-B14F-4D97-AF65-F5344CB8AC3E}">
        <p14:creationId xmlns:p14="http://schemas.microsoft.com/office/powerpoint/2010/main" val="7550756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98DC5-B2E2-4F3C-9C7D-E2BF75F897C7}" type="datetimeFigureOut">
              <a:rPr lang="en-CA" smtClean="0"/>
              <a:t>2024-03-12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2DD7CB58-0087-4810-82A9-B328D8365673}" type="slidenum">
              <a:rPr lang="en-CA" smtClean="0"/>
              <a:t>‹#›</a:t>
            </a:fld>
            <a:endParaRPr lang="en-CA"/>
          </a:p>
        </p:txBody>
      </p:sp>
    </p:spTree>
    <p:extLst>
      <p:ext uri="{BB962C8B-B14F-4D97-AF65-F5344CB8AC3E}">
        <p14:creationId xmlns:p14="http://schemas.microsoft.com/office/powerpoint/2010/main" val="3888191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71488" y="2434167"/>
            <a:ext cx="2914650" cy="5801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471863" y="2434167"/>
            <a:ext cx="2914650" cy="5801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98DC5-B2E2-4F3C-9C7D-E2BF75F897C7}" type="datetimeFigureOut">
              <a:rPr lang="en-CA" smtClean="0"/>
              <a:t>2024-03-12</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2DD7CB58-0087-4810-82A9-B328D8365673}" type="slidenum">
              <a:rPr lang="en-CA" smtClean="0"/>
              <a:t>‹#›</a:t>
            </a:fld>
            <a:endParaRPr lang="en-CA"/>
          </a:p>
        </p:txBody>
      </p:sp>
    </p:spTree>
    <p:extLst>
      <p:ext uri="{BB962C8B-B14F-4D97-AF65-F5344CB8AC3E}">
        <p14:creationId xmlns:p14="http://schemas.microsoft.com/office/powerpoint/2010/main" val="17879012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en-US"/>
              <a:t>Click to edit Master title style</a:t>
            </a:r>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72381" y="3340100"/>
            <a:ext cx="2901255" cy="4912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471863" y="3340100"/>
            <a:ext cx="2915543" cy="4912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98DC5-B2E2-4F3C-9C7D-E2BF75F897C7}" type="datetimeFigureOut">
              <a:rPr lang="en-CA" smtClean="0"/>
              <a:t>2024-03-12</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2DD7CB58-0087-4810-82A9-B328D8365673}" type="slidenum">
              <a:rPr lang="en-CA" smtClean="0"/>
              <a:t>‹#›</a:t>
            </a:fld>
            <a:endParaRPr lang="en-CA"/>
          </a:p>
        </p:txBody>
      </p:sp>
    </p:spTree>
    <p:extLst>
      <p:ext uri="{BB962C8B-B14F-4D97-AF65-F5344CB8AC3E}">
        <p14:creationId xmlns:p14="http://schemas.microsoft.com/office/powerpoint/2010/main" val="23019301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98DC5-B2E2-4F3C-9C7D-E2BF75F897C7}" type="datetimeFigureOut">
              <a:rPr lang="en-CA" smtClean="0"/>
              <a:t>2024-03-12</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2DD7CB58-0087-4810-82A9-B328D8365673}" type="slidenum">
              <a:rPr lang="en-CA" smtClean="0"/>
              <a:t>‹#›</a:t>
            </a:fld>
            <a:endParaRPr lang="en-CA"/>
          </a:p>
        </p:txBody>
      </p:sp>
    </p:spTree>
    <p:extLst>
      <p:ext uri="{BB962C8B-B14F-4D97-AF65-F5344CB8AC3E}">
        <p14:creationId xmlns:p14="http://schemas.microsoft.com/office/powerpoint/2010/main" val="11338853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98DC5-B2E2-4F3C-9C7D-E2BF75F897C7}" type="datetimeFigureOut">
              <a:rPr lang="en-CA" smtClean="0"/>
              <a:t>2024-03-12</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2DD7CB58-0087-4810-82A9-B328D8365673}" type="slidenum">
              <a:rPr lang="en-CA" smtClean="0"/>
              <a:t>‹#›</a:t>
            </a:fld>
            <a:endParaRPr lang="en-CA"/>
          </a:p>
        </p:txBody>
      </p:sp>
    </p:spTree>
    <p:extLst>
      <p:ext uri="{BB962C8B-B14F-4D97-AF65-F5344CB8AC3E}">
        <p14:creationId xmlns:p14="http://schemas.microsoft.com/office/powerpoint/2010/main" val="4964733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1D898DC5-B2E2-4F3C-9C7D-E2BF75F897C7}" type="datetimeFigureOut">
              <a:rPr lang="en-CA" smtClean="0"/>
              <a:t>2024-03-12</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2DD7CB58-0087-4810-82A9-B328D8365673}" type="slidenum">
              <a:rPr lang="en-CA" smtClean="0"/>
              <a:t>‹#›</a:t>
            </a:fld>
            <a:endParaRPr lang="en-CA"/>
          </a:p>
        </p:txBody>
      </p:sp>
    </p:spTree>
    <p:extLst>
      <p:ext uri="{BB962C8B-B14F-4D97-AF65-F5344CB8AC3E}">
        <p14:creationId xmlns:p14="http://schemas.microsoft.com/office/powerpoint/2010/main" val="21150391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1D898DC5-B2E2-4F3C-9C7D-E2BF75F897C7}" type="datetimeFigureOut">
              <a:rPr lang="en-CA" smtClean="0"/>
              <a:t>2024-03-12</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2DD7CB58-0087-4810-82A9-B328D8365673}" type="slidenum">
              <a:rPr lang="en-CA" smtClean="0"/>
              <a:t>‹#›</a:t>
            </a:fld>
            <a:endParaRPr lang="en-CA"/>
          </a:p>
        </p:txBody>
      </p:sp>
    </p:spTree>
    <p:extLst>
      <p:ext uri="{BB962C8B-B14F-4D97-AF65-F5344CB8AC3E}">
        <p14:creationId xmlns:p14="http://schemas.microsoft.com/office/powerpoint/2010/main" val="17009678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75000"/>
                  </a:schemeClr>
                </a:solidFill>
              </a:defRPr>
            </a:lvl1pPr>
          </a:lstStyle>
          <a:p>
            <a:fld id="{1D898DC5-B2E2-4F3C-9C7D-E2BF75F897C7}" type="datetimeFigureOut">
              <a:rPr lang="en-CA" smtClean="0"/>
              <a:t>2024-03-12</a:t>
            </a:fld>
            <a:endParaRPr lang="en-CA"/>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75000"/>
                  </a:schemeClr>
                </a:solidFill>
              </a:defRPr>
            </a:lvl1pPr>
          </a:lstStyle>
          <a:p>
            <a:fld id="{2DD7CB58-0087-4810-82A9-B328D8365673}" type="slidenum">
              <a:rPr lang="en-CA" smtClean="0"/>
              <a:t>‹#›</a:t>
            </a:fld>
            <a:endParaRPr lang="en-CA"/>
          </a:p>
        </p:txBody>
      </p:sp>
    </p:spTree>
    <p:extLst>
      <p:ext uri="{BB962C8B-B14F-4D97-AF65-F5344CB8AC3E}">
        <p14:creationId xmlns:p14="http://schemas.microsoft.com/office/powerpoint/2010/main" val="133278784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hyperlink" Target="https://unsplash.com/license" TargetMode="External"/><Relationship Id="rId7" Type="http://schemas.openxmlformats.org/officeDocument/2006/relationships/image" Target="../media/image1.png"/><Relationship Id="rId2" Type="http://schemas.openxmlformats.org/officeDocument/2006/relationships/hyperlink" Target="https://open.canada.ca/en/open-government-licence-canada" TargetMode="External"/><Relationship Id="rId1" Type="http://schemas.openxmlformats.org/officeDocument/2006/relationships/slideLayout" Target="../slideLayouts/slideLayout2.xml"/><Relationship Id="rId6" Type="http://schemas.openxmlformats.org/officeDocument/2006/relationships/hyperlink" Target="https://creativecommons.org/share-your-work/cclicenses/" TargetMode="External"/><Relationship Id="rId11" Type="http://schemas.openxmlformats.org/officeDocument/2006/relationships/image" Target="../media/image5.png"/><Relationship Id="rId5" Type="http://schemas.openxmlformats.org/officeDocument/2006/relationships/hyperlink" Target="https://pixabay.com/service/license/" TargetMode="External"/><Relationship Id="rId10" Type="http://schemas.openxmlformats.org/officeDocument/2006/relationships/image" Target="../media/image4.png"/><Relationship Id="rId4" Type="http://schemas.openxmlformats.org/officeDocument/2006/relationships/hyperlink" Target="https://www.pexels.com/license/" TargetMode="External"/><Relationship Id="rId9"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hyperlink" Target="https://flic.kr/p/oNcFUa" TargetMode="External"/><Relationship Id="rId7" Type="http://schemas.openxmlformats.org/officeDocument/2006/relationships/image" Target="../media/image7.jpeg"/><Relationship Id="rId2" Type="http://schemas.openxmlformats.org/officeDocument/2006/relationships/hyperlink" Target="https://creativecommons.org/licenses/by/4.0/" TargetMode="Externa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hyperlink" Target="https://creativecommons.org/licenses/by-nc/2.0/" TargetMode="External"/><Relationship Id="rId4" Type="http://schemas.openxmlformats.org/officeDocument/2006/relationships/hyperlink" Target="https://www.flickr.com/photos/tomhouslay/" TargetMode="External"/></Relationships>
</file>

<file path=ppt/slides/_rels/slide3.xml.rels><?xml version="1.0" encoding="UTF-8" standalone="yes"?>
<Relationships xmlns="http://schemas.openxmlformats.org/package/2006/relationships"><Relationship Id="rId8" Type="http://schemas.openxmlformats.org/officeDocument/2006/relationships/hyperlink" Target="https://creativecommons.org/licenses/by-nc/4.0/" TargetMode="External"/><Relationship Id="rId13" Type="http://schemas.openxmlformats.org/officeDocument/2006/relationships/hyperlink" Target="https://www.audiolibrary.com.co/ryyzn/memories-erased-instrumental" TargetMode="External"/><Relationship Id="rId3" Type="http://schemas.openxmlformats.org/officeDocument/2006/relationships/hyperlink" Target="https://www.flickr.com/photos/tomhouslay/" TargetMode="External"/><Relationship Id="rId7" Type="http://schemas.openxmlformats.org/officeDocument/2006/relationships/hyperlink" Target="https://pixabay.com/service/license/" TargetMode="External"/><Relationship Id="rId12" Type="http://schemas.openxmlformats.org/officeDocument/2006/relationships/hyperlink" Target="https://youtu.be/ONMSe_zhq70?t=193" TargetMode="External"/><Relationship Id="rId17" Type="http://schemas.openxmlformats.org/officeDocument/2006/relationships/image" Target="../media/image8.png"/><Relationship Id="rId2" Type="http://schemas.openxmlformats.org/officeDocument/2006/relationships/hyperlink" Target="https://www.flickr.com/photos/tomhouslay/14962688165/" TargetMode="External"/><Relationship Id="rId16" Type="http://schemas.openxmlformats.org/officeDocument/2006/relationships/hyperlink" Target="https://creativecommons.org/licenses/by/3.0/" TargetMode="External"/><Relationship Id="rId1" Type="http://schemas.openxmlformats.org/officeDocument/2006/relationships/slideLayout" Target="../slideLayouts/slideLayout2.xml"/><Relationship Id="rId6" Type="http://schemas.openxmlformats.org/officeDocument/2006/relationships/hyperlink" Target="https://pixabay.com/users/markusspiske-670330/" TargetMode="External"/><Relationship Id="rId11" Type="http://schemas.openxmlformats.org/officeDocument/2006/relationships/hyperlink" Target="https://www.youtube.com/channel/UCxO0t4wGMqjXbitwlQxBuFw" TargetMode="External"/><Relationship Id="rId5" Type="http://schemas.openxmlformats.org/officeDocument/2006/relationships/hyperlink" Target="https://pixabay.com/photos/christmas-jewellery-decoration-1785510/" TargetMode="External"/><Relationship Id="rId15" Type="http://schemas.openxmlformats.org/officeDocument/2006/relationships/hyperlink" Target="https://www.audiolibrary.com.co/" TargetMode="External"/><Relationship Id="rId10" Type="http://schemas.openxmlformats.org/officeDocument/2006/relationships/hyperlink" Target="https://youtu.be/ONMSe_zhq70" TargetMode="External"/><Relationship Id="rId4" Type="http://schemas.openxmlformats.org/officeDocument/2006/relationships/hyperlink" Target="https://creativecommons.org/licenses/by-nc/2.0/" TargetMode="External"/><Relationship Id="rId9" Type="http://schemas.openxmlformats.org/officeDocument/2006/relationships/hyperlink" Target="https://creativecommons.org/choose/" TargetMode="External"/><Relationship Id="rId14" Type="http://schemas.openxmlformats.org/officeDocument/2006/relationships/hyperlink" Target="https://www.audiolibrary.com.co/ryyzn"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hyperlink" Target="https://wiki.creativecommons.org/wiki/best_practices_for_attribution" TargetMode="External"/><Relationship Id="rId3" Type="http://schemas.openxmlformats.org/officeDocument/2006/relationships/hyperlink" Target="https://archive.org/details/Cory_Doctorow_Podcast_249" TargetMode="External"/><Relationship Id="rId7" Type="http://schemas.openxmlformats.org/officeDocument/2006/relationships/hyperlink" Target="https://creativecommons.org/" TargetMode="External"/><Relationship Id="rId2" Type="http://schemas.openxmlformats.org/officeDocument/2006/relationships/hyperlink" Target="http://maintenancephase.com/" TargetMode="External"/><Relationship Id="rId1" Type="http://schemas.openxmlformats.org/officeDocument/2006/relationships/slideLayout" Target="../slideLayouts/slideLayout2.xml"/><Relationship Id="rId6" Type="http://schemas.openxmlformats.org/officeDocument/2006/relationships/hyperlink" Target="https://creativecommons.org/licenses/by-nc/3.0/" TargetMode="External"/><Relationship Id="rId11" Type="http://schemas.openxmlformats.org/officeDocument/2006/relationships/image" Target="../media/image11.jpeg"/><Relationship Id="rId5" Type="http://schemas.openxmlformats.org/officeDocument/2006/relationships/hyperlink" Target="https://archive.org/" TargetMode="External"/><Relationship Id="rId10" Type="http://schemas.openxmlformats.org/officeDocument/2006/relationships/hyperlink" Target="https://creativecommons.org/about/downloads" TargetMode="External"/><Relationship Id="rId4" Type="http://schemas.openxmlformats.org/officeDocument/2006/relationships/hyperlink" Target="https://archive.org/search.php?query=creator%3A%22Cory+Doctorow%22" TargetMode="External"/><Relationship Id="rId9" Type="http://schemas.openxmlformats.org/officeDocument/2006/relationships/hyperlink" Target="https://creativecommons.org/licenses/by/4.0/"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7A83B40-5A3E-41F6-9A78-0CFA24676647}"/>
              </a:ext>
            </a:extLst>
          </p:cNvPr>
          <p:cNvSpPr>
            <a:spLocks noGrp="1"/>
          </p:cNvSpPr>
          <p:nvPr>
            <p:ph type="title"/>
          </p:nvPr>
        </p:nvSpPr>
        <p:spPr>
          <a:xfrm>
            <a:off x="471486" y="486837"/>
            <a:ext cx="5915025" cy="830180"/>
          </a:xfrm>
        </p:spPr>
        <p:txBody>
          <a:bodyPr>
            <a:normAutofit/>
          </a:bodyPr>
          <a:lstStyle/>
          <a:p>
            <a:pPr algn="ctr"/>
            <a:r>
              <a:rPr lang="en-US" sz="2500" b="1" u="none" strike="noStrike" cap="all">
                <a:solidFill>
                  <a:srgbClr val="000000"/>
                </a:solidFill>
                <a:effectLst/>
                <a:latin typeface="+mn-lt"/>
                <a:cs typeface="Browallia New" panose="020B0502040204020203" pitchFamily="34" charset="-34"/>
              </a:rPr>
              <a:t>How to attribute Creative Commons-licensed content: Best practices </a:t>
            </a:r>
            <a:endParaRPr lang="en-CA" sz="2500">
              <a:latin typeface="+mn-lt"/>
              <a:cs typeface="Browallia New" panose="020B0502040204020203" pitchFamily="34" charset="-34"/>
            </a:endParaRPr>
          </a:p>
        </p:txBody>
      </p:sp>
      <p:sp>
        <p:nvSpPr>
          <p:cNvPr id="3" name="Espace réservé du contenu 2">
            <a:extLst>
              <a:ext uri="{FF2B5EF4-FFF2-40B4-BE49-F238E27FC236}">
                <a16:creationId xmlns:a16="http://schemas.microsoft.com/office/drawing/2014/main" id="{6313410D-2F28-4652-877A-5D259D9F948F}"/>
              </a:ext>
            </a:extLst>
          </p:cNvPr>
          <p:cNvSpPr>
            <a:spLocks noGrp="1"/>
          </p:cNvSpPr>
          <p:nvPr>
            <p:ph idx="1"/>
          </p:nvPr>
        </p:nvSpPr>
        <p:spPr>
          <a:xfrm>
            <a:off x="471487" y="1317017"/>
            <a:ext cx="5915025" cy="7340146"/>
          </a:xfrm>
        </p:spPr>
        <p:txBody>
          <a:bodyPr>
            <a:normAutofit fontScale="77500" lnSpcReduction="20000"/>
          </a:bodyPr>
          <a:lstStyle/>
          <a:p>
            <a:pPr marL="0" indent="0" rtl="0">
              <a:spcBef>
                <a:spcPts val="0"/>
              </a:spcBef>
              <a:spcAft>
                <a:spcPts val="0"/>
              </a:spcAft>
              <a:buNone/>
            </a:pPr>
            <a:endParaRPr lang="en-US" sz="1200" b="0" i="0" u="none" strike="noStrike">
              <a:solidFill>
                <a:srgbClr val="000000"/>
              </a:solidFill>
              <a:effectLst/>
            </a:endParaRPr>
          </a:p>
          <a:p>
            <a:pPr marL="0" indent="0" rtl="0">
              <a:spcBef>
                <a:spcPts val="0"/>
              </a:spcBef>
              <a:spcAft>
                <a:spcPts val="0"/>
              </a:spcAft>
              <a:buNone/>
            </a:pPr>
            <a:endParaRPr lang="en-US" sz="1500">
              <a:solidFill>
                <a:srgbClr val="000000"/>
              </a:solidFill>
            </a:endParaRPr>
          </a:p>
          <a:p>
            <a:pPr marL="0" indent="0" rtl="0">
              <a:spcBef>
                <a:spcPts val="0"/>
              </a:spcBef>
              <a:spcAft>
                <a:spcPts val="0"/>
              </a:spcAft>
              <a:buNone/>
            </a:pPr>
            <a:r>
              <a:rPr lang="en-US" sz="1500" b="0" i="0" u="none" strike="noStrike">
                <a:solidFill>
                  <a:srgbClr val="000000"/>
                </a:solidFill>
                <a:effectLst/>
              </a:rPr>
              <a:t>Note: These best practices can also be applied when attributing content under other types of open </a:t>
            </a:r>
            <a:r>
              <a:rPr lang="en-US" sz="1500" b="0" i="0" u="none" strike="noStrike" err="1">
                <a:solidFill>
                  <a:srgbClr val="000000"/>
                </a:solidFill>
                <a:effectLst/>
              </a:rPr>
              <a:t>licences</a:t>
            </a:r>
            <a:r>
              <a:rPr lang="en-US" sz="1500" b="0" i="0" u="none" strike="noStrike">
                <a:solidFill>
                  <a:srgbClr val="000000"/>
                </a:solidFill>
                <a:effectLst/>
              </a:rPr>
              <a:t>, such as:</a:t>
            </a:r>
            <a:endParaRPr lang="en-US" sz="1500" b="0">
              <a:effectLst/>
            </a:endParaRPr>
          </a:p>
          <a:p>
            <a:pPr marL="0" indent="0" rtl="0">
              <a:spcBef>
                <a:spcPts val="0"/>
              </a:spcBef>
              <a:spcAft>
                <a:spcPts val="0"/>
              </a:spcAft>
              <a:buNone/>
            </a:pPr>
            <a:r>
              <a:rPr lang="en-US" sz="1500" b="0">
                <a:effectLst/>
              </a:rPr>
              <a:t> </a:t>
            </a:r>
          </a:p>
          <a:p>
            <a:pPr marL="0" indent="0" rtl="0">
              <a:lnSpc>
                <a:spcPct val="120000"/>
              </a:lnSpc>
              <a:spcBef>
                <a:spcPts val="0"/>
              </a:spcBef>
              <a:spcAft>
                <a:spcPts val="0"/>
              </a:spcAft>
              <a:buNone/>
            </a:pPr>
            <a:r>
              <a:rPr lang="en-US" sz="1500" b="0" i="0" strike="noStrike">
                <a:effectLst/>
                <a:hlinkClick r:id="rId2"/>
              </a:rPr>
              <a:t>Open Government </a:t>
            </a:r>
            <a:r>
              <a:rPr lang="en-US" sz="1500" b="0" i="0" strike="noStrike" err="1">
                <a:effectLst/>
                <a:hlinkClick r:id="rId2"/>
              </a:rPr>
              <a:t>Licence</a:t>
            </a:r>
            <a:r>
              <a:rPr lang="en-US" sz="1500" b="0" i="0" strike="noStrike">
                <a:effectLst/>
                <a:hlinkClick r:id="rId2"/>
              </a:rPr>
              <a:t> - Canada</a:t>
            </a:r>
            <a:endParaRPr lang="en-US" sz="1500" b="0">
              <a:effectLst/>
            </a:endParaRPr>
          </a:p>
          <a:p>
            <a:pPr marL="0" indent="0" rtl="0">
              <a:lnSpc>
                <a:spcPct val="120000"/>
              </a:lnSpc>
              <a:spcBef>
                <a:spcPts val="0"/>
              </a:spcBef>
              <a:spcAft>
                <a:spcPts val="0"/>
              </a:spcAft>
              <a:buNone/>
            </a:pPr>
            <a:r>
              <a:rPr lang="en-US" sz="1500" b="0" i="0" strike="noStrike">
                <a:effectLst/>
                <a:hlinkClick r:id="rId3"/>
              </a:rPr>
              <a:t>Unsplash License</a:t>
            </a:r>
            <a:endParaRPr lang="en-US" sz="1500" b="0">
              <a:effectLst/>
            </a:endParaRPr>
          </a:p>
          <a:p>
            <a:pPr marL="0" indent="0" rtl="0">
              <a:lnSpc>
                <a:spcPct val="120000"/>
              </a:lnSpc>
              <a:spcBef>
                <a:spcPts val="0"/>
              </a:spcBef>
              <a:spcAft>
                <a:spcPts val="0"/>
              </a:spcAft>
              <a:buNone/>
            </a:pPr>
            <a:r>
              <a:rPr lang="en-US" sz="1500" b="0" i="0" strike="noStrike">
                <a:effectLst/>
                <a:hlinkClick r:id="rId4"/>
              </a:rPr>
              <a:t>Pexels License</a:t>
            </a:r>
            <a:endParaRPr lang="en-US" sz="1500" b="0">
              <a:effectLst/>
            </a:endParaRPr>
          </a:p>
          <a:p>
            <a:pPr marL="0" indent="0" rtl="0">
              <a:lnSpc>
                <a:spcPct val="120000"/>
              </a:lnSpc>
              <a:spcBef>
                <a:spcPts val="0"/>
              </a:spcBef>
              <a:spcAft>
                <a:spcPts val="0"/>
              </a:spcAft>
              <a:buNone/>
            </a:pPr>
            <a:r>
              <a:rPr lang="en-US" sz="1500" b="0" i="0" strike="noStrike">
                <a:effectLst/>
                <a:hlinkClick r:id="rId5"/>
              </a:rPr>
              <a:t>Pixabay License</a:t>
            </a:r>
            <a:endParaRPr lang="en-US" sz="1500" b="0" i="0" strike="noStrike">
              <a:effectLst/>
            </a:endParaRPr>
          </a:p>
          <a:p>
            <a:pPr marL="0" indent="0" rtl="0">
              <a:spcBef>
                <a:spcPts val="0"/>
              </a:spcBef>
              <a:spcAft>
                <a:spcPts val="0"/>
              </a:spcAft>
              <a:buNone/>
            </a:pPr>
            <a:endParaRPr lang="en-US" sz="1500" b="1" i="0" u="none" strike="noStrike">
              <a:solidFill>
                <a:srgbClr val="000000"/>
              </a:solidFill>
              <a:effectLst/>
            </a:endParaRPr>
          </a:p>
          <a:p>
            <a:pPr marL="0" indent="0" rtl="0">
              <a:spcBef>
                <a:spcPts val="0"/>
              </a:spcBef>
              <a:spcAft>
                <a:spcPts val="0"/>
              </a:spcAft>
              <a:buNone/>
            </a:pPr>
            <a:endParaRPr lang="en-US" sz="1500" b="1">
              <a:solidFill>
                <a:srgbClr val="000000"/>
              </a:solidFill>
            </a:endParaRPr>
          </a:p>
          <a:p>
            <a:pPr marL="0" indent="0" rtl="0">
              <a:spcBef>
                <a:spcPts val="0"/>
              </a:spcBef>
              <a:spcAft>
                <a:spcPts val="0"/>
              </a:spcAft>
              <a:buNone/>
            </a:pPr>
            <a:endParaRPr lang="en-US" sz="1500" b="1" i="0" u="none" strike="noStrike">
              <a:solidFill>
                <a:srgbClr val="000000"/>
              </a:solidFill>
              <a:effectLst/>
            </a:endParaRPr>
          </a:p>
          <a:p>
            <a:pPr marL="0" indent="0" rtl="0">
              <a:spcBef>
                <a:spcPts val="0"/>
              </a:spcBef>
              <a:spcAft>
                <a:spcPts val="0"/>
              </a:spcAft>
              <a:buNone/>
            </a:pPr>
            <a:r>
              <a:rPr lang="en-US" sz="1500" b="1" i="0" u="none" strike="noStrike">
                <a:solidFill>
                  <a:srgbClr val="000000"/>
                </a:solidFill>
                <a:effectLst/>
              </a:rPr>
              <a:t>RECOGNIZING CREATIVE COMMONS LICENCES</a:t>
            </a:r>
            <a:endParaRPr lang="en-US" sz="1500" b="1">
              <a:effectLst/>
            </a:endParaRPr>
          </a:p>
          <a:p>
            <a:pPr marL="0" indent="0" rtl="0">
              <a:spcBef>
                <a:spcPts val="0"/>
              </a:spcBef>
              <a:spcAft>
                <a:spcPts val="0"/>
              </a:spcAft>
              <a:buNone/>
            </a:pPr>
            <a:br>
              <a:rPr lang="en-US" sz="1500" b="0">
                <a:effectLst/>
              </a:rPr>
            </a:br>
            <a:r>
              <a:rPr lang="en-US" sz="1500" b="0" i="0" u="none" strike="noStrike">
                <a:solidFill>
                  <a:srgbClr val="000000"/>
                </a:solidFill>
                <a:effectLst/>
              </a:rPr>
              <a:t>You will recognize content under a Creative Commons </a:t>
            </a:r>
            <a:r>
              <a:rPr lang="en-US" sz="1500" b="0" i="0" u="none" strike="noStrike" err="1">
                <a:solidFill>
                  <a:srgbClr val="000000"/>
                </a:solidFill>
                <a:effectLst/>
              </a:rPr>
              <a:t>licence</a:t>
            </a:r>
            <a:r>
              <a:rPr lang="en-US" sz="1500" b="0" i="0" u="none" strike="noStrike">
                <a:solidFill>
                  <a:srgbClr val="000000"/>
                </a:solidFill>
                <a:effectLst/>
              </a:rPr>
              <a:t> in one of three ways: </a:t>
            </a:r>
            <a:endParaRPr lang="en-US" sz="1500" b="0">
              <a:effectLst/>
            </a:endParaRPr>
          </a:p>
          <a:p>
            <a:pPr marL="0" indent="0" rtl="0">
              <a:spcBef>
                <a:spcPts val="0"/>
              </a:spcBef>
              <a:spcAft>
                <a:spcPts val="0"/>
              </a:spcAft>
              <a:buNone/>
            </a:pPr>
            <a:endParaRPr lang="en-US" sz="1500" i="0" u="none" strike="noStrike">
              <a:solidFill>
                <a:srgbClr val="000000"/>
              </a:solidFill>
            </a:endParaRPr>
          </a:p>
          <a:p>
            <a:pPr marL="0" indent="0" rtl="0">
              <a:spcBef>
                <a:spcPts val="0"/>
              </a:spcBef>
              <a:spcAft>
                <a:spcPts val="0"/>
              </a:spcAft>
              <a:buNone/>
            </a:pPr>
            <a:r>
              <a:rPr lang="en-US" sz="1500" b="0" i="0" u="none" strike="noStrike">
                <a:solidFill>
                  <a:srgbClr val="000000"/>
                </a:solidFill>
                <a:effectLst/>
              </a:rPr>
              <a:t>1. The button with the CC logo and conditions icons: </a:t>
            </a:r>
            <a:endParaRPr lang="en-US" sz="1500" b="0">
              <a:effectLst/>
            </a:endParaRPr>
          </a:p>
          <a:p>
            <a:pPr marL="0" indent="0">
              <a:buNone/>
            </a:pPr>
            <a:endParaRPr lang="en-US" sz="1400" b="0">
              <a:effectLst/>
            </a:endParaRPr>
          </a:p>
          <a:p>
            <a:pPr marL="0" indent="0">
              <a:buNone/>
            </a:pPr>
            <a:r>
              <a:rPr lang="en-US" sz="1400" b="0" i="0" u="none" strike="noStrike">
                <a:solidFill>
                  <a:srgbClr val="000000"/>
                </a:solidFill>
                <a:effectLst/>
              </a:rPr>
              <a:t> </a:t>
            </a:r>
          </a:p>
          <a:p>
            <a:pPr marL="0" indent="0">
              <a:buNone/>
            </a:pPr>
            <a:endParaRPr lang="en-US" sz="1400">
              <a:solidFill>
                <a:srgbClr val="000000"/>
              </a:solidFill>
            </a:endParaRPr>
          </a:p>
          <a:p>
            <a:pPr marL="0" indent="0">
              <a:buNone/>
            </a:pPr>
            <a:r>
              <a:rPr lang="en-US" sz="1500">
                <a:solidFill>
                  <a:srgbClr val="000000"/>
                </a:solidFill>
              </a:rPr>
              <a:t>2. </a:t>
            </a:r>
            <a:r>
              <a:rPr lang="en-US" sz="1500" b="0" i="0" u="none" strike="noStrike">
                <a:solidFill>
                  <a:srgbClr val="000000"/>
                </a:solidFill>
                <a:effectLst/>
              </a:rPr>
              <a:t>The long written out version: </a:t>
            </a:r>
            <a:endParaRPr lang="en-US" sz="1500" b="0">
              <a:effectLst/>
            </a:endParaRPr>
          </a:p>
          <a:p>
            <a:pPr marL="0" indent="0" rtl="0">
              <a:spcBef>
                <a:spcPts val="0"/>
              </a:spcBef>
              <a:spcAft>
                <a:spcPts val="0"/>
              </a:spcAft>
              <a:buNone/>
            </a:pPr>
            <a:br>
              <a:rPr lang="en-US" sz="1500" b="0">
                <a:effectLst/>
              </a:rPr>
            </a:br>
            <a:r>
              <a:rPr lang="en-US" sz="1500" b="1" i="0" u="none" strike="noStrike">
                <a:solidFill>
                  <a:srgbClr val="000000"/>
                </a:solidFill>
                <a:effectLst/>
              </a:rPr>
              <a:t>Creative Commons Attribution-</a:t>
            </a:r>
            <a:r>
              <a:rPr lang="en-US" sz="1500" b="1" i="0" u="none" strike="noStrike" err="1">
                <a:solidFill>
                  <a:srgbClr val="000000"/>
                </a:solidFill>
                <a:effectLst/>
              </a:rPr>
              <a:t>NonCommercial</a:t>
            </a:r>
            <a:r>
              <a:rPr lang="en-US" sz="1500" b="1" i="0" u="none" strike="noStrike">
                <a:solidFill>
                  <a:srgbClr val="000000"/>
                </a:solidFill>
                <a:effectLst/>
              </a:rPr>
              <a:t>-</a:t>
            </a:r>
            <a:r>
              <a:rPr lang="en-US" sz="1500" b="1" i="0" u="none" strike="noStrike" err="1">
                <a:solidFill>
                  <a:srgbClr val="000000"/>
                </a:solidFill>
                <a:effectLst/>
              </a:rPr>
              <a:t>ShareAlike</a:t>
            </a:r>
            <a:r>
              <a:rPr lang="en-US" sz="1500" b="1" i="0" u="none" strike="noStrike">
                <a:solidFill>
                  <a:srgbClr val="000000"/>
                </a:solidFill>
                <a:effectLst/>
              </a:rPr>
              <a:t> 4.0 International </a:t>
            </a:r>
            <a:r>
              <a:rPr lang="en-US" sz="1500" b="1" i="0" u="none" strike="noStrike" err="1">
                <a:solidFill>
                  <a:srgbClr val="000000"/>
                </a:solidFill>
                <a:effectLst/>
              </a:rPr>
              <a:t>Licence</a:t>
            </a:r>
            <a:endParaRPr lang="en-US" sz="1500" b="0">
              <a:effectLst/>
            </a:endParaRPr>
          </a:p>
          <a:p>
            <a:pPr marL="0" indent="0" rtl="0">
              <a:spcBef>
                <a:spcPts val="0"/>
              </a:spcBef>
              <a:spcAft>
                <a:spcPts val="0"/>
              </a:spcAft>
              <a:buNone/>
            </a:pPr>
            <a:endParaRPr lang="en-US" sz="1500" b="0">
              <a:effectLst/>
            </a:endParaRPr>
          </a:p>
          <a:p>
            <a:pPr marL="0" indent="0" rtl="0">
              <a:spcBef>
                <a:spcPts val="0"/>
              </a:spcBef>
              <a:spcAft>
                <a:spcPts val="0"/>
              </a:spcAft>
              <a:buNone/>
            </a:pPr>
            <a:br>
              <a:rPr lang="en-US" sz="1500" b="0">
                <a:effectLst/>
              </a:rPr>
            </a:br>
            <a:r>
              <a:rPr lang="en-US" sz="1500">
                <a:solidFill>
                  <a:srgbClr val="000000"/>
                </a:solidFill>
              </a:rPr>
              <a:t>3. </a:t>
            </a:r>
            <a:r>
              <a:rPr lang="en-US" sz="1500" b="0" i="0" u="none" strike="noStrike">
                <a:solidFill>
                  <a:srgbClr val="000000"/>
                </a:solidFill>
                <a:effectLst/>
              </a:rPr>
              <a:t>The short version:</a:t>
            </a:r>
            <a:endParaRPr lang="en-US" sz="1500" b="0">
              <a:effectLst/>
            </a:endParaRPr>
          </a:p>
          <a:p>
            <a:pPr marL="0" indent="0" rtl="0">
              <a:spcBef>
                <a:spcPts val="0"/>
              </a:spcBef>
              <a:spcAft>
                <a:spcPts val="0"/>
              </a:spcAft>
              <a:buNone/>
            </a:pPr>
            <a:br>
              <a:rPr lang="en-US" sz="1500" b="0">
                <a:effectLst/>
              </a:rPr>
            </a:br>
            <a:r>
              <a:rPr lang="en-US" sz="1500" b="1" i="0" u="none" strike="noStrike">
                <a:solidFill>
                  <a:srgbClr val="000000"/>
                </a:solidFill>
                <a:effectLst/>
              </a:rPr>
              <a:t>CC BY-NC-SA 4.0</a:t>
            </a:r>
            <a:br>
              <a:rPr lang="en-US" sz="1500" b="0">
                <a:effectLst/>
              </a:rPr>
            </a:br>
            <a:br>
              <a:rPr lang="en-US" sz="1400" b="0">
                <a:effectLst/>
              </a:rPr>
            </a:br>
            <a:endParaRPr lang="en-US" sz="1400" b="0">
              <a:effectLst/>
            </a:endParaRPr>
          </a:p>
          <a:p>
            <a:pPr marL="0" indent="0" rtl="0">
              <a:spcBef>
                <a:spcPts val="0"/>
              </a:spcBef>
              <a:spcAft>
                <a:spcPts val="0"/>
              </a:spcAft>
              <a:buNone/>
            </a:pPr>
            <a:r>
              <a:rPr lang="en-US" sz="1500" b="0" i="0" u="none" strike="noStrike">
                <a:solidFill>
                  <a:srgbClr val="000000"/>
                </a:solidFill>
                <a:effectLst/>
              </a:rPr>
              <a:t>The six Creative Commons </a:t>
            </a:r>
            <a:r>
              <a:rPr lang="en-US" sz="1500" b="0" i="0" u="none" strike="noStrike" err="1">
                <a:solidFill>
                  <a:srgbClr val="000000"/>
                </a:solidFill>
                <a:effectLst/>
              </a:rPr>
              <a:t>licences</a:t>
            </a:r>
            <a:r>
              <a:rPr lang="en-US" sz="1500" b="0" i="0" u="none" strike="noStrike">
                <a:solidFill>
                  <a:srgbClr val="000000"/>
                </a:solidFill>
                <a:effectLst/>
              </a:rPr>
              <a:t> are a combination of four conditions:</a:t>
            </a:r>
          </a:p>
          <a:p>
            <a:pPr marL="0" indent="0" rtl="0">
              <a:spcBef>
                <a:spcPts val="0"/>
              </a:spcBef>
              <a:spcAft>
                <a:spcPts val="0"/>
              </a:spcAft>
              <a:buNone/>
            </a:pPr>
            <a:endParaRPr lang="en-US" sz="1500"/>
          </a:p>
          <a:p>
            <a:pPr marL="0" indent="0" rtl="0">
              <a:spcBef>
                <a:spcPts val="0"/>
              </a:spcBef>
              <a:spcAft>
                <a:spcPts val="0"/>
              </a:spcAft>
              <a:buNone/>
            </a:pPr>
            <a:endParaRPr lang="en-US" sz="1500"/>
          </a:p>
          <a:p>
            <a:pPr marL="0" indent="0" rtl="0">
              <a:spcBef>
                <a:spcPts val="0"/>
              </a:spcBef>
              <a:spcAft>
                <a:spcPts val="0"/>
              </a:spcAft>
              <a:buNone/>
            </a:pPr>
            <a:endParaRPr lang="en-US" sz="1500"/>
          </a:p>
          <a:p>
            <a:pPr marL="0" indent="0" rtl="0">
              <a:spcBef>
                <a:spcPts val="0"/>
              </a:spcBef>
              <a:spcAft>
                <a:spcPts val="0"/>
              </a:spcAft>
              <a:buNone/>
            </a:pPr>
            <a:endParaRPr lang="en-US" sz="1500"/>
          </a:p>
          <a:p>
            <a:pPr marL="0" indent="0" rtl="0">
              <a:spcBef>
                <a:spcPts val="0"/>
              </a:spcBef>
              <a:spcAft>
                <a:spcPts val="0"/>
              </a:spcAft>
              <a:buNone/>
            </a:pPr>
            <a:endParaRPr lang="en-US" sz="1500"/>
          </a:p>
          <a:p>
            <a:pPr marL="0" indent="0" rtl="0">
              <a:spcBef>
                <a:spcPts val="0"/>
              </a:spcBef>
              <a:spcAft>
                <a:spcPts val="0"/>
              </a:spcAft>
              <a:buNone/>
            </a:pPr>
            <a:endParaRPr lang="en-US" sz="1500" b="0" i="0" u="none" strike="noStrike">
              <a:solidFill>
                <a:srgbClr val="000000"/>
              </a:solidFill>
              <a:effectLst/>
            </a:endParaRPr>
          </a:p>
          <a:p>
            <a:pPr marL="0" indent="0" rtl="0">
              <a:spcBef>
                <a:spcPts val="0"/>
              </a:spcBef>
              <a:spcAft>
                <a:spcPts val="0"/>
              </a:spcAft>
              <a:buNone/>
            </a:pPr>
            <a:endParaRPr lang="en-US" sz="1500">
              <a:solidFill>
                <a:srgbClr val="000000"/>
              </a:solidFill>
            </a:endParaRPr>
          </a:p>
          <a:p>
            <a:pPr marL="0" indent="0" rtl="0">
              <a:spcBef>
                <a:spcPts val="0"/>
              </a:spcBef>
              <a:spcAft>
                <a:spcPts val="0"/>
              </a:spcAft>
              <a:buNone/>
            </a:pPr>
            <a:endParaRPr lang="en-US" sz="1500" b="0" i="0" u="none" strike="noStrike">
              <a:solidFill>
                <a:srgbClr val="000000"/>
              </a:solidFill>
              <a:effectLst/>
            </a:endParaRPr>
          </a:p>
          <a:p>
            <a:pPr marL="0" indent="0" rtl="0">
              <a:spcBef>
                <a:spcPts val="0"/>
              </a:spcBef>
              <a:spcAft>
                <a:spcPts val="0"/>
              </a:spcAft>
              <a:buNone/>
            </a:pPr>
            <a:endParaRPr lang="en-US" sz="1500" b="0" i="0" u="none" strike="noStrike">
              <a:solidFill>
                <a:srgbClr val="000000"/>
              </a:solidFill>
              <a:effectLst/>
            </a:endParaRPr>
          </a:p>
          <a:p>
            <a:pPr marL="0" indent="0" rtl="0">
              <a:spcBef>
                <a:spcPts val="0"/>
              </a:spcBef>
              <a:spcAft>
                <a:spcPts val="0"/>
              </a:spcAft>
              <a:buNone/>
            </a:pPr>
            <a:endParaRPr lang="en-US" sz="1500">
              <a:solidFill>
                <a:srgbClr val="000000"/>
              </a:solidFill>
            </a:endParaRPr>
          </a:p>
          <a:p>
            <a:pPr marL="0" indent="0" rtl="0">
              <a:spcBef>
                <a:spcPts val="0"/>
              </a:spcBef>
              <a:spcAft>
                <a:spcPts val="0"/>
              </a:spcAft>
              <a:buNone/>
            </a:pPr>
            <a:endParaRPr lang="en-US" sz="1500" b="0" i="0" u="none" strike="noStrike">
              <a:solidFill>
                <a:srgbClr val="000000"/>
              </a:solidFill>
              <a:effectLst/>
            </a:endParaRPr>
          </a:p>
          <a:p>
            <a:pPr marL="0" indent="0" rtl="0">
              <a:spcBef>
                <a:spcPts val="0"/>
              </a:spcBef>
              <a:spcAft>
                <a:spcPts val="0"/>
              </a:spcAft>
              <a:buNone/>
            </a:pPr>
            <a:endParaRPr lang="en-US" sz="1500" b="0" i="0" u="none" strike="noStrike">
              <a:solidFill>
                <a:srgbClr val="000000"/>
              </a:solidFill>
              <a:effectLst/>
            </a:endParaRPr>
          </a:p>
          <a:p>
            <a:pPr marL="0" indent="0" rtl="0">
              <a:spcBef>
                <a:spcPts val="0"/>
              </a:spcBef>
              <a:spcAft>
                <a:spcPts val="0"/>
              </a:spcAft>
              <a:buNone/>
            </a:pPr>
            <a:endParaRPr lang="en-US" sz="1500">
              <a:solidFill>
                <a:srgbClr val="000000"/>
              </a:solidFill>
            </a:endParaRPr>
          </a:p>
          <a:p>
            <a:pPr marL="0" indent="0" rtl="0">
              <a:spcBef>
                <a:spcPts val="0"/>
              </a:spcBef>
              <a:spcAft>
                <a:spcPts val="0"/>
              </a:spcAft>
              <a:buNone/>
            </a:pPr>
            <a:endParaRPr lang="en-US" sz="1500" b="0" i="0" u="none" strike="noStrike">
              <a:solidFill>
                <a:srgbClr val="000000"/>
              </a:solidFill>
              <a:effectLst/>
            </a:endParaRPr>
          </a:p>
          <a:p>
            <a:pPr marL="0" indent="0" rtl="0">
              <a:spcBef>
                <a:spcPts val="0"/>
              </a:spcBef>
              <a:spcAft>
                <a:spcPts val="0"/>
              </a:spcAft>
              <a:buNone/>
            </a:pPr>
            <a:r>
              <a:rPr lang="en-US" sz="1500" b="0" i="0" u="none" strike="noStrike">
                <a:solidFill>
                  <a:srgbClr val="000000"/>
                </a:solidFill>
                <a:effectLst/>
              </a:rPr>
              <a:t>For more information about what the six </a:t>
            </a:r>
            <a:r>
              <a:rPr lang="en-US" sz="1500" b="0" i="0" u="none" strike="noStrike" err="1">
                <a:solidFill>
                  <a:srgbClr val="000000"/>
                </a:solidFill>
                <a:effectLst/>
              </a:rPr>
              <a:t>licences</a:t>
            </a:r>
            <a:r>
              <a:rPr lang="en-US" sz="1500" b="0" i="0" u="none" strike="noStrike">
                <a:solidFill>
                  <a:srgbClr val="000000"/>
                </a:solidFill>
                <a:effectLst/>
              </a:rPr>
              <a:t> mean, consult </a:t>
            </a:r>
            <a:r>
              <a:rPr lang="en-US" sz="1500" b="0" i="0" u="sng" strike="noStrike">
                <a:solidFill>
                  <a:srgbClr val="1155CC"/>
                </a:solidFill>
                <a:effectLst/>
                <a:hlinkClick r:id="rId6"/>
              </a:rPr>
              <a:t>About CC Licenses</a:t>
            </a:r>
            <a:r>
              <a:rPr lang="en-US" sz="1500" b="0" i="0" u="none" strike="noStrike">
                <a:solidFill>
                  <a:srgbClr val="000000"/>
                </a:solidFill>
                <a:effectLst/>
              </a:rPr>
              <a:t>.</a:t>
            </a:r>
          </a:p>
          <a:p>
            <a:pPr marL="0" indent="0" rtl="0">
              <a:spcBef>
                <a:spcPts val="0"/>
              </a:spcBef>
              <a:spcAft>
                <a:spcPts val="0"/>
              </a:spcAft>
              <a:buNone/>
            </a:pPr>
            <a:endParaRPr lang="en-US" sz="1500">
              <a:solidFill>
                <a:srgbClr val="000000"/>
              </a:solidFill>
            </a:endParaRPr>
          </a:p>
          <a:p>
            <a:pPr marL="0" indent="0" rtl="0">
              <a:lnSpc>
                <a:spcPct val="120000"/>
              </a:lnSpc>
              <a:spcBef>
                <a:spcPts val="0"/>
              </a:spcBef>
              <a:spcAft>
                <a:spcPts val="0"/>
              </a:spcAft>
              <a:buNone/>
            </a:pPr>
            <a:r>
              <a:rPr lang="en-US" sz="1500" b="0" i="0" u="none" strike="noStrike">
                <a:solidFill>
                  <a:srgbClr val="000000"/>
                </a:solidFill>
                <a:effectLst/>
              </a:rPr>
              <a:t>The basic condition of all Creative Commons </a:t>
            </a:r>
            <a:r>
              <a:rPr lang="en-US" sz="1500" b="0" i="0" u="none" strike="noStrike" err="1">
                <a:solidFill>
                  <a:srgbClr val="000000"/>
                </a:solidFill>
                <a:effectLst/>
              </a:rPr>
              <a:t>licences</a:t>
            </a:r>
            <a:r>
              <a:rPr lang="en-US" sz="1500" b="0" i="0" u="none" strike="noStrike">
                <a:solidFill>
                  <a:srgbClr val="000000"/>
                </a:solidFill>
                <a:effectLst/>
              </a:rPr>
              <a:t> is </a:t>
            </a:r>
            <a:r>
              <a:rPr lang="en-US" sz="1500" b="1" i="0" u="none" strike="noStrike">
                <a:solidFill>
                  <a:srgbClr val="000000"/>
                </a:solidFill>
                <a:effectLst/>
              </a:rPr>
              <a:t>Attribution (BY)</a:t>
            </a:r>
            <a:r>
              <a:rPr lang="en-US" sz="1500" b="0" i="0" u="none" strike="noStrike">
                <a:solidFill>
                  <a:srgbClr val="000000"/>
                </a:solidFill>
                <a:effectLst/>
              </a:rPr>
              <a:t>, thus the importance of knowing how to attribute content available under a CC </a:t>
            </a:r>
            <a:r>
              <a:rPr lang="en-US" sz="1500" b="0" i="0" u="none" strike="noStrike" err="1">
                <a:solidFill>
                  <a:srgbClr val="000000"/>
                </a:solidFill>
                <a:effectLst/>
              </a:rPr>
              <a:t>licence</a:t>
            </a:r>
            <a:r>
              <a:rPr lang="en-US" sz="1500" b="0" i="0" u="none" strike="noStrike">
                <a:solidFill>
                  <a:srgbClr val="000000"/>
                </a:solidFill>
                <a:effectLst/>
              </a:rPr>
              <a:t>.</a:t>
            </a:r>
            <a:endParaRPr lang="en-US" sz="1500" b="0">
              <a:effectLst/>
            </a:endParaRPr>
          </a:p>
        </p:txBody>
      </p:sp>
      <p:pic>
        <p:nvPicPr>
          <p:cNvPr id="1026" name="Picture 2">
            <a:extLst>
              <a:ext uri="{FF2B5EF4-FFF2-40B4-BE49-F238E27FC236}">
                <a16:creationId xmlns:a16="http://schemas.microsoft.com/office/drawing/2014/main" id="{CD3F8027-19B8-4761-BB4B-5CD5CBDC2D3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60965" y="3804238"/>
            <a:ext cx="1410197" cy="493222"/>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7">
            <a:extLst>
              <a:ext uri="{FF2B5EF4-FFF2-40B4-BE49-F238E27FC236}">
                <a16:creationId xmlns:a16="http://schemas.microsoft.com/office/drawing/2014/main" id="{F6B3FA7B-C77A-4ECB-B769-7FC6D254F1F9}"/>
              </a:ext>
            </a:extLst>
          </p:cNvPr>
          <p:cNvSpPr>
            <a:spLocks noChangeArrowheads="1"/>
          </p:cNvSpPr>
          <p:nvPr/>
        </p:nvSpPr>
        <p:spPr bwMode="auto">
          <a:xfrm>
            <a:off x="736180" y="6181956"/>
            <a:ext cx="4230261" cy="10310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a:ln>
                  <a:noFill/>
                </a:ln>
                <a:solidFill>
                  <a:srgbClr val="000000"/>
                </a:solidFill>
                <a:effectLst/>
                <a:latin typeface="Arial" panose="020B0604020202020204" pitchFamily="34" charset="0"/>
                <a:cs typeface="Arial" panose="020B0604020202020204" pitchFamily="34" charset="0"/>
              </a:rPr>
              <a:t>  </a:t>
            </a:r>
            <a:r>
              <a:rPr kumimoji="0" lang="en-US" altLang="en-US" sz="2400" b="1" i="0" u="none" strike="noStrike" cap="none" normalizeH="0" baseline="0">
                <a:ln>
                  <a:noFill/>
                </a:ln>
                <a:solidFill>
                  <a:srgbClr val="000000"/>
                </a:solidFill>
                <a:effectLst/>
                <a:latin typeface="Arial" panose="020B0604020202020204" pitchFamily="34" charset="0"/>
                <a:cs typeface="Arial" panose="020B0604020202020204" pitchFamily="34" charset="0"/>
              </a:rPr>
              <a:t>    </a:t>
            </a:r>
            <a:r>
              <a:rPr kumimoji="0" lang="en-US" altLang="en-US" sz="1200" b="1" i="0" u="none" strike="noStrike" cap="none" normalizeH="0" baseline="0">
                <a:ln>
                  <a:noFill/>
                </a:ln>
                <a:solidFill>
                  <a:srgbClr val="000000"/>
                </a:solidFill>
                <a:effectLst/>
                <a:cs typeface="Arial" panose="020B0604020202020204" pitchFamily="34" charset="0"/>
              </a:rPr>
              <a:t>Attribution (BY) </a:t>
            </a:r>
            <a:r>
              <a:rPr kumimoji="0" lang="en-US" altLang="en-US" sz="1200" b="1" i="0" u="none" strike="noStrike" cap="none" normalizeH="0" baseline="0">
                <a:ln>
                  <a:noFill/>
                </a:ln>
                <a:solidFill>
                  <a:srgbClr val="000000"/>
                </a:solidFill>
                <a:effectLst/>
                <a:latin typeface="Arial" panose="020B0604020202020204" pitchFamily="34" charset="0"/>
                <a:cs typeface="Arial" panose="020B0604020202020204" pitchFamily="34" charset="0"/>
              </a:rPr>
              <a:t>  </a:t>
            </a:r>
            <a:r>
              <a:rPr kumimoji="0" lang="en-US" altLang="en-US" sz="2500" b="1" i="0" u="none" strike="noStrike" cap="none" normalizeH="0" baseline="0">
                <a:ln>
                  <a:noFill/>
                </a:ln>
                <a:solidFill>
                  <a:srgbClr val="000000"/>
                </a:solidFill>
                <a:effectLst/>
                <a:latin typeface="Arial" panose="020B0604020202020204" pitchFamily="34" charset="0"/>
                <a:cs typeface="Arial" panose="020B0604020202020204" pitchFamily="34" charset="0"/>
              </a:rPr>
              <a:t>     </a:t>
            </a:r>
            <a:r>
              <a:rPr lang="en-US" altLang="en-US" sz="1200" b="1">
                <a:solidFill>
                  <a:srgbClr val="000000"/>
                </a:solidFill>
                <a:latin typeface="Arial" panose="020B0604020202020204" pitchFamily="34" charset="0"/>
                <a:cs typeface="Arial" panose="020B0604020202020204" pitchFamily="34" charset="0"/>
              </a:rPr>
              <a:t>               </a:t>
            </a:r>
            <a:r>
              <a:rPr kumimoji="0" lang="en-US" altLang="en-US" sz="1200" b="1" i="0" u="none" strike="noStrike" cap="none" normalizeH="0" baseline="0" err="1">
                <a:ln>
                  <a:noFill/>
                </a:ln>
                <a:solidFill>
                  <a:srgbClr val="000000"/>
                </a:solidFill>
                <a:effectLst/>
                <a:cs typeface="Arial" panose="020B0604020202020204" pitchFamily="34" charset="0"/>
              </a:rPr>
              <a:t>ShareAlike</a:t>
            </a:r>
            <a:r>
              <a:rPr kumimoji="0" lang="en-US" altLang="en-US" sz="1200" b="1" i="0" u="none" strike="noStrike" cap="none" normalizeH="0" baseline="0">
                <a:ln>
                  <a:noFill/>
                </a:ln>
                <a:solidFill>
                  <a:srgbClr val="000000"/>
                </a:solidFill>
                <a:effectLst/>
                <a:cs typeface="Arial" panose="020B0604020202020204" pitchFamily="34" charset="0"/>
              </a:rPr>
              <a:t> (SA)</a:t>
            </a:r>
            <a:endParaRPr kumimoji="0" lang="en-US" altLang="en-US" sz="1200" b="1" i="0" u="none" strike="noStrike" cap="none" normalizeH="0" baseline="0">
              <a:ln>
                <a:noFill/>
              </a:ln>
              <a:solidFill>
                <a:srgbClr val="000000"/>
              </a:solidFill>
              <a:effectLst/>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a:ln>
                  <a:noFill/>
                </a:ln>
                <a:solidFill>
                  <a:srgbClr val="000000"/>
                </a:solidFill>
                <a:effectLst/>
                <a:latin typeface="Arial" panose="020B0604020202020204" pitchFamily="34" charset="0"/>
                <a:cs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a:ln>
                  <a:noFill/>
                </a:ln>
                <a:solidFill>
                  <a:srgbClr val="000000"/>
                </a:solidFill>
                <a:effectLst/>
                <a:latin typeface="Arial" panose="020B0604020202020204" pitchFamily="34" charset="0"/>
                <a:cs typeface="Arial" panose="020B0604020202020204" pitchFamily="34" charset="0"/>
              </a:rPr>
              <a:t>          </a:t>
            </a:r>
            <a:r>
              <a:rPr kumimoji="0" lang="en-US" altLang="en-US" sz="1200" b="1" i="0" u="none" strike="noStrike" cap="none" normalizeH="0" baseline="0" err="1">
                <a:ln>
                  <a:noFill/>
                </a:ln>
                <a:solidFill>
                  <a:srgbClr val="000000"/>
                </a:solidFill>
                <a:effectLst/>
                <a:cs typeface="Arial" panose="020B0604020202020204" pitchFamily="34" charset="0"/>
              </a:rPr>
              <a:t>NonCommercial</a:t>
            </a:r>
            <a:r>
              <a:rPr kumimoji="0" lang="en-US" altLang="en-US" sz="1200" b="1" i="0" u="none" strike="noStrike" cap="none" normalizeH="0" baseline="0">
                <a:ln>
                  <a:noFill/>
                </a:ln>
                <a:solidFill>
                  <a:srgbClr val="000000"/>
                </a:solidFill>
                <a:effectLst/>
                <a:cs typeface="Arial" panose="020B0604020202020204" pitchFamily="34" charset="0"/>
              </a:rPr>
              <a:t> (NC)</a:t>
            </a:r>
            <a:r>
              <a:rPr kumimoji="0" lang="en-US" altLang="en-US" sz="1200" b="1" i="0" u="none" strike="noStrike" cap="none" normalizeH="0" baseline="0">
                <a:ln>
                  <a:noFill/>
                </a:ln>
                <a:solidFill>
                  <a:srgbClr val="000000"/>
                </a:solidFill>
                <a:effectLst/>
                <a:latin typeface="Arial" panose="020B0604020202020204" pitchFamily="34" charset="0"/>
                <a:cs typeface="Arial" panose="020B0604020202020204" pitchFamily="34" charset="0"/>
              </a:rPr>
              <a:t>   </a:t>
            </a:r>
            <a:r>
              <a:rPr kumimoji="0" lang="en-US" altLang="en-US" sz="2400" b="1" i="0" u="none" strike="noStrike" cap="none" normalizeH="0" baseline="0">
                <a:ln>
                  <a:noFill/>
                </a:ln>
                <a:solidFill>
                  <a:srgbClr val="000000"/>
                </a:solidFill>
                <a:effectLst/>
                <a:latin typeface="Arial" panose="020B0604020202020204" pitchFamily="34" charset="0"/>
                <a:cs typeface="Arial" panose="020B0604020202020204" pitchFamily="34" charset="0"/>
              </a:rPr>
              <a:t>         </a:t>
            </a:r>
            <a:r>
              <a:rPr kumimoji="0" lang="en-US" altLang="en-US" sz="1200" b="1" i="0" u="none" strike="noStrike" cap="none" normalizeH="0" baseline="0" err="1">
                <a:ln>
                  <a:noFill/>
                </a:ln>
                <a:solidFill>
                  <a:srgbClr val="000000"/>
                </a:solidFill>
                <a:effectLst/>
                <a:cs typeface="Arial" panose="020B0604020202020204" pitchFamily="34" charset="0"/>
              </a:rPr>
              <a:t>NoDerivatives</a:t>
            </a:r>
            <a:r>
              <a:rPr kumimoji="0" lang="en-US" altLang="en-US" sz="1200" b="1" i="0" u="none" strike="noStrike" cap="none" normalizeH="0" baseline="0">
                <a:ln>
                  <a:noFill/>
                </a:ln>
                <a:solidFill>
                  <a:srgbClr val="000000"/>
                </a:solidFill>
                <a:effectLst/>
                <a:cs typeface="Arial" panose="020B0604020202020204" pitchFamily="34" charset="0"/>
              </a:rPr>
              <a:t> (ND)</a:t>
            </a:r>
            <a:r>
              <a:rPr kumimoji="0" lang="en-US" altLang="en-US" sz="1200" b="0" i="0" u="none" strike="noStrike" cap="none" normalizeH="0" baseline="0">
                <a:ln>
                  <a:noFill/>
                </a:ln>
                <a:solidFill>
                  <a:schemeClr val="tx1"/>
                </a:solidFill>
                <a:effectLst/>
              </a:rPr>
              <a:t> </a:t>
            </a:r>
          </a:p>
        </p:txBody>
      </p:sp>
      <p:pic>
        <p:nvPicPr>
          <p:cNvPr id="1032" name="Picture 8">
            <a:extLst>
              <a:ext uri="{FF2B5EF4-FFF2-40B4-BE49-F238E27FC236}">
                <a16:creationId xmlns:a16="http://schemas.microsoft.com/office/drawing/2014/main" id="{0765FD23-1FA3-4DE5-A53D-B5C228F6E6FD}"/>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36180" y="6222857"/>
            <a:ext cx="445744" cy="445745"/>
          </a:xfrm>
          <a:prstGeom prst="rect">
            <a:avLst/>
          </a:prstGeom>
          <a:noFill/>
          <a:extLst>
            <a:ext uri="{909E8E84-426E-40DD-AFC4-6F175D3DCCD1}">
              <a14:hiddenFill xmlns:a14="http://schemas.microsoft.com/office/drawing/2010/main">
                <a:solidFill>
                  <a:srgbClr val="FFFFFF"/>
                </a:solidFill>
              </a14:hiddenFill>
            </a:ext>
          </a:extLst>
        </p:spPr>
      </p:pic>
      <p:pic>
        <p:nvPicPr>
          <p:cNvPr id="1033" name="Picture 9">
            <a:extLst>
              <a:ext uri="{FF2B5EF4-FFF2-40B4-BE49-F238E27FC236}">
                <a16:creationId xmlns:a16="http://schemas.microsoft.com/office/drawing/2014/main" id="{591E7A7E-19C3-4CFC-9AF5-1A60C8787D8D}"/>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932395" y="6225116"/>
            <a:ext cx="445744" cy="468032"/>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a:extLst>
              <a:ext uri="{FF2B5EF4-FFF2-40B4-BE49-F238E27FC236}">
                <a16:creationId xmlns:a16="http://schemas.microsoft.com/office/drawing/2014/main" id="{A4B1E3FC-AA34-4354-B84F-F1F93BB1D32D}"/>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36179" y="6849041"/>
            <a:ext cx="445745" cy="445745"/>
          </a:xfrm>
          <a:prstGeom prst="rect">
            <a:avLst/>
          </a:prstGeom>
          <a:noFill/>
          <a:extLst>
            <a:ext uri="{909E8E84-426E-40DD-AFC4-6F175D3DCCD1}">
              <a14:hiddenFill xmlns:a14="http://schemas.microsoft.com/office/drawing/2010/main">
                <a:solidFill>
                  <a:srgbClr val="FFFFFF"/>
                </a:solidFill>
              </a14:hiddenFill>
            </a:ext>
          </a:extLst>
        </p:spPr>
      </p:pic>
      <p:pic>
        <p:nvPicPr>
          <p:cNvPr id="1035" name="Picture 11">
            <a:extLst>
              <a:ext uri="{FF2B5EF4-FFF2-40B4-BE49-F238E27FC236}">
                <a16:creationId xmlns:a16="http://schemas.microsoft.com/office/drawing/2014/main" id="{1001C78A-499F-4C63-B222-E1A3DA05495B}"/>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932395" y="6847011"/>
            <a:ext cx="445746" cy="445746"/>
          </a:xfrm>
          <a:prstGeom prst="rect">
            <a:avLst/>
          </a:prstGeom>
          <a:noFill/>
          <a:extLst>
            <a:ext uri="{909E8E84-426E-40DD-AFC4-6F175D3DCCD1}">
              <a14:hiddenFill xmlns:a14="http://schemas.microsoft.com/office/drawing/2010/main">
                <a:solidFill>
                  <a:srgbClr val="FFFFFF"/>
                </a:solidFill>
              </a14:hiddenFill>
            </a:ext>
          </a:extLst>
        </p:spPr>
      </p:pic>
      <p:sp>
        <p:nvSpPr>
          <p:cNvPr id="9" name="ZoneTexte 8">
            <a:extLst>
              <a:ext uri="{FF2B5EF4-FFF2-40B4-BE49-F238E27FC236}">
                <a16:creationId xmlns:a16="http://schemas.microsoft.com/office/drawing/2014/main" id="{2D2699C8-E562-4230-8A55-F45CE559DCD3}"/>
              </a:ext>
            </a:extLst>
          </p:cNvPr>
          <p:cNvSpPr txBox="1"/>
          <p:nvPr/>
        </p:nvSpPr>
        <p:spPr>
          <a:xfrm>
            <a:off x="439701" y="1497456"/>
            <a:ext cx="5978593" cy="1280527"/>
          </a:xfrm>
          <a:prstGeom prst="rect">
            <a:avLst/>
          </a:prstGeom>
          <a:noFill/>
          <a:ln>
            <a:solidFill>
              <a:schemeClr val="tx1"/>
            </a:solidFill>
          </a:ln>
        </p:spPr>
        <p:txBody>
          <a:bodyPr wrap="square" rtlCol="0">
            <a:spAutoFit/>
          </a:bodyPr>
          <a:lstStyle/>
          <a:p>
            <a:endParaRPr lang="en-CA"/>
          </a:p>
        </p:txBody>
      </p:sp>
      <p:sp>
        <p:nvSpPr>
          <p:cNvPr id="10" name="Rectangle 9">
            <a:extLst>
              <a:ext uri="{FF2B5EF4-FFF2-40B4-BE49-F238E27FC236}">
                <a16:creationId xmlns:a16="http://schemas.microsoft.com/office/drawing/2014/main" id="{6D149BE3-D365-4118-ADE3-18857AACA6C8}"/>
              </a:ext>
            </a:extLst>
          </p:cNvPr>
          <p:cNvSpPr/>
          <p:nvPr/>
        </p:nvSpPr>
        <p:spPr>
          <a:xfrm>
            <a:off x="0" y="0"/>
            <a:ext cx="6858000" cy="174503"/>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8" name="Rectangle 17">
            <a:extLst>
              <a:ext uri="{FF2B5EF4-FFF2-40B4-BE49-F238E27FC236}">
                <a16:creationId xmlns:a16="http://schemas.microsoft.com/office/drawing/2014/main" id="{2E69B3FF-68CC-421C-9FE9-5AF6256F7007}"/>
              </a:ext>
            </a:extLst>
          </p:cNvPr>
          <p:cNvSpPr/>
          <p:nvPr/>
        </p:nvSpPr>
        <p:spPr>
          <a:xfrm>
            <a:off x="-15299" y="8964889"/>
            <a:ext cx="6858000" cy="174503"/>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1" name="ZoneTexte 10">
            <a:extLst>
              <a:ext uri="{FF2B5EF4-FFF2-40B4-BE49-F238E27FC236}">
                <a16:creationId xmlns:a16="http://schemas.microsoft.com/office/drawing/2014/main" id="{944B1CE1-BD46-42DC-80C6-476026F8A662}"/>
              </a:ext>
            </a:extLst>
          </p:cNvPr>
          <p:cNvSpPr txBox="1"/>
          <p:nvPr/>
        </p:nvSpPr>
        <p:spPr>
          <a:xfrm>
            <a:off x="6244390" y="8913640"/>
            <a:ext cx="1010652" cy="276999"/>
          </a:xfrm>
          <a:prstGeom prst="rect">
            <a:avLst/>
          </a:prstGeom>
          <a:noFill/>
        </p:spPr>
        <p:txBody>
          <a:bodyPr wrap="square" rtlCol="0">
            <a:spAutoFit/>
          </a:bodyPr>
          <a:lstStyle/>
          <a:p>
            <a:r>
              <a:rPr lang="es-AR" sz="1200">
                <a:solidFill>
                  <a:schemeClr val="bg1"/>
                </a:solidFill>
              </a:rPr>
              <a:t>Page 1</a:t>
            </a:r>
            <a:endParaRPr lang="en-CA" sz="1200">
              <a:solidFill>
                <a:schemeClr val="bg1"/>
              </a:solidFill>
            </a:endParaRPr>
          </a:p>
        </p:txBody>
      </p:sp>
    </p:spTree>
    <p:extLst>
      <p:ext uri="{BB962C8B-B14F-4D97-AF65-F5344CB8AC3E}">
        <p14:creationId xmlns:p14="http://schemas.microsoft.com/office/powerpoint/2010/main" val="15116134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54700EB2-25DF-4EA5-8ED1-39813AC2B271}"/>
              </a:ext>
            </a:extLst>
          </p:cNvPr>
          <p:cNvSpPr>
            <a:spLocks noGrp="1"/>
          </p:cNvSpPr>
          <p:nvPr>
            <p:ph idx="1"/>
          </p:nvPr>
        </p:nvSpPr>
        <p:spPr>
          <a:xfrm>
            <a:off x="381251" y="413374"/>
            <a:ext cx="6157143" cy="4355431"/>
          </a:xfrm>
        </p:spPr>
        <p:txBody>
          <a:bodyPr>
            <a:normAutofit fontScale="92500" lnSpcReduction="10000"/>
          </a:bodyPr>
          <a:lstStyle/>
          <a:p>
            <a:pPr marL="0" indent="0" rtl="0">
              <a:spcBef>
                <a:spcPts val="0"/>
              </a:spcBef>
              <a:spcAft>
                <a:spcPts val="0"/>
              </a:spcAft>
              <a:buNone/>
            </a:pPr>
            <a:r>
              <a:rPr lang="en-US" sz="1500" b="1" i="0" u="none" strike="noStrike">
                <a:solidFill>
                  <a:srgbClr val="000000"/>
                </a:solidFill>
                <a:effectLst/>
              </a:rPr>
              <a:t>TITLE, AUTHOR, SOURCE, LICENCE</a:t>
            </a:r>
            <a:endParaRPr lang="en-US" sz="1500" b="1">
              <a:effectLst/>
            </a:endParaRPr>
          </a:p>
          <a:p>
            <a:pPr marL="0" indent="0" rtl="0">
              <a:spcBef>
                <a:spcPts val="0"/>
              </a:spcBef>
              <a:spcAft>
                <a:spcPts val="0"/>
              </a:spcAft>
              <a:buNone/>
            </a:pPr>
            <a:br>
              <a:rPr lang="en-US" sz="1400" b="0">
                <a:effectLst/>
              </a:rPr>
            </a:br>
            <a:r>
              <a:rPr lang="en-US" sz="1300" b="0" i="0" u="none" strike="noStrike">
                <a:solidFill>
                  <a:srgbClr val="000000"/>
                </a:solidFill>
                <a:effectLst/>
              </a:rPr>
              <a:t>A good rule of thumb is to use the acronym </a:t>
            </a:r>
            <a:r>
              <a:rPr lang="en-US" sz="1300" b="1" i="0" u="none" strike="noStrike">
                <a:solidFill>
                  <a:srgbClr val="000000"/>
                </a:solidFill>
                <a:effectLst/>
              </a:rPr>
              <a:t>TASL</a:t>
            </a:r>
            <a:r>
              <a:rPr lang="en-US" sz="1300" b="0" i="0" u="none" strike="noStrike">
                <a:solidFill>
                  <a:srgbClr val="000000"/>
                </a:solidFill>
                <a:effectLst/>
              </a:rPr>
              <a:t>, which stands for </a:t>
            </a:r>
            <a:r>
              <a:rPr lang="en-US" sz="1300" b="1" i="0" u="none" strike="noStrike">
                <a:solidFill>
                  <a:srgbClr val="000000"/>
                </a:solidFill>
                <a:effectLst/>
              </a:rPr>
              <a:t>T</a:t>
            </a:r>
            <a:r>
              <a:rPr lang="en-US" sz="1300" b="0" i="0" u="none" strike="noStrike">
                <a:solidFill>
                  <a:srgbClr val="000000"/>
                </a:solidFill>
                <a:effectLst/>
              </a:rPr>
              <a:t>itle, </a:t>
            </a:r>
            <a:r>
              <a:rPr lang="en-US" sz="1300" b="1" i="0" u="none" strike="noStrike">
                <a:solidFill>
                  <a:srgbClr val="000000"/>
                </a:solidFill>
                <a:effectLst/>
              </a:rPr>
              <a:t>A</a:t>
            </a:r>
            <a:r>
              <a:rPr lang="en-US" sz="1300" b="0" i="0" u="none" strike="noStrike">
                <a:solidFill>
                  <a:srgbClr val="000000"/>
                </a:solidFill>
                <a:effectLst/>
              </a:rPr>
              <a:t>uthor, </a:t>
            </a:r>
            <a:r>
              <a:rPr lang="en-US" sz="1300" b="1" i="0" u="none" strike="noStrike">
                <a:solidFill>
                  <a:srgbClr val="000000"/>
                </a:solidFill>
                <a:effectLst/>
              </a:rPr>
              <a:t>S</a:t>
            </a:r>
            <a:r>
              <a:rPr lang="en-US" sz="1300" b="0" i="0" u="none" strike="noStrike">
                <a:solidFill>
                  <a:srgbClr val="000000"/>
                </a:solidFill>
                <a:effectLst/>
              </a:rPr>
              <a:t>ource, </a:t>
            </a:r>
            <a:r>
              <a:rPr lang="en-US" sz="1300" b="1" i="0" u="none" strike="noStrike" err="1">
                <a:solidFill>
                  <a:srgbClr val="000000"/>
                </a:solidFill>
                <a:effectLst/>
              </a:rPr>
              <a:t>L</a:t>
            </a:r>
            <a:r>
              <a:rPr lang="en-US" sz="1300" b="0" i="0" u="none" strike="noStrike" err="1">
                <a:solidFill>
                  <a:srgbClr val="000000"/>
                </a:solidFill>
                <a:effectLst/>
              </a:rPr>
              <a:t>icence</a:t>
            </a:r>
            <a:r>
              <a:rPr lang="en-US" sz="1300" b="0" i="0" u="none" strike="noStrike">
                <a:solidFill>
                  <a:srgbClr val="000000"/>
                </a:solidFill>
                <a:effectLst/>
              </a:rPr>
              <a:t>.</a:t>
            </a:r>
            <a:endParaRPr lang="en-US" sz="1300" b="0">
              <a:effectLst/>
            </a:endParaRPr>
          </a:p>
          <a:p>
            <a:pPr marL="0" indent="0" rtl="0">
              <a:spcBef>
                <a:spcPts val="0"/>
              </a:spcBef>
              <a:spcAft>
                <a:spcPts val="0"/>
              </a:spcAft>
              <a:buNone/>
            </a:pPr>
            <a:endParaRPr lang="en-US" sz="1300" b="1" i="0" u="none" strike="noStrike">
              <a:solidFill>
                <a:srgbClr val="000000"/>
              </a:solidFill>
              <a:effectLst/>
            </a:endParaRPr>
          </a:p>
          <a:p>
            <a:pPr marL="0" indent="0" rtl="0">
              <a:spcBef>
                <a:spcPts val="0"/>
              </a:spcBef>
              <a:spcAft>
                <a:spcPts val="0"/>
              </a:spcAft>
              <a:buNone/>
            </a:pPr>
            <a:r>
              <a:rPr lang="en-US" sz="1300" b="1" i="0" u="none" strike="noStrike">
                <a:solidFill>
                  <a:srgbClr val="000000"/>
                </a:solidFill>
                <a:effectLst/>
              </a:rPr>
              <a:t>Title</a:t>
            </a:r>
            <a:r>
              <a:rPr lang="en-US" sz="1300" b="0" i="0" u="none" strike="noStrike">
                <a:solidFill>
                  <a:srgbClr val="000000"/>
                </a:solidFill>
                <a:effectLst/>
              </a:rPr>
              <a:t> - What is the name of the material?</a:t>
            </a:r>
            <a:endParaRPr lang="en-US" sz="1300" b="0">
              <a:effectLst/>
            </a:endParaRPr>
          </a:p>
          <a:p>
            <a:pPr marL="0" indent="0" rtl="0">
              <a:spcBef>
                <a:spcPts val="0"/>
              </a:spcBef>
              <a:spcAft>
                <a:spcPts val="0"/>
              </a:spcAft>
              <a:buNone/>
            </a:pPr>
            <a:r>
              <a:rPr lang="en-US" sz="1300" b="0" i="0" u="none" strike="noStrike">
                <a:solidFill>
                  <a:srgbClr val="000000"/>
                </a:solidFill>
                <a:effectLst/>
              </a:rPr>
              <a:t>If a title is provided, include it. You could also use the name of a file. If no title or file name is provided, add a descriptive title (ex. image, photo, illustration, etc.). </a:t>
            </a:r>
            <a:endParaRPr lang="en-US" sz="1300" b="0">
              <a:effectLst/>
            </a:endParaRPr>
          </a:p>
          <a:p>
            <a:pPr marL="0" indent="0" rtl="0">
              <a:spcBef>
                <a:spcPts val="0"/>
              </a:spcBef>
              <a:spcAft>
                <a:spcPts val="0"/>
              </a:spcAft>
              <a:buNone/>
            </a:pPr>
            <a:endParaRPr lang="en-US" sz="1300" i="0" u="none" strike="noStrike">
              <a:solidFill>
                <a:srgbClr val="000000"/>
              </a:solidFill>
            </a:endParaRPr>
          </a:p>
          <a:p>
            <a:pPr marL="0" indent="0" rtl="0">
              <a:spcBef>
                <a:spcPts val="0"/>
              </a:spcBef>
              <a:spcAft>
                <a:spcPts val="0"/>
              </a:spcAft>
              <a:buNone/>
            </a:pPr>
            <a:r>
              <a:rPr lang="en-US" sz="1300" b="1" i="0" u="none" strike="noStrike">
                <a:solidFill>
                  <a:srgbClr val="000000"/>
                </a:solidFill>
                <a:effectLst/>
              </a:rPr>
              <a:t>Author</a:t>
            </a:r>
            <a:r>
              <a:rPr lang="en-US" sz="1300" b="0" i="0" u="none" strike="noStrike">
                <a:solidFill>
                  <a:srgbClr val="000000"/>
                </a:solidFill>
                <a:effectLst/>
              </a:rPr>
              <a:t> - Who created the material and owns the right to it?</a:t>
            </a:r>
            <a:endParaRPr lang="en-US" sz="1300" b="0">
              <a:effectLst/>
            </a:endParaRPr>
          </a:p>
          <a:p>
            <a:pPr marL="0" indent="0" rtl="0">
              <a:spcBef>
                <a:spcPts val="0"/>
              </a:spcBef>
              <a:spcAft>
                <a:spcPts val="0"/>
              </a:spcAft>
              <a:buNone/>
            </a:pPr>
            <a:r>
              <a:rPr lang="en-US" sz="1300" b="0" i="0" u="none" strike="noStrike">
                <a:solidFill>
                  <a:srgbClr val="000000"/>
                </a:solidFill>
                <a:effectLst/>
              </a:rPr>
              <a:t>Name the author(s) of the material in question. It could be a person or an entity like an organization or a company, or even a pseudonym (like a username).</a:t>
            </a:r>
            <a:endParaRPr lang="en-US" sz="1300" b="0">
              <a:effectLst/>
            </a:endParaRPr>
          </a:p>
          <a:p>
            <a:pPr marL="0" indent="0" rtl="0">
              <a:spcBef>
                <a:spcPts val="0"/>
              </a:spcBef>
              <a:spcAft>
                <a:spcPts val="0"/>
              </a:spcAft>
              <a:buNone/>
            </a:pPr>
            <a:endParaRPr lang="en-US" sz="1300" b="1" i="0" u="none" strike="noStrike">
              <a:solidFill>
                <a:srgbClr val="000000"/>
              </a:solidFill>
              <a:effectLst/>
            </a:endParaRPr>
          </a:p>
          <a:p>
            <a:pPr marL="0" indent="0" rtl="0">
              <a:spcBef>
                <a:spcPts val="0"/>
              </a:spcBef>
              <a:spcAft>
                <a:spcPts val="0"/>
              </a:spcAft>
              <a:buNone/>
            </a:pPr>
            <a:r>
              <a:rPr lang="en-US" sz="1300" b="1" i="0" u="none" strike="noStrike">
                <a:solidFill>
                  <a:srgbClr val="000000"/>
                </a:solidFill>
                <a:effectLst/>
              </a:rPr>
              <a:t>Source</a:t>
            </a:r>
            <a:r>
              <a:rPr lang="en-US" sz="1300" b="0" i="0" u="none" strike="noStrike">
                <a:solidFill>
                  <a:srgbClr val="000000"/>
                </a:solidFill>
                <a:effectLst/>
              </a:rPr>
              <a:t> - Where did you find the content?</a:t>
            </a:r>
            <a:endParaRPr lang="en-US" sz="1300" b="0">
              <a:effectLst/>
            </a:endParaRPr>
          </a:p>
          <a:p>
            <a:pPr marL="0" indent="0" rtl="0">
              <a:spcBef>
                <a:spcPts val="0"/>
              </a:spcBef>
              <a:spcAft>
                <a:spcPts val="0"/>
              </a:spcAft>
              <a:buNone/>
            </a:pPr>
            <a:r>
              <a:rPr lang="en-US" sz="1300" b="0" i="0" u="none" strike="noStrike">
                <a:solidFill>
                  <a:srgbClr val="000000"/>
                </a:solidFill>
                <a:effectLst/>
              </a:rPr>
              <a:t>Provide the source of the content so others can access it too. This is usually a URL or a hyperlink where the material resides.</a:t>
            </a:r>
            <a:endParaRPr lang="en-US" sz="1300" b="0">
              <a:effectLst/>
            </a:endParaRPr>
          </a:p>
          <a:p>
            <a:pPr marL="0" indent="0" rtl="0">
              <a:spcBef>
                <a:spcPts val="0"/>
              </a:spcBef>
              <a:spcAft>
                <a:spcPts val="0"/>
              </a:spcAft>
              <a:buNone/>
            </a:pPr>
            <a:endParaRPr lang="en-US" sz="1300" b="1" i="0" u="none" strike="noStrike">
              <a:solidFill>
                <a:srgbClr val="000000"/>
              </a:solidFill>
              <a:effectLst/>
            </a:endParaRPr>
          </a:p>
          <a:p>
            <a:pPr marL="0" indent="0" rtl="0">
              <a:spcBef>
                <a:spcPts val="0"/>
              </a:spcBef>
              <a:spcAft>
                <a:spcPts val="0"/>
              </a:spcAft>
              <a:buNone/>
            </a:pPr>
            <a:r>
              <a:rPr lang="en-US" sz="1300" b="1" i="0" u="none" strike="noStrike" err="1">
                <a:solidFill>
                  <a:srgbClr val="000000"/>
                </a:solidFill>
                <a:effectLst/>
              </a:rPr>
              <a:t>Licence</a:t>
            </a:r>
            <a:r>
              <a:rPr lang="en-US" sz="1300" b="0" i="0" u="none" strike="noStrike">
                <a:solidFill>
                  <a:srgbClr val="000000"/>
                </a:solidFill>
                <a:effectLst/>
              </a:rPr>
              <a:t> - How can you use it?</a:t>
            </a:r>
            <a:endParaRPr lang="en-US" sz="1300" b="0">
              <a:effectLst/>
            </a:endParaRPr>
          </a:p>
          <a:p>
            <a:pPr marL="0" indent="0" rtl="0">
              <a:spcBef>
                <a:spcPts val="0"/>
              </a:spcBef>
              <a:spcAft>
                <a:spcPts val="0"/>
              </a:spcAft>
              <a:buNone/>
            </a:pPr>
            <a:r>
              <a:rPr lang="en-US" sz="1300" b="0" i="0" u="none" strike="noStrike">
                <a:solidFill>
                  <a:srgbClr val="000000"/>
                </a:solidFill>
                <a:effectLst/>
              </a:rPr>
              <a:t>While you are able to use the content for free because it is under a CC </a:t>
            </a:r>
            <a:r>
              <a:rPr lang="en-US" sz="1300" b="0" i="0" u="none" strike="noStrike" err="1">
                <a:solidFill>
                  <a:srgbClr val="000000"/>
                </a:solidFill>
                <a:effectLst/>
              </a:rPr>
              <a:t>licence</a:t>
            </a:r>
            <a:r>
              <a:rPr lang="en-US" sz="1300" b="0" i="0" u="none" strike="noStrike">
                <a:solidFill>
                  <a:srgbClr val="000000"/>
                </a:solidFill>
                <a:effectLst/>
              </a:rPr>
              <a:t>, you also need to indicate that </a:t>
            </a:r>
            <a:r>
              <a:rPr lang="en-US" sz="1300" b="0" i="0" u="none" strike="noStrike" err="1">
                <a:solidFill>
                  <a:srgbClr val="000000"/>
                </a:solidFill>
                <a:effectLst/>
              </a:rPr>
              <a:t>licence</a:t>
            </a:r>
            <a:r>
              <a:rPr lang="en-US" sz="1300" b="0" i="0" u="none" strike="noStrike">
                <a:solidFill>
                  <a:srgbClr val="000000"/>
                </a:solidFill>
                <a:effectLst/>
              </a:rPr>
              <a:t> in your attribution. Name the </a:t>
            </a:r>
            <a:r>
              <a:rPr lang="en-US" sz="1300" b="0" i="0" u="none" strike="noStrike" err="1">
                <a:solidFill>
                  <a:srgbClr val="000000"/>
                </a:solidFill>
                <a:effectLst/>
              </a:rPr>
              <a:t>licence</a:t>
            </a:r>
            <a:r>
              <a:rPr lang="en-US" sz="1300" b="0" i="0" u="none" strike="noStrike">
                <a:solidFill>
                  <a:srgbClr val="000000"/>
                </a:solidFill>
                <a:effectLst/>
              </a:rPr>
              <a:t> and provide a link to it.</a:t>
            </a:r>
            <a:endParaRPr lang="en-US" sz="1300" b="0">
              <a:effectLst/>
            </a:endParaRPr>
          </a:p>
          <a:p>
            <a:pPr marL="0" indent="0" rtl="0">
              <a:spcBef>
                <a:spcPts val="0"/>
              </a:spcBef>
              <a:spcAft>
                <a:spcPts val="0"/>
              </a:spcAft>
              <a:buNone/>
            </a:pPr>
            <a:r>
              <a:rPr lang="en-US" sz="1300" b="0" i="0" u="none" strike="noStrike">
                <a:solidFill>
                  <a:srgbClr val="000000"/>
                </a:solidFill>
                <a:effectLst/>
              </a:rPr>
              <a:t>Ex.: </a:t>
            </a:r>
            <a:r>
              <a:rPr lang="en-US" sz="1300" b="0" i="0" u="sng" strike="noStrike">
                <a:solidFill>
                  <a:srgbClr val="1155CC"/>
                </a:solidFill>
                <a:effectLst/>
                <a:hlinkClick r:id="rId2"/>
              </a:rPr>
              <a:t>https://creativecommons.org/licenses/by/4.0/</a:t>
            </a:r>
            <a:r>
              <a:rPr lang="en-US" sz="1300" b="0" i="0" u="none" strike="noStrike">
                <a:solidFill>
                  <a:srgbClr val="000000"/>
                </a:solidFill>
                <a:effectLst/>
              </a:rPr>
              <a:t> for CC BY 4.0</a:t>
            </a:r>
            <a:endParaRPr lang="en-US" sz="1300" b="0">
              <a:effectLst/>
            </a:endParaRPr>
          </a:p>
          <a:p>
            <a:pPr marL="0" indent="0" rtl="0">
              <a:spcBef>
                <a:spcPts val="0"/>
              </a:spcBef>
              <a:spcAft>
                <a:spcPts val="0"/>
              </a:spcAft>
              <a:buNone/>
            </a:pPr>
            <a:endParaRPr lang="en-US" sz="1300" b="0">
              <a:effectLst/>
            </a:endParaRPr>
          </a:p>
          <a:p>
            <a:pPr marL="0" indent="0" rtl="0">
              <a:spcBef>
                <a:spcPts val="0"/>
              </a:spcBef>
              <a:spcAft>
                <a:spcPts val="0"/>
              </a:spcAft>
              <a:buNone/>
            </a:pPr>
            <a:r>
              <a:rPr lang="en-US" sz="1300" b="0" i="0" u="none" strike="noStrike">
                <a:solidFill>
                  <a:srgbClr val="000000"/>
                </a:solidFill>
                <a:effectLst/>
              </a:rPr>
              <a:t>Note about versions: 4.0 refers to the latest version of the </a:t>
            </a:r>
            <a:r>
              <a:rPr lang="en-US" sz="1300" b="0" i="0" u="none" strike="noStrike" err="1">
                <a:solidFill>
                  <a:srgbClr val="000000"/>
                </a:solidFill>
                <a:effectLst/>
              </a:rPr>
              <a:t>licences</a:t>
            </a:r>
            <a:r>
              <a:rPr lang="en-US" sz="1300" b="0" i="0" u="none" strike="noStrike">
                <a:solidFill>
                  <a:srgbClr val="000000"/>
                </a:solidFill>
                <a:effectLst/>
              </a:rPr>
              <a:t>, which are applicable internationally. Previous versions were more location specific but are still valid. Make sure to refer to the correct version in your attributions.</a:t>
            </a:r>
          </a:p>
          <a:p>
            <a:pPr marL="0" indent="0" rtl="0">
              <a:spcBef>
                <a:spcPts val="0"/>
              </a:spcBef>
              <a:spcAft>
                <a:spcPts val="0"/>
              </a:spcAft>
              <a:buNone/>
            </a:pPr>
            <a:endParaRPr lang="en-US" sz="1300">
              <a:solidFill>
                <a:srgbClr val="000000"/>
              </a:solidFill>
            </a:endParaRPr>
          </a:p>
          <a:p>
            <a:pPr marL="0" indent="0" rtl="0">
              <a:spcBef>
                <a:spcPts val="0"/>
              </a:spcBef>
              <a:spcAft>
                <a:spcPts val="0"/>
              </a:spcAft>
              <a:buNone/>
            </a:pPr>
            <a:endParaRPr lang="en-US" sz="1300" b="0">
              <a:solidFill>
                <a:srgbClr val="000000"/>
              </a:solidFill>
              <a:effectLst/>
            </a:endParaRPr>
          </a:p>
          <a:p>
            <a:pPr marL="0" indent="0">
              <a:buNone/>
            </a:pPr>
            <a:br>
              <a:rPr lang="en-US" sz="1300"/>
            </a:br>
            <a:endParaRPr lang="en-US" sz="1300">
              <a:effectLst/>
            </a:endParaRPr>
          </a:p>
        </p:txBody>
      </p:sp>
      <p:sp>
        <p:nvSpPr>
          <p:cNvPr id="9" name="Espace réservé du contenu 2">
            <a:extLst>
              <a:ext uri="{FF2B5EF4-FFF2-40B4-BE49-F238E27FC236}">
                <a16:creationId xmlns:a16="http://schemas.microsoft.com/office/drawing/2014/main" id="{9B358597-C321-4862-8DDB-AB192865F50F}"/>
              </a:ext>
            </a:extLst>
          </p:cNvPr>
          <p:cNvSpPr txBox="1">
            <a:spLocks/>
          </p:cNvSpPr>
          <p:nvPr/>
        </p:nvSpPr>
        <p:spPr>
          <a:xfrm>
            <a:off x="381251" y="4148024"/>
            <a:ext cx="3188742" cy="4841480"/>
          </a:xfrm>
          <a:prstGeom prst="rect">
            <a:avLst/>
          </a:prstGeom>
        </p:spPr>
        <p:txBody>
          <a:bodyPr vert="horz" lIns="91440" tIns="45720" rIns="91440" bIns="45720" rtlCol="0">
            <a:normAutofit fontScale="85000" lnSpcReduction="2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spcBef>
                <a:spcPts val="0"/>
              </a:spcBef>
              <a:buFont typeface="Arial" panose="020B0604020202020204" pitchFamily="34" charset="0"/>
              <a:buNone/>
            </a:pPr>
            <a:r>
              <a:rPr lang="en-US" sz="1400" b="1"/>
              <a:t>EXAMPLES OF ATTRIBUTION</a:t>
            </a:r>
          </a:p>
          <a:p>
            <a:pPr marL="0" indent="0">
              <a:spcBef>
                <a:spcPts val="0"/>
              </a:spcBef>
              <a:buFont typeface="Arial" panose="020B0604020202020204" pitchFamily="34" charset="0"/>
              <a:buNone/>
            </a:pPr>
            <a:endParaRPr lang="en-US" sz="1400" b="1"/>
          </a:p>
          <a:p>
            <a:pPr marL="0" indent="0">
              <a:spcBef>
                <a:spcPts val="0"/>
              </a:spcBef>
              <a:buFont typeface="Arial" panose="020B0604020202020204" pitchFamily="34" charset="0"/>
              <a:buNone/>
            </a:pPr>
            <a:r>
              <a:rPr lang="en-US" sz="1300"/>
              <a:t>Here is a photo.</a:t>
            </a:r>
          </a:p>
          <a:p>
            <a:pPr marL="0" indent="0">
              <a:spcBef>
                <a:spcPts val="0"/>
              </a:spcBef>
              <a:buFont typeface="Arial" panose="020B0604020202020204" pitchFamily="34" charset="0"/>
              <a:buNone/>
            </a:pPr>
            <a:endParaRPr lang="en-US" sz="1200"/>
          </a:p>
          <a:p>
            <a:pPr marL="0" indent="0">
              <a:spcBef>
                <a:spcPts val="0"/>
              </a:spcBef>
              <a:buFont typeface="Arial" panose="020B0604020202020204" pitchFamily="34" charset="0"/>
              <a:buNone/>
            </a:pPr>
            <a:endParaRPr lang="en-US" sz="1200"/>
          </a:p>
          <a:p>
            <a:pPr marL="0" indent="0">
              <a:spcBef>
                <a:spcPts val="0"/>
              </a:spcBef>
              <a:buFont typeface="Arial" panose="020B0604020202020204" pitchFamily="34" charset="0"/>
              <a:buNone/>
            </a:pPr>
            <a:endParaRPr lang="en-US" sz="1200"/>
          </a:p>
          <a:p>
            <a:pPr marL="0" indent="0">
              <a:spcBef>
                <a:spcPts val="0"/>
              </a:spcBef>
              <a:buFont typeface="Arial" panose="020B0604020202020204" pitchFamily="34" charset="0"/>
              <a:buNone/>
            </a:pPr>
            <a:endParaRPr lang="en-US" sz="1200"/>
          </a:p>
          <a:p>
            <a:pPr marL="0" indent="0">
              <a:spcBef>
                <a:spcPts val="0"/>
              </a:spcBef>
              <a:buFont typeface="Arial" panose="020B0604020202020204" pitchFamily="34" charset="0"/>
              <a:buNone/>
            </a:pPr>
            <a:endParaRPr lang="en-US" sz="1200"/>
          </a:p>
          <a:p>
            <a:pPr marL="0" indent="0">
              <a:spcBef>
                <a:spcPts val="0"/>
              </a:spcBef>
              <a:buFont typeface="Arial" panose="020B0604020202020204" pitchFamily="34" charset="0"/>
              <a:buNone/>
            </a:pPr>
            <a:endParaRPr lang="en-US" sz="1200"/>
          </a:p>
          <a:p>
            <a:pPr marL="0" indent="0">
              <a:spcBef>
                <a:spcPts val="0"/>
              </a:spcBef>
              <a:buFont typeface="Arial" panose="020B0604020202020204" pitchFamily="34" charset="0"/>
              <a:buNone/>
            </a:pPr>
            <a:endParaRPr lang="en-US" sz="1200"/>
          </a:p>
          <a:p>
            <a:pPr marL="0" indent="0">
              <a:spcBef>
                <a:spcPts val="0"/>
              </a:spcBef>
              <a:buFont typeface="Arial" panose="020B0604020202020204" pitchFamily="34" charset="0"/>
              <a:buNone/>
            </a:pPr>
            <a:endParaRPr lang="en-US" sz="1200"/>
          </a:p>
          <a:p>
            <a:pPr marL="0" indent="0">
              <a:spcBef>
                <a:spcPts val="0"/>
              </a:spcBef>
              <a:buFont typeface="Arial" panose="020B0604020202020204" pitchFamily="34" charset="0"/>
              <a:buNone/>
            </a:pPr>
            <a:endParaRPr lang="en-US" sz="1200"/>
          </a:p>
          <a:p>
            <a:pPr marL="0" indent="0">
              <a:spcBef>
                <a:spcPts val="0"/>
              </a:spcBef>
              <a:buFont typeface="Arial" panose="020B0604020202020204" pitchFamily="34" charset="0"/>
              <a:buNone/>
            </a:pPr>
            <a:endParaRPr lang="en-US" sz="1200"/>
          </a:p>
          <a:p>
            <a:pPr marL="0" indent="0">
              <a:spcBef>
                <a:spcPts val="0"/>
              </a:spcBef>
              <a:buFont typeface="Arial" panose="020B0604020202020204" pitchFamily="34" charset="0"/>
              <a:buNone/>
            </a:pPr>
            <a:endParaRPr lang="en-US" sz="1200"/>
          </a:p>
          <a:p>
            <a:pPr marL="0" indent="0">
              <a:spcBef>
                <a:spcPts val="0"/>
              </a:spcBef>
              <a:buFont typeface="Arial" panose="020B0604020202020204" pitchFamily="34" charset="0"/>
              <a:buNone/>
            </a:pPr>
            <a:endParaRPr lang="en-US" sz="1200"/>
          </a:p>
          <a:p>
            <a:pPr marL="0" indent="0">
              <a:spcBef>
                <a:spcPts val="0"/>
              </a:spcBef>
              <a:buFont typeface="Arial" panose="020B0604020202020204" pitchFamily="34" charset="0"/>
              <a:buNone/>
            </a:pPr>
            <a:endParaRPr lang="en-US" sz="1200" b="1">
              <a:solidFill>
                <a:srgbClr val="000000"/>
              </a:solidFill>
            </a:endParaRPr>
          </a:p>
          <a:p>
            <a:pPr marL="0" indent="0">
              <a:spcBef>
                <a:spcPts val="0"/>
              </a:spcBef>
              <a:buFont typeface="Arial" panose="020B0604020202020204" pitchFamily="34" charset="0"/>
              <a:buNone/>
            </a:pPr>
            <a:endParaRPr lang="en-US" sz="1200" b="1">
              <a:solidFill>
                <a:srgbClr val="000000"/>
              </a:solidFill>
            </a:endParaRPr>
          </a:p>
          <a:p>
            <a:pPr marL="0" indent="0">
              <a:spcBef>
                <a:spcPts val="0"/>
              </a:spcBef>
              <a:buFont typeface="Arial" panose="020B0604020202020204" pitchFamily="34" charset="0"/>
              <a:buNone/>
            </a:pPr>
            <a:endParaRPr lang="en-US" sz="1200" b="1">
              <a:solidFill>
                <a:srgbClr val="000000"/>
              </a:solidFill>
            </a:endParaRPr>
          </a:p>
          <a:p>
            <a:pPr marL="0" indent="0">
              <a:spcBef>
                <a:spcPts val="0"/>
              </a:spcBef>
              <a:buFont typeface="Arial" panose="020B0604020202020204" pitchFamily="34" charset="0"/>
              <a:buNone/>
            </a:pPr>
            <a:endParaRPr lang="en-US" sz="1200" b="1">
              <a:solidFill>
                <a:srgbClr val="000000"/>
              </a:solidFill>
            </a:endParaRPr>
          </a:p>
          <a:p>
            <a:pPr marL="0" indent="0">
              <a:spcBef>
                <a:spcPts val="0"/>
              </a:spcBef>
              <a:buFont typeface="Arial" panose="020B0604020202020204" pitchFamily="34" charset="0"/>
              <a:buNone/>
            </a:pPr>
            <a:endParaRPr lang="en-US" sz="1200" b="1">
              <a:solidFill>
                <a:srgbClr val="000000"/>
              </a:solidFill>
            </a:endParaRPr>
          </a:p>
          <a:p>
            <a:pPr marL="0" indent="0">
              <a:spcBef>
                <a:spcPts val="0"/>
              </a:spcBef>
              <a:buFont typeface="Arial" panose="020B0604020202020204" pitchFamily="34" charset="0"/>
              <a:buNone/>
            </a:pPr>
            <a:endParaRPr lang="en-US" sz="1200" b="1">
              <a:solidFill>
                <a:srgbClr val="000000"/>
              </a:solidFill>
            </a:endParaRPr>
          </a:p>
          <a:p>
            <a:pPr marL="0" indent="0">
              <a:spcBef>
                <a:spcPts val="0"/>
              </a:spcBef>
              <a:buFont typeface="Arial" panose="020B0604020202020204" pitchFamily="34" charset="0"/>
              <a:buNone/>
            </a:pPr>
            <a:endParaRPr lang="en-US" sz="1200" b="1">
              <a:solidFill>
                <a:srgbClr val="000000"/>
              </a:solidFill>
            </a:endParaRPr>
          </a:p>
          <a:p>
            <a:pPr marL="0" indent="0">
              <a:spcBef>
                <a:spcPts val="0"/>
              </a:spcBef>
              <a:buFont typeface="Arial" panose="020B0604020202020204" pitchFamily="34" charset="0"/>
              <a:buNone/>
            </a:pPr>
            <a:endParaRPr lang="en-US" sz="1200" b="1">
              <a:solidFill>
                <a:srgbClr val="000000"/>
              </a:solidFill>
            </a:endParaRPr>
          </a:p>
          <a:p>
            <a:pPr marL="0" indent="0">
              <a:spcBef>
                <a:spcPts val="0"/>
              </a:spcBef>
              <a:buFont typeface="Arial" panose="020B0604020202020204" pitchFamily="34" charset="0"/>
              <a:buNone/>
            </a:pPr>
            <a:r>
              <a:rPr lang="en-US" sz="1300" b="1">
                <a:solidFill>
                  <a:srgbClr val="000000"/>
                </a:solidFill>
              </a:rPr>
              <a:t>This is an ideal attribution:</a:t>
            </a:r>
          </a:p>
          <a:p>
            <a:pPr marL="0" indent="0">
              <a:spcBef>
                <a:spcPts val="0"/>
              </a:spcBef>
              <a:buFont typeface="Arial" panose="020B0604020202020204" pitchFamily="34" charset="0"/>
              <a:buNone/>
            </a:pPr>
            <a:endParaRPr lang="en-US" sz="1300" b="1">
              <a:solidFill>
                <a:srgbClr val="000000"/>
              </a:solidFill>
            </a:endParaRPr>
          </a:p>
          <a:p>
            <a:pPr marL="0" indent="0">
              <a:spcBef>
                <a:spcPts val="0"/>
              </a:spcBef>
              <a:buFont typeface="Arial" panose="020B0604020202020204" pitchFamily="34" charset="0"/>
              <a:buNone/>
            </a:pPr>
            <a:endParaRPr lang="en-US" sz="1300" b="1">
              <a:solidFill>
                <a:srgbClr val="000000"/>
              </a:solidFill>
            </a:endParaRPr>
          </a:p>
          <a:p>
            <a:pPr marL="0" indent="0">
              <a:spcBef>
                <a:spcPts val="0"/>
              </a:spcBef>
              <a:buFont typeface="Arial" panose="020B0604020202020204" pitchFamily="34" charset="0"/>
              <a:buNone/>
            </a:pPr>
            <a:r>
              <a:rPr lang="en-US" sz="1300">
                <a:solidFill>
                  <a:srgbClr val="000000"/>
                </a:solidFill>
              </a:rPr>
              <a:t>“</a:t>
            </a:r>
            <a:r>
              <a:rPr lang="en-US" sz="1300" u="sng">
                <a:solidFill>
                  <a:srgbClr val="1155CC"/>
                </a:solidFill>
                <a:hlinkClick r:id="rId3"/>
              </a:rPr>
              <a:t>Cat</a:t>
            </a:r>
            <a:r>
              <a:rPr lang="en-US" sz="1300">
                <a:solidFill>
                  <a:srgbClr val="000000"/>
                </a:solidFill>
              </a:rPr>
              <a:t>” by </a:t>
            </a:r>
            <a:r>
              <a:rPr lang="en-US" sz="1300" u="sng">
                <a:solidFill>
                  <a:srgbClr val="1155CC"/>
                </a:solidFill>
                <a:hlinkClick r:id="rId4"/>
              </a:rPr>
              <a:t>Tom </a:t>
            </a:r>
            <a:r>
              <a:rPr lang="en-US" sz="1300" u="sng" err="1">
                <a:solidFill>
                  <a:srgbClr val="1155CC"/>
                </a:solidFill>
                <a:hlinkClick r:id="rId4"/>
              </a:rPr>
              <a:t>Houslay</a:t>
            </a:r>
            <a:r>
              <a:rPr lang="en-US" sz="1300">
                <a:solidFill>
                  <a:srgbClr val="000000"/>
                </a:solidFill>
              </a:rPr>
              <a:t> is licensed under </a:t>
            </a:r>
            <a:r>
              <a:rPr lang="en-US" sz="1300" u="sng">
                <a:solidFill>
                  <a:srgbClr val="1155CC"/>
                </a:solidFill>
                <a:hlinkClick r:id="rId5"/>
              </a:rPr>
              <a:t>CC BY-NC 2.0</a:t>
            </a:r>
            <a:endParaRPr lang="en-US" sz="1300"/>
          </a:p>
          <a:p>
            <a:pPr marL="0" indent="0">
              <a:spcBef>
                <a:spcPts val="0"/>
              </a:spcBef>
              <a:buFont typeface="Arial" panose="020B0604020202020204" pitchFamily="34" charset="0"/>
              <a:buNone/>
            </a:pPr>
            <a:br>
              <a:rPr lang="en-US" sz="1300"/>
            </a:br>
            <a:r>
              <a:rPr lang="en-US" sz="1300">
                <a:solidFill>
                  <a:srgbClr val="000000"/>
                </a:solidFill>
              </a:rPr>
              <a:t>Because: </a:t>
            </a:r>
            <a:endParaRPr lang="en-US" sz="1300"/>
          </a:p>
          <a:p>
            <a:pPr marL="0" indent="0">
              <a:spcBef>
                <a:spcPts val="0"/>
              </a:spcBef>
              <a:buFont typeface="Arial" panose="020B0604020202020204" pitchFamily="34" charset="0"/>
              <a:buNone/>
            </a:pPr>
            <a:br>
              <a:rPr lang="en-US" sz="1300"/>
            </a:br>
            <a:r>
              <a:rPr lang="en-US" sz="1300">
                <a:solidFill>
                  <a:srgbClr val="000000"/>
                </a:solidFill>
              </a:rPr>
              <a:t>Title: “Cat”</a:t>
            </a:r>
          </a:p>
          <a:p>
            <a:pPr marL="0" indent="0">
              <a:spcBef>
                <a:spcPts val="0"/>
              </a:spcBef>
              <a:buFont typeface="Arial" panose="020B0604020202020204" pitchFamily="34" charset="0"/>
              <a:buNone/>
            </a:pPr>
            <a:endParaRPr lang="en-US" sz="1300"/>
          </a:p>
          <a:p>
            <a:pPr marL="0" indent="0">
              <a:spcBef>
                <a:spcPts val="0"/>
              </a:spcBef>
              <a:buFont typeface="Arial" panose="020B0604020202020204" pitchFamily="34" charset="0"/>
              <a:buNone/>
            </a:pPr>
            <a:r>
              <a:rPr lang="en-US" sz="1300">
                <a:solidFill>
                  <a:srgbClr val="000000"/>
                </a:solidFill>
              </a:rPr>
              <a:t>Author: Tom </a:t>
            </a:r>
            <a:r>
              <a:rPr lang="en-US" sz="1300" err="1">
                <a:solidFill>
                  <a:srgbClr val="000000"/>
                </a:solidFill>
              </a:rPr>
              <a:t>Houslay</a:t>
            </a:r>
            <a:r>
              <a:rPr lang="en-US" sz="1300">
                <a:solidFill>
                  <a:srgbClr val="000000"/>
                </a:solidFill>
              </a:rPr>
              <a:t> (with link to photographer’s profile on Flickr)</a:t>
            </a:r>
            <a:endParaRPr lang="en-US" sz="1300"/>
          </a:p>
          <a:p>
            <a:pPr marL="0" indent="0">
              <a:spcBef>
                <a:spcPts val="0"/>
              </a:spcBef>
              <a:buFont typeface="Arial" panose="020B0604020202020204" pitchFamily="34" charset="0"/>
              <a:buNone/>
            </a:pPr>
            <a:endParaRPr lang="en-US" sz="1300">
              <a:solidFill>
                <a:srgbClr val="000000"/>
              </a:solidFill>
            </a:endParaRPr>
          </a:p>
          <a:p>
            <a:pPr marL="0" indent="0">
              <a:spcBef>
                <a:spcPts val="0"/>
              </a:spcBef>
              <a:buFont typeface="Arial" panose="020B0604020202020204" pitchFamily="34" charset="0"/>
              <a:buNone/>
            </a:pPr>
            <a:r>
              <a:rPr lang="en-US" sz="1300">
                <a:solidFill>
                  <a:srgbClr val="000000"/>
                </a:solidFill>
              </a:rPr>
              <a:t>Source: Flickr (the title of the image is linked to the original Flickr page)</a:t>
            </a:r>
            <a:endParaRPr lang="en-US" sz="1300"/>
          </a:p>
          <a:p>
            <a:pPr marL="0" indent="0">
              <a:spcBef>
                <a:spcPts val="0"/>
              </a:spcBef>
              <a:buFont typeface="Arial" panose="020B0604020202020204" pitchFamily="34" charset="0"/>
              <a:buNone/>
            </a:pPr>
            <a:endParaRPr lang="en-US" sz="1300">
              <a:solidFill>
                <a:srgbClr val="000000"/>
              </a:solidFill>
            </a:endParaRPr>
          </a:p>
          <a:p>
            <a:pPr marL="0" indent="0">
              <a:spcBef>
                <a:spcPts val="0"/>
              </a:spcBef>
              <a:buFont typeface="Arial" panose="020B0604020202020204" pitchFamily="34" charset="0"/>
              <a:buNone/>
            </a:pPr>
            <a:r>
              <a:rPr lang="en-US" sz="1300" err="1">
                <a:solidFill>
                  <a:srgbClr val="000000"/>
                </a:solidFill>
              </a:rPr>
              <a:t>Licence</a:t>
            </a:r>
            <a:r>
              <a:rPr lang="en-US" sz="1300">
                <a:solidFill>
                  <a:srgbClr val="000000"/>
                </a:solidFill>
              </a:rPr>
              <a:t>: CC BY-NC 2.0 (with a link to </a:t>
            </a:r>
            <a:r>
              <a:rPr lang="en-US" sz="1300" err="1">
                <a:solidFill>
                  <a:srgbClr val="000000"/>
                </a:solidFill>
              </a:rPr>
              <a:t>licence</a:t>
            </a:r>
            <a:r>
              <a:rPr lang="en-US" sz="1300">
                <a:solidFill>
                  <a:srgbClr val="000000"/>
                </a:solidFill>
              </a:rPr>
              <a:t> deed)</a:t>
            </a:r>
            <a:endParaRPr lang="en-US" sz="1300"/>
          </a:p>
          <a:p>
            <a:endParaRPr lang="en-CA"/>
          </a:p>
        </p:txBody>
      </p:sp>
      <p:pic>
        <p:nvPicPr>
          <p:cNvPr id="10" name="Picture 6">
            <a:extLst>
              <a:ext uri="{FF2B5EF4-FFF2-40B4-BE49-F238E27FC236}">
                <a16:creationId xmlns:a16="http://schemas.microsoft.com/office/drawing/2014/main" id="{35D2B3F3-2324-4226-BFD4-728282D26F3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8146" y="4768805"/>
            <a:ext cx="1489148" cy="1823788"/>
          </a:xfrm>
          <a:prstGeom prst="rect">
            <a:avLst/>
          </a:prstGeom>
          <a:noFill/>
          <a:extLst>
            <a:ext uri="{909E8E84-426E-40DD-AFC4-6F175D3DCCD1}">
              <a14:hiddenFill xmlns:a14="http://schemas.microsoft.com/office/drawing/2010/main">
                <a:solidFill>
                  <a:srgbClr val="FFFFFF"/>
                </a:solidFill>
              </a14:hiddenFill>
            </a:ext>
          </a:extLst>
        </p:spPr>
      </p:pic>
      <p:sp>
        <p:nvSpPr>
          <p:cNvPr id="11" name="Espace réservé du contenu 2">
            <a:extLst>
              <a:ext uri="{FF2B5EF4-FFF2-40B4-BE49-F238E27FC236}">
                <a16:creationId xmlns:a16="http://schemas.microsoft.com/office/drawing/2014/main" id="{199FC5D0-854A-4173-8313-A0D75215AF03}"/>
              </a:ext>
            </a:extLst>
          </p:cNvPr>
          <p:cNvSpPr txBox="1">
            <a:spLocks/>
          </p:cNvSpPr>
          <p:nvPr/>
        </p:nvSpPr>
        <p:spPr>
          <a:xfrm>
            <a:off x="3605170" y="4319338"/>
            <a:ext cx="3117354" cy="4055064"/>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rtl="0">
              <a:spcBef>
                <a:spcPts val="0"/>
              </a:spcBef>
              <a:spcAft>
                <a:spcPts val="0"/>
              </a:spcAft>
              <a:buNone/>
            </a:pPr>
            <a:r>
              <a:rPr lang="en-US" sz="1100" b="1" i="0" u="none" strike="noStrike">
                <a:solidFill>
                  <a:srgbClr val="000000"/>
                </a:solidFill>
                <a:effectLst/>
              </a:rPr>
              <a:t>This is a good attribution for material you modified slightly:</a:t>
            </a:r>
            <a:endParaRPr lang="en-US" sz="1100" b="0">
              <a:effectLst/>
            </a:endParaRPr>
          </a:p>
          <a:p>
            <a:pPr marL="0" indent="0">
              <a:buNone/>
            </a:pPr>
            <a:endParaRPr lang="en-US" sz="1100"/>
          </a:p>
          <a:p>
            <a:pPr marL="0" indent="0">
              <a:spcBef>
                <a:spcPts val="0"/>
              </a:spcBef>
              <a:buFont typeface="Arial" panose="020B0604020202020204" pitchFamily="34" charset="0"/>
              <a:buNone/>
            </a:pPr>
            <a:endParaRPr lang="en-US" sz="1100"/>
          </a:p>
          <a:p>
            <a:pPr marL="0" indent="0">
              <a:spcBef>
                <a:spcPts val="0"/>
              </a:spcBef>
              <a:buFont typeface="Arial" panose="020B0604020202020204" pitchFamily="34" charset="0"/>
              <a:buNone/>
            </a:pPr>
            <a:endParaRPr lang="en-US" sz="1100"/>
          </a:p>
          <a:p>
            <a:pPr marL="0" indent="0">
              <a:spcBef>
                <a:spcPts val="0"/>
              </a:spcBef>
              <a:buFont typeface="Arial" panose="020B0604020202020204" pitchFamily="34" charset="0"/>
              <a:buNone/>
            </a:pPr>
            <a:endParaRPr lang="en-US" sz="1100"/>
          </a:p>
          <a:p>
            <a:pPr marL="0" indent="0">
              <a:spcBef>
                <a:spcPts val="0"/>
              </a:spcBef>
              <a:buFont typeface="Arial" panose="020B0604020202020204" pitchFamily="34" charset="0"/>
              <a:buNone/>
            </a:pPr>
            <a:endParaRPr lang="en-US" sz="1100"/>
          </a:p>
          <a:p>
            <a:pPr marL="0" indent="0">
              <a:spcBef>
                <a:spcPts val="0"/>
              </a:spcBef>
              <a:buFont typeface="Arial" panose="020B0604020202020204" pitchFamily="34" charset="0"/>
              <a:buNone/>
            </a:pPr>
            <a:endParaRPr lang="en-US" sz="1100"/>
          </a:p>
          <a:p>
            <a:pPr marL="0" indent="0">
              <a:spcBef>
                <a:spcPts val="0"/>
              </a:spcBef>
              <a:buFont typeface="Arial" panose="020B0604020202020204" pitchFamily="34" charset="0"/>
              <a:buNone/>
            </a:pPr>
            <a:endParaRPr lang="en-US" sz="1100"/>
          </a:p>
          <a:p>
            <a:pPr marL="0" indent="0">
              <a:spcBef>
                <a:spcPts val="0"/>
              </a:spcBef>
              <a:buFont typeface="Arial" panose="020B0604020202020204" pitchFamily="34" charset="0"/>
              <a:buNone/>
            </a:pPr>
            <a:endParaRPr lang="en-US" sz="1100"/>
          </a:p>
          <a:p>
            <a:pPr marL="0" indent="0">
              <a:spcBef>
                <a:spcPts val="0"/>
              </a:spcBef>
              <a:buFont typeface="Arial" panose="020B0604020202020204" pitchFamily="34" charset="0"/>
              <a:buNone/>
            </a:pPr>
            <a:endParaRPr lang="en-US" sz="1100"/>
          </a:p>
          <a:p>
            <a:pPr marL="0" indent="0">
              <a:spcBef>
                <a:spcPts val="0"/>
              </a:spcBef>
              <a:buFont typeface="Arial" panose="020B0604020202020204" pitchFamily="34" charset="0"/>
              <a:buNone/>
            </a:pPr>
            <a:endParaRPr lang="en-US" sz="1100"/>
          </a:p>
          <a:p>
            <a:pPr marL="0" indent="0">
              <a:spcBef>
                <a:spcPts val="0"/>
              </a:spcBef>
              <a:buFont typeface="Arial" panose="020B0604020202020204" pitchFamily="34" charset="0"/>
              <a:buNone/>
            </a:pPr>
            <a:endParaRPr lang="en-US" sz="1100"/>
          </a:p>
          <a:p>
            <a:pPr marL="0" indent="0">
              <a:spcBef>
                <a:spcPts val="0"/>
              </a:spcBef>
              <a:buFont typeface="Arial" panose="020B0604020202020204" pitchFamily="34" charset="0"/>
              <a:buNone/>
            </a:pPr>
            <a:endParaRPr lang="en-US" sz="1100"/>
          </a:p>
          <a:p>
            <a:pPr marL="0" indent="0">
              <a:spcBef>
                <a:spcPts val="0"/>
              </a:spcBef>
              <a:buFont typeface="Arial" panose="020B0604020202020204" pitchFamily="34" charset="0"/>
              <a:buNone/>
            </a:pPr>
            <a:endParaRPr lang="en-US" sz="1100" b="1">
              <a:solidFill>
                <a:srgbClr val="000000"/>
              </a:solidFill>
            </a:endParaRPr>
          </a:p>
          <a:p>
            <a:pPr marL="0" indent="0" rtl="0">
              <a:spcBef>
                <a:spcPts val="0"/>
              </a:spcBef>
              <a:spcAft>
                <a:spcPts val="0"/>
              </a:spcAft>
              <a:buNone/>
            </a:pPr>
            <a:r>
              <a:rPr lang="en-US" sz="1100" b="0" i="0" u="none" strike="noStrike">
                <a:solidFill>
                  <a:srgbClr val="000000"/>
                </a:solidFill>
                <a:effectLst/>
              </a:rPr>
              <a:t>“</a:t>
            </a:r>
            <a:r>
              <a:rPr lang="en-US" sz="1100" b="0" i="0" u="sng" strike="noStrike">
                <a:solidFill>
                  <a:srgbClr val="1155CC"/>
                </a:solidFill>
                <a:effectLst/>
                <a:hlinkClick r:id="rId3"/>
              </a:rPr>
              <a:t>Cat</a:t>
            </a:r>
            <a:r>
              <a:rPr lang="en-US" sz="1100" b="0" i="0" u="none" strike="noStrike">
                <a:solidFill>
                  <a:srgbClr val="000000"/>
                </a:solidFill>
                <a:effectLst/>
              </a:rPr>
              <a:t>” by </a:t>
            </a:r>
            <a:r>
              <a:rPr lang="en-US" sz="1100" b="0" i="0" u="sng" strike="noStrike">
                <a:solidFill>
                  <a:srgbClr val="1155CC"/>
                </a:solidFill>
                <a:effectLst/>
                <a:hlinkClick r:id="rId4"/>
              </a:rPr>
              <a:t>Tom </a:t>
            </a:r>
            <a:r>
              <a:rPr lang="en-US" sz="1100" b="0" i="0" u="sng" strike="noStrike" err="1">
                <a:solidFill>
                  <a:srgbClr val="1155CC"/>
                </a:solidFill>
                <a:effectLst/>
                <a:hlinkClick r:id="rId4"/>
              </a:rPr>
              <a:t>Houslay</a:t>
            </a:r>
            <a:r>
              <a:rPr lang="en-US" sz="1100" b="0" i="0" u="none" strike="noStrike">
                <a:solidFill>
                  <a:srgbClr val="000000"/>
                </a:solidFill>
                <a:effectLst/>
              </a:rPr>
              <a:t>, used under </a:t>
            </a:r>
            <a:r>
              <a:rPr lang="en-US" sz="1100" b="0" i="0" u="sng" strike="noStrike">
                <a:solidFill>
                  <a:srgbClr val="1155CC"/>
                </a:solidFill>
                <a:effectLst/>
                <a:hlinkClick r:id="rId5"/>
              </a:rPr>
              <a:t>CC BY-NC 2.0</a:t>
            </a:r>
            <a:r>
              <a:rPr lang="en-US" sz="1100" b="0" i="0" u="none" strike="noStrike">
                <a:solidFill>
                  <a:srgbClr val="000000"/>
                </a:solidFill>
                <a:effectLst/>
              </a:rPr>
              <a:t> / Desaturated from original</a:t>
            </a:r>
            <a:endParaRPr lang="en-US" sz="1100" b="0">
              <a:effectLst/>
            </a:endParaRPr>
          </a:p>
          <a:p>
            <a:pPr marL="0" indent="0" rtl="0">
              <a:spcBef>
                <a:spcPts val="0"/>
              </a:spcBef>
              <a:spcAft>
                <a:spcPts val="0"/>
              </a:spcAft>
              <a:buNone/>
            </a:pPr>
            <a:endParaRPr lang="en-US" sz="1100" b="0" i="0" u="none" strike="noStrike">
              <a:solidFill>
                <a:srgbClr val="000000"/>
              </a:solidFill>
              <a:effectLst/>
            </a:endParaRPr>
          </a:p>
          <a:p>
            <a:pPr marL="0" indent="0" rtl="0">
              <a:spcBef>
                <a:spcPts val="0"/>
              </a:spcBef>
              <a:spcAft>
                <a:spcPts val="0"/>
              </a:spcAft>
              <a:buNone/>
            </a:pPr>
            <a:r>
              <a:rPr lang="en-US" sz="1100" b="0" i="0" u="none" strike="noStrike">
                <a:solidFill>
                  <a:srgbClr val="000000"/>
                </a:solidFill>
                <a:effectLst/>
              </a:rPr>
              <a:t>Because:</a:t>
            </a:r>
            <a:endParaRPr lang="en-US" sz="1100" b="0">
              <a:effectLst/>
            </a:endParaRPr>
          </a:p>
          <a:p>
            <a:pPr marL="0" indent="0" rtl="0">
              <a:spcBef>
                <a:spcPts val="0"/>
              </a:spcBef>
              <a:spcAft>
                <a:spcPts val="0"/>
              </a:spcAft>
              <a:buNone/>
            </a:pPr>
            <a:br>
              <a:rPr lang="en-US" sz="1100" b="0">
                <a:effectLst/>
              </a:rPr>
            </a:br>
            <a:r>
              <a:rPr lang="en-US" sz="1100" b="0" i="0" u="none" strike="noStrike">
                <a:solidFill>
                  <a:srgbClr val="000000"/>
                </a:solidFill>
                <a:effectLst/>
              </a:rPr>
              <a:t>Title, Author, Source and </a:t>
            </a:r>
            <a:r>
              <a:rPr lang="en-US" sz="1100" b="0" i="0" u="none" strike="noStrike" err="1">
                <a:solidFill>
                  <a:srgbClr val="000000"/>
                </a:solidFill>
                <a:effectLst/>
              </a:rPr>
              <a:t>Licence</a:t>
            </a:r>
            <a:r>
              <a:rPr lang="en-US" sz="1100" b="0" i="0" u="none" strike="noStrike">
                <a:solidFill>
                  <a:srgbClr val="000000"/>
                </a:solidFill>
                <a:effectLst/>
              </a:rPr>
              <a:t> are all noted.</a:t>
            </a:r>
          </a:p>
          <a:p>
            <a:pPr marL="0" indent="0" rtl="0">
              <a:spcBef>
                <a:spcPts val="0"/>
              </a:spcBef>
              <a:spcAft>
                <a:spcPts val="0"/>
              </a:spcAft>
              <a:buNone/>
            </a:pPr>
            <a:endParaRPr lang="en-US" sz="1100" b="0">
              <a:effectLst/>
            </a:endParaRPr>
          </a:p>
          <a:p>
            <a:pPr marL="0" indent="0" rtl="0">
              <a:spcBef>
                <a:spcPts val="0"/>
              </a:spcBef>
              <a:spcAft>
                <a:spcPts val="0"/>
              </a:spcAft>
              <a:buNone/>
            </a:pPr>
            <a:r>
              <a:rPr lang="en-US" sz="1100" b="0" i="0" u="none" strike="noStrike">
                <a:solidFill>
                  <a:srgbClr val="000000"/>
                </a:solidFill>
                <a:effectLst/>
              </a:rPr>
              <a:t>Modification is indicated: “Desaturated from original”.</a:t>
            </a:r>
            <a:endParaRPr lang="en-US" sz="1100" b="0">
              <a:effectLst/>
            </a:endParaRPr>
          </a:p>
          <a:p>
            <a:pPr marL="0" indent="0">
              <a:buNone/>
            </a:pPr>
            <a:endParaRPr lang="en-CA"/>
          </a:p>
        </p:txBody>
      </p:sp>
      <p:pic>
        <p:nvPicPr>
          <p:cNvPr id="7" name="Image 6" descr="Une image contenant chat, plancher, noir, blanc&#10;&#10;Description générée automatiquement">
            <a:extLst>
              <a:ext uri="{FF2B5EF4-FFF2-40B4-BE49-F238E27FC236}">
                <a16:creationId xmlns:a16="http://schemas.microsoft.com/office/drawing/2014/main" id="{08612615-C210-4A1C-8B5C-3F967CE1FA1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717061" y="4763927"/>
            <a:ext cx="1500314" cy="1833545"/>
          </a:xfrm>
          <a:prstGeom prst="rect">
            <a:avLst/>
          </a:prstGeom>
        </p:spPr>
      </p:pic>
      <p:sp>
        <p:nvSpPr>
          <p:cNvPr id="16" name="Rectangle 15">
            <a:extLst>
              <a:ext uri="{FF2B5EF4-FFF2-40B4-BE49-F238E27FC236}">
                <a16:creationId xmlns:a16="http://schemas.microsoft.com/office/drawing/2014/main" id="{D4DDA53F-E303-4C88-892F-C5DFE29E79BD}"/>
              </a:ext>
            </a:extLst>
          </p:cNvPr>
          <p:cNvSpPr/>
          <p:nvPr/>
        </p:nvSpPr>
        <p:spPr>
          <a:xfrm>
            <a:off x="0" y="0"/>
            <a:ext cx="6858000" cy="174503"/>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7" name="Rectangle 16">
            <a:extLst>
              <a:ext uri="{FF2B5EF4-FFF2-40B4-BE49-F238E27FC236}">
                <a16:creationId xmlns:a16="http://schemas.microsoft.com/office/drawing/2014/main" id="{77363799-7934-447E-AE29-08E670D870CD}"/>
              </a:ext>
            </a:extLst>
          </p:cNvPr>
          <p:cNvSpPr/>
          <p:nvPr/>
        </p:nvSpPr>
        <p:spPr>
          <a:xfrm>
            <a:off x="-6016" y="8969497"/>
            <a:ext cx="6858000" cy="174503"/>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8" name="ZoneTexte 17">
            <a:extLst>
              <a:ext uri="{FF2B5EF4-FFF2-40B4-BE49-F238E27FC236}">
                <a16:creationId xmlns:a16="http://schemas.microsoft.com/office/drawing/2014/main" id="{84F3CF47-6AD3-486C-958E-D2BBBF0BD498}"/>
              </a:ext>
            </a:extLst>
          </p:cNvPr>
          <p:cNvSpPr txBox="1"/>
          <p:nvPr/>
        </p:nvSpPr>
        <p:spPr>
          <a:xfrm>
            <a:off x="6244390" y="8913640"/>
            <a:ext cx="1010652" cy="276999"/>
          </a:xfrm>
          <a:prstGeom prst="rect">
            <a:avLst/>
          </a:prstGeom>
          <a:noFill/>
        </p:spPr>
        <p:txBody>
          <a:bodyPr wrap="square" rtlCol="0">
            <a:spAutoFit/>
          </a:bodyPr>
          <a:lstStyle/>
          <a:p>
            <a:r>
              <a:rPr lang="es-AR" sz="1200">
                <a:solidFill>
                  <a:schemeClr val="bg1"/>
                </a:solidFill>
              </a:rPr>
              <a:t>Page 2</a:t>
            </a:r>
            <a:endParaRPr lang="en-CA" sz="1200">
              <a:solidFill>
                <a:schemeClr val="bg1"/>
              </a:solidFill>
            </a:endParaRPr>
          </a:p>
        </p:txBody>
      </p:sp>
    </p:spTree>
    <p:extLst>
      <p:ext uri="{BB962C8B-B14F-4D97-AF65-F5344CB8AC3E}">
        <p14:creationId xmlns:p14="http://schemas.microsoft.com/office/powerpoint/2010/main" val="4791956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5DBFD2E1-4D38-4810-BF35-ED7EED08FF8A}"/>
              </a:ext>
            </a:extLst>
          </p:cNvPr>
          <p:cNvSpPr>
            <a:spLocks noGrp="1"/>
          </p:cNvSpPr>
          <p:nvPr>
            <p:ph idx="1"/>
          </p:nvPr>
        </p:nvSpPr>
        <p:spPr>
          <a:xfrm>
            <a:off x="471488" y="518160"/>
            <a:ext cx="5915025" cy="8122920"/>
          </a:xfrm>
        </p:spPr>
        <p:txBody>
          <a:bodyPr/>
          <a:lstStyle/>
          <a:p>
            <a:pPr marL="0" indent="0" rtl="0">
              <a:spcBef>
                <a:spcPts val="0"/>
              </a:spcBef>
              <a:spcAft>
                <a:spcPts val="0"/>
              </a:spcAft>
              <a:buNone/>
            </a:pPr>
            <a:r>
              <a:rPr lang="en-US" sz="1200" b="1" i="0" u="none" strike="noStrike">
                <a:solidFill>
                  <a:srgbClr val="000000"/>
                </a:solidFill>
                <a:effectLst/>
              </a:rPr>
              <a:t>This is a good attribution for material from which you created a derivative work (i.e. an adaptation):</a:t>
            </a:r>
            <a:endParaRPr lang="en-US" sz="1200" b="1">
              <a:effectLst/>
            </a:endParaRPr>
          </a:p>
          <a:p>
            <a:pPr marL="0" indent="0">
              <a:buNone/>
            </a:pPr>
            <a:endParaRPr lang="en-CA" sz="1200"/>
          </a:p>
          <a:p>
            <a:pPr marL="0" indent="0">
              <a:buNone/>
            </a:pPr>
            <a:endParaRPr lang="en-CA" sz="1200"/>
          </a:p>
          <a:p>
            <a:pPr marL="0" indent="0">
              <a:buNone/>
            </a:pPr>
            <a:endParaRPr lang="en-CA" sz="1200"/>
          </a:p>
          <a:p>
            <a:pPr marL="0" indent="0">
              <a:buNone/>
            </a:pPr>
            <a:endParaRPr lang="en-CA" sz="1200"/>
          </a:p>
          <a:p>
            <a:pPr marL="0" indent="0">
              <a:buNone/>
            </a:pPr>
            <a:endParaRPr lang="en-CA" sz="1200"/>
          </a:p>
          <a:p>
            <a:pPr marL="0" indent="0">
              <a:buNone/>
            </a:pPr>
            <a:endParaRPr lang="en-CA" sz="1200"/>
          </a:p>
          <a:p>
            <a:pPr marL="0" indent="0">
              <a:buNone/>
            </a:pPr>
            <a:endParaRPr lang="en-CA" sz="1200"/>
          </a:p>
          <a:p>
            <a:pPr marL="0" indent="0">
              <a:buNone/>
            </a:pPr>
            <a:endParaRPr lang="en-CA" sz="1200"/>
          </a:p>
          <a:p>
            <a:pPr marL="0" indent="0">
              <a:buNone/>
            </a:pPr>
            <a:endParaRPr lang="en-CA" sz="1200"/>
          </a:p>
          <a:p>
            <a:pPr marL="0" indent="0" rtl="0">
              <a:spcBef>
                <a:spcPts val="0"/>
              </a:spcBef>
              <a:spcAft>
                <a:spcPts val="0"/>
              </a:spcAft>
              <a:buNone/>
            </a:pPr>
            <a:endParaRPr lang="en-US" sz="1200" b="0" i="0" u="none" strike="noStrike">
              <a:solidFill>
                <a:srgbClr val="000000"/>
              </a:solidFill>
              <a:effectLst/>
              <a:latin typeface="Arial" panose="020B0604020202020204" pitchFamily="34" charset="0"/>
            </a:endParaRPr>
          </a:p>
          <a:p>
            <a:pPr marL="0" indent="0" rtl="0">
              <a:spcBef>
                <a:spcPts val="0"/>
              </a:spcBef>
              <a:spcAft>
                <a:spcPts val="0"/>
              </a:spcAft>
              <a:buNone/>
            </a:pPr>
            <a:r>
              <a:rPr lang="en-US" sz="1200" b="0" i="0" u="none" strike="noStrike">
                <a:solidFill>
                  <a:srgbClr val="000000"/>
                </a:solidFill>
                <a:effectLst/>
              </a:rPr>
              <a:t>This work, “Presents for kitty,” is a derivative of “</a:t>
            </a:r>
            <a:r>
              <a:rPr lang="en-US" sz="1200" b="0" i="0" u="sng" strike="noStrike">
                <a:solidFill>
                  <a:srgbClr val="1155CC"/>
                </a:solidFill>
                <a:effectLst/>
                <a:hlinkClick r:id="rId2"/>
              </a:rPr>
              <a:t>Cat</a:t>
            </a:r>
            <a:r>
              <a:rPr lang="en-US" sz="1200" b="0" i="0" u="none" strike="noStrike">
                <a:solidFill>
                  <a:srgbClr val="000000"/>
                </a:solidFill>
                <a:effectLst/>
              </a:rPr>
              <a:t>” by </a:t>
            </a:r>
            <a:r>
              <a:rPr lang="en-US" sz="1200" b="0" i="0" u="sng" strike="noStrike">
                <a:solidFill>
                  <a:srgbClr val="1155CC"/>
                </a:solidFill>
                <a:effectLst/>
                <a:hlinkClick r:id="rId3"/>
              </a:rPr>
              <a:t>Tom </a:t>
            </a:r>
            <a:r>
              <a:rPr lang="en-US" sz="1200" b="0" i="0" u="sng" strike="noStrike" err="1">
                <a:solidFill>
                  <a:srgbClr val="1155CC"/>
                </a:solidFill>
                <a:effectLst/>
                <a:hlinkClick r:id="rId3"/>
              </a:rPr>
              <a:t>Houslay</a:t>
            </a:r>
            <a:r>
              <a:rPr lang="en-US" sz="1200" b="0" i="0" u="none" strike="noStrike">
                <a:solidFill>
                  <a:srgbClr val="000000"/>
                </a:solidFill>
                <a:effectLst/>
              </a:rPr>
              <a:t>, used under </a:t>
            </a:r>
            <a:r>
              <a:rPr lang="en-US" sz="1200" b="0" i="0" u="sng" strike="noStrike">
                <a:solidFill>
                  <a:srgbClr val="1155CC"/>
                </a:solidFill>
                <a:effectLst/>
                <a:hlinkClick r:id="rId4"/>
              </a:rPr>
              <a:t>CC BY-NC 2.0</a:t>
            </a:r>
            <a:r>
              <a:rPr lang="en-US" sz="1200" b="0" i="0" u="none" strike="noStrike">
                <a:solidFill>
                  <a:srgbClr val="000000"/>
                </a:solidFill>
                <a:effectLst/>
              </a:rPr>
              <a:t> and </a:t>
            </a:r>
            <a:r>
              <a:rPr lang="en-US" sz="1200" b="0" i="0" u="sng" strike="noStrike">
                <a:solidFill>
                  <a:srgbClr val="1155CC"/>
                </a:solidFill>
                <a:effectLst/>
                <a:hlinkClick r:id="rId5"/>
              </a:rPr>
              <a:t>Photo</a:t>
            </a:r>
            <a:r>
              <a:rPr lang="en-US" sz="1200" b="0" i="0" u="none" strike="noStrike">
                <a:solidFill>
                  <a:srgbClr val="000000"/>
                </a:solidFill>
                <a:effectLst/>
              </a:rPr>
              <a:t> by </a:t>
            </a:r>
            <a:r>
              <a:rPr lang="en-US" sz="1200" b="0" i="0" u="sng" strike="noStrike">
                <a:solidFill>
                  <a:srgbClr val="1155CC"/>
                </a:solidFill>
                <a:effectLst/>
                <a:hlinkClick r:id="rId6"/>
              </a:rPr>
              <a:t>Markus </a:t>
            </a:r>
            <a:r>
              <a:rPr lang="en-US" sz="1200" b="0" i="0" u="sng" strike="noStrike" err="1">
                <a:solidFill>
                  <a:srgbClr val="1155CC"/>
                </a:solidFill>
                <a:effectLst/>
                <a:hlinkClick r:id="rId6"/>
              </a:rPr>
              <a:t>Spiske</a:t>
            </a:r>
            <a:r>
              <a:rPr lang="en-US" sz="1200" b="0" i="0" u="none" strike="noStrike">
                <a:solidFill>
                  <a:srgbClr val="000000"/>
                </a:solidFill>
                <a:effectLst/>
              </a:rPr>
              <a:t>, used under </a:t>
            </a:r>
            <a:r>
              <a:rPr lang="en-US" sz="1200" b="0" i="0" u="sng" strike="noStrike">
                <a:solidFill>
                  <a:srgbClr val="1155CC"/>
                </a:solidFill>
                <a:effectLst/>
                <a:hlinkClick r:id="rId7"/>
              </a:rPr>
              <a:t>Pixabay License</a:t>
            </a:r>
            <a:r>
              <a:rPr lang="en-US" sz="1200" b="0" i="0" u="none" strike="noStrike">
                <a:solidFill>
                  <a:srgbClr val="000000"/>
                </a:solidFill>
                <a:effectLst/>
              </a:rPr>
              <a:t>. “Presents for kitty” is licensed under </a:t>
            </a:r>
            <a:r>
              <a:rPr lang="en-US" sz="1200" b="0" i="0" u="sng" strike="noStrike">
                <a:solidFill>
                  <a:srgbClr val="1155CC"/>
                </a:solidFill>
                <a:effectLst/>
                <a:hlinkClick r:id="rId8"/>
              </a:rPr>
              <a:t>CC BY-NC 4.0</a:t>
            </a:r>
            <a:r>
              <a:rPr lang="en-US" sz="1200" b="0" i="0" u="none" strike="noStrike">
                <a:solidFill>
                  <a:srgbClr val="000000"/>
                </a:solidFill>
                <a:effectLst/>
              </a:rPr>
              <a:t> by </a:t>
            </a:r>
            <a:r>
              <a:rPr lang="en-US" sz="1200" b="0" i="0" u="none" strike="noStrike" err="1">
                <a:solidFill>
                  <a:srgbClr val="000000"/>
                </a:solidFill>
                <a:effectLst/>
              </a:rPr>
              <a:t>Mélanie</a:t>
            </a:r>
            <a:r>
              <a:rPr lang="en-US" sz="1200" b="0" i="0" u="none" strike="noStrike">
                <a:solidFill>
                  <a:srgbClr val="000000"/>
                </a:solidFill>
                <a:effectLst/>
              </a:rPr>
              <a:t> Brunet.</a:t>
            </a:r>
            <a:endParaRPr lang="en-US" sz="1200" b="0">
              <a:effectLst/>
            </a:endParaRPr>
          </a:p>
          <a:p>
            <a:pPr marL="0" indent="0" rtl="0">
              <a:spcBef>
                <a:spcPts val="0"/>
              </a:spcBef>
              <a:spcAft>
                <a:spcPts val="0"/>
              </a:spcAft>
              <a:buNone/>
            </a:pPr>
            <a:endParaRPr lang="en-US" sz="1200" i="0" u="none" strike="noStrike">
              <a:solidFill>
                <a:srgbClr val="000000"/>
              </a:solidFill>
            </a:endParaRPr>
          </a:p>
          <a:p>
            <a:pPr marL="0" indent="0" rtl="0">
              <a:spcBef>
                <a:spcPts val="0"/>
              </a:spcBef>
              <a:spcAft>
                <a:spcPts val="0"/>
              </a:spcAft>
              <a:buNone/>
            </a:pPr>
            <a:r>
              <a:rPr lang="en-US" sz="1200" b="0" i="0" u="none" strike="noStrike">
                <a:solidFill>
                  <a:srgbClr val="000000"/>
                </a:solidFill>
                <a:effectLst/>
              </a:rPr>
              <a:t>Because: </a:t>
            </a:r>
            <a:endParaRPr lang="en-US" sz="1200" b="0">
              <a:effectLst/>
            </a:endParaRPr>
          </a:p>
          <a:p>
            <a:pPr marL="0" indent="0" rtl="0">
              <a:lnSpc>
                <a:spcPct val="100000"/>
              </a:lnSpc>
              <a:spcBef>
                <a:spcPts val="600"/>
              </a:spcBef>
              <a:spcAft>
                <a:spcPts val="0"/>
              </a:spcAft>
              <a:buNone/>
            </a:pPr>
            <a:r>
              <a:rPr lang="en-US" sz="1200" b="0" i="0" u="none" strike="noStrike">
                <a:solidFill>
                  <a:srgbClr val="000000"/>
                </a:solidFill>
                <a:effectLst/>
              </a:rPr>
              <a:t>Original Title, Author, Source and </a:t>
            </a:r>
            <a:r>
              <a:rPr lang="en-US" sz="1200" b="0" i="0" u="none" strike="noStrike" err="1">
                <a:solidFill>
                  <a:srgbClr val="000000"/>
                </a:solidFill>
                <a:effectLst/>
              </a:rPr>
              <a:t>Licence</a:t>
            </a:r>
            <a:r>
              <a:rPr lang="en-US" sz="1200" b="0" i="0" u="none" strike="noStrike">
                <a:solidFill>
                  <a:srgbClr val="000000"/>
                </a:solidFill>
                <a:effectLst/>
              </a:rPr>
              <a:t> are all noted.</a:t>
            </a:r>
            <a:endParaRPr lang="en-US" sz="1200" b="0">
              <a:effectLst/>
            </a:endParaRPr>
          </a:p>
          <a:p>
            <a:pPr marL="0" indent="0" rtl="0">
              <a:lnSpc>
                <a:spcPct val="100000"/>
              </a:lnSpc>
              <a:spcBef>
                <a:spcPts val="600"/>
              </a:spcBef>
              <a:spcAft>
                <a:spcPts val="0"/>
              </a:spcAft>
              <a:buNone/>
            </a:pPr>
            <a:r>
              <a:rPr lang="en-US" sz="1200" b="0" i="0" u="none" strike="noStrike">
                <a:solidFill>
                  <a:srgbClr val="000000"/>
                </a:solidFill>
                <a:effectLst/>
              </a:rPr>
              <a:t>Derivative is indicated. </a:t>
            </a:r>
            <a:endParaRPr lang="en-US" sz="1200" b="0">
              <a:effectLst/>
            </a:endParaRPr>
          </a:p>
          <a:p>
            <a:pPr marL="0" indent="0" rtl="0">
              <a:lnSpc>
                <a:spcPct val="100000"/>
              </a:lnSpc>
              <a:spcBef>
                <a:spcPts val="600"/>
              </a:spcBef>
              <a:spcAft>
                <a:spcPts val="0"/>
              </a:spcAft>
              <a:buNone/>
            </a:pPr>
            <a:r>
              <a:rPr lang="en-US" sz="1200" b="0" i="0" u="none" strike="noStrike">
                <a:solidFill>
                  <a:srgbClr val="000000"/>
                </a:solidFill>
                <a:effectLst/>
              </a:rPr>
              <a:t>New author and </a:t>
            </a:r>
            <a:r>
              <a:rPr lang="en-US" sz="1200" b="0" i="0" u="none" strike="noStrike" err="1">
                <a:solidFill>
                  <a:srgbClr val="000000"/>
                </a:solidFill>
                <a:effectLst/>
              </a:rPr>
              <a:t>licence</a:t>
            </a:r>
            <a:r>
              <a:rPr lang="en-US" sz="1200" b="0" i="0" u="none" strike="noStrike">
                <a:solidFill>
                  <a:srgbClr val="000000"/>
                </a:solidFill>
                <a:effectLst/>
              </a:rPr>
              <a:t> of the derivative work are also indicated.</a:t>
            </a:r>
            <a:endParaRPr lang="en-US" sz="1200" b="0">
              <a:effectLst/>
            </a:endParaRPr>
          </a:p>
          <a:p>
            <a:pPr marL="0" indent="0">
              <a:buNone/>
            </a:pPr>
            <a:r>
              <a:rPr lang="en-US" sz="1200" b="0" i="0" u="none" strike="noStrike">
                <a:solidFill>
                  <a:srgbClr val="000000"/>
                </a:solidFill>
                <a:effectLst/>
              </a:rPr>
              <a:t>When you are creating a derivative or an adaptation, this new work acquires its own copyright and therefore you will add your own Creative Commons </a:t>
            </a:r>
            <a:r>
              <a:rPr lang="en-US" sz="1200" b="0" i="0" u="none" strike="noStrike" err="1">
                <a:solidFill>
                  <a:srgbClr val="000000"/>
                </a:solidFill>
                <a:effectLst/>
              </a:rPr>
              <a:t>licence</a:t>
            </a:r>
            <a:r>
              <a:rPr lang="en-US" sz="1200" b="0" i="0" u="none" strike="noStrike">
                <a:solidFill>
                  <a:srgbClr val="000000"/>
                </a:solidFill>
                <a:effectLst/>
              </a:rPr>
              <a:t> to it. Use the </a:t>
            </a:r>
            <a:r>
              <a:rPr lang="en-US" sz="1200" b="0" i="0" u="sng" strike="noStrike">
                <a:solidFill>
                  <a:srgbClr val="1155CC"/>
                </a:solidFill>
                <a:effectLst/>
                <a:hlinkClick r:id="rId9"/>
              </a:rPr>
              <a:t>CC License Chooser</a:t>
            </a:r>
            <a:r>
              <a:rPr lang="en-US" sz="1200" b="0" i="0" u="none" strike="noStrike">
                <a:solidFill>
                  <a:srgbClr val="000000"/>
                </a:solidFill>
                <a:effectLst/>
              </a:rPr>
              <a:t> to select the appropriate </a:t>
            </a:r>
            <a:r>
              <a:rPr lang="en-US" sz="1200" b="0" i="0" u="none" strike="noStrike" err="1">
                <a:solidFill>
                  <a:srgbClr val="000000"/>
                </a:solidFill>
                <a:effectLst/>
              </a:rPr>
              <a:t>licence</a:t>
            </a:r>
            <a:r>
              <a:rPr lang="en-US" sz="1200" b="0" i="0" u="none" strike="noStrike">
                <a:solidFill>
                  <a:srgbClr val="000000"/>
                </a:solidFill>
                <a:effectLst/>
              </a:rPr>
              <a:t> for your needs and context.</a:t>
            </a:r>
          </a:p>
          <a:p>
            <a:pPr marL="0" indent="0">
              <a:buNone/>
            </a:pPr>
            <a:endParaRPr lang="en-US" sz="1200">
              <a:solidFill>
                <a:srgbClr val="000000"/>
              </a:solidFill>
            </a:endParaRPr>
          </a:p>
          <a:p>
            <a:pPr marL="0" indent="0" rtl="0">
              <a:spcBef>
                <a:spcPts val="0"/>
              </a:spcBef>
              <a:spcAft>
                <a:spcPts val="0"/>
              </a:spcAft>
              <a:buNone/>
            </a:pPr>
            <a:r>
              <a:rPr lang="en-US" sz="1300" b="1" i="0" u="none" strike="noStrike">
                <a:solidFill>
                  <a:srgbClr val="000000"/>
                </a:solidFill>
                <a:effectLst/>
              </a:rPr>
              <a:t>WHERE TO ADD THE ATTRIBUTION </a:t>
            </a:r>
            <a:endParaRPr lang="en-US" sz="1300" b="1">
              <a:effectLst/>
            </a:endParaRPr>
          </a:p>
          <a:p>
            <a:pPr marL="0" indent="0" rtl="0">
              <a:spcBef>
                <a:spcPts val="0"/>
              </a:spcBef>
              <a:spcAft>
                <a:spcPts val="0"/>
              </a:spcAft>
              <a:buNone/>
            </a:pPr>
            <a:endParaRPr lang="en-US" sz="1200" i="0" u="none" strike="noStrike">
              <a:solidFill>
                <a:srgbClr val="000000"/>
              </a:solidFill>
            </a:endParaRPr>
          </a:p>
          <a:p>
            <a:pPr marL="0" indent="0" rtl="0">
              <a:spcBef>
                <a:spcPts val="0"/>
              </a:spcBef>
              <a:spcAft>
                <a:spcPts val="0"/>
              </a:spcAft>
              <a:buNone/>
            </a:pPr>
            <a:r>
              <a:rPr lang="en-US" sz="1200" b="0" i="0" u="none" strike="noStrike">
                <a:solidFill>
                  <a:srgbClr val="000000"/>
                </a:solidFill>
                <a:effectLst/>
              </a:rPr>
              <a:t>Best practice is generally to add the attribution as close as possible to the content being reproduced, for example in the caption under or next to an image. But this can depend on the medium with which you are working. </a:t>
            </a:r>
            <a:endParaRPr lang="en-US" sz="1200" b="0">
              <a:effectLst/>
            </a:endParaRPr>
          </a:p>
          <a:p>
            <a:pPr marL="0" indent="0" rtl="0">
              <a:spcBef>
                <a:spcPts val="0"/>
              </a:spcBef>
              <a:spcAft>
                <a:spcPts val="0"/>
              </a:spcAft>
              <a:buNone/>
            </a:pPr>
            <a:endParaRPr lang="en-US" sz="1200" i="0" u="none" strike="noStrike">
              <a:solidFill>
                <a:srgbClr val="000000"/>
              </a:solidFill>
            </a:endParaRPr>
          </a:p>
          <a:p>
            <a:pPr marL="0" indent="0" rtl="0">
              <a:spcBef>
                <a:spcPts val="0"/>
              </a:spcBef>
              <a:spcAft>
                <a:spcPts val="0"/>
              </a:spcAft>
              <a:buNone/>
            </a:pPr>
            <a:r>
              <a:rPr lang="en-US" sz="1200" b="1" i="0" u="none" strike="noStrike">
                <a:solidFill>
                  <a:srgbClr val="000000"/>
                </a:solidFill>
                <a:effectLst/>
              </a:rPr>
              <a:t>Video: </a:t>
            </a:r>
            <a:endParaRPr lang="en-US" sz="1200" b="1"/>
          </a:p>
          <a:p>
            <a:pPr marL="0" indent="0" rtl="0">
              <a:spcBef>
                <a:spcPts val="0"/>
              </a:spcBef>
              <a:spcAft>
                <a:spcPts val="0"/>
              </a:spcAft>
              <a:buNone/>
            </a:pPr>
            <a:endParaRPr lang="en-US" sz="1200" b="0" i="0" u="none" strike="noStrike">
              <a:solidFill>
                <a:srgbClr val="000000"/>
              </a:solidFill>
              <a:effectLst/>
            </a:endParaRPr>
          </a:p>
          <a:p>
            <a:pPr>
              <a:spcBef>
                <a:spcPts val="0"/>
              </a:spcBef>
            </a:pPr>
            <a:r>
              <a:rPr lang="en-US" sz="1200" b="0" i="0" u="none" strike="noStrike">
                <a:solidFill>
                  <a:srgbClr val="000000"/>
                </a:solidFill>
                <a:effectLst/>
              </a:rPr>
              <a:t>Add a list of attributions in the form of end credits in the video itself.</a:t>
            </a:r>
          </a:p>
          <a:p>
            <a:pPr lvl="1" fontAlgn="base">
              <a:spcBef>
                <a:spcPts val="0"/>
              </a:spcBef>
              <a:buFont typeface="Courier New" panose="02070309020205020404" pitchFamily="49" charset="0"/>
              <a:buChar char="o"/>
            </a:pPr>
            <a:r>
              <a:rPr lang="en-US" sz="1200" b="0" i="0" u="none" strike="noStrike">
                <a:solidFill>
                  <a:srgbClr val="000000"/>
                </a:solidFill>
                <a:effectLst/>
              </a:rPr>
              <a:t>Example: “</a:t>
            </a:r>
            <a:r>
              <a:rPr lang="en-US" sz="1200" b="0" i="0" u="sng" strike="noStrike">
                <a:solidFill>
                  <a:srgbClr val="1155CC"/>
                </a:solidFill>
                <a:effectLst/>
                <a:hlinkClick r:id="rId10"/>
              </a:rPr>
              <a:t>Video Editing and Shot Techniques: Study of jump cuts, match cuts and cutaways</a:t>
            </a:r>
            <a:r>
              <a:rPr lang="en-US" sz="1200" b="0" i="0" u="none" strike="noStrike">
                <a:solidFill>
                  <a:srgbClr val="000000"/>
                </a:solidFill>
                <a:effectLst/>
              </a:rPr>
              <a:t>” by </a:t>
            </a:r>
            <a:r>
              <a:rPr lang="en-US" sz="1200" b="0" i="0" u="sng" strike="noStrike">
                <a:solidFill>
                  <a:srgbClr val="1155CC"/>
                </a:solidFill>
                <a:effectLst/>
                <a:hlinkClick r:id="rId11"/>
              </a:rPr>
              <a:t>New Media Rights</a:t>
            </a:r>
            <a:r>
              <a:rPr lang="en-US" sz="1200" b="0" i="0" u="none" strike="noStrike">
                <a:solidFill>
                  <a:srgbClr val="000000"/>
                </a:solidFill>
                <a:effectLst/>
              </a:rPr>
              <a:t> (</a:t>
            </a:r>
            <a:r>
              <a:rPr lang="en-US" sz="1200" b="0" i="0" u="sng" strike="noStrike">
                <a:solidFill>
                  <a:srgbClr val="1155CC"/>
                </a:solidFill>
                <a:effectLst/>
                <a:hlinkClick r:id="rId12"/>
              </a:rPr>
              <a:t>end credits with attribution start at 3:13</a:t>
            </a:r>
            <a:r>
              <a:rPr lang="en-US" sz="1200" b="0" i="0" u="none" strike="noStrike">
                <a:solidFill>
                  <a:srgbClr val="000000"/>
                </a:solidFill>
                <a:effectLst/>
              </a:rPr>
              <a:t>)</a:t>
            </a:r>
          </a:p>
          <a:p>
            <a:pPr fontAlgn="base">
              <a:spcBef>
                <a:spcPts val="0"/>
              </a:spcBef>
            </a:pPr>
            <a:endParaRPr lang="en-US" sz="1200" b="0" i="0" u="none" strike="noStrike">
              <a:solidFill>
                <a:srgbClr val="000000"/>
              </a:solidFill>
              <a:effectLst/>
            </a:endParaRPr>
          </a:p>
          <a:p>
            <a:pPr fontAlgn="base">
              <a:spcBef>
                <a:spcPts val="0"/>
              </a:spcBef>
            </a:pPr>
            <a:r>
              <a:rPr lang="en-US" sz="1200" b="0" i="0" u="none" strike="noStrike">
                <a:solidFill>
                  <a:srgbClr val="000000"/>
                </a:solidFill>
                <a:effectLst/>
              </a:rPr>
              <a:t>Add attributions in the information about the video on the hosting platform or webpage.</a:t>
            </a:r>
          </a:p>
          <a:p>
            <a:pPr lvl="1" fontAlgn="base">
              <a:spcBef>
                <a:spcPts val="0"/>
              </a:spcBef>
              <a:buFont typeface="Courier New" panose="02070309020205020404" pitchFamily="49" charset="0"/>
              <a:buChar char="o"/>
            </a:pPr>
            <a:r>
              <a:rPr lang="en-US" sz="1200" b="0" i="0" u="none" strike="noStrike">
                <a:solidFill>
                  <a:srgbClr val="000000"/>
                </a:solidFill>
                <a:effectLst/>
              </a:rPr>
              <a:t>Example: This video features the song “</a:t>
            </a:r>
            <a:r>
              <a:rPr lang="en-US" sz="1200" b="0" i="0" u="sng" strike="noStrike">
                <a:solidFill>
                  <a:srgbClr val="1155CC"/>
                </a:solidFill>
                <a:effectLst/>
                <a:hlinkClick r:id="rId13"/>
              </a:rPr>
              <a:t>Memories Erased (Instrumental)</a:t>
            </a:r>
            <a:r>
              <a:rPr lang="en-US" sz="1200" b="0" i="0" u="none" strike="noStrike">
                <a:solidFill>
                  <a:srgbClr val="000000"/>
                </a:solidFill>
                <a:effectLst/>
              </a:rPr>
              <a:t>” by </a:t>
            </a:r>
            <a:r>
              <a:rPr lang="en-US" sz="1200" b="0" i="0" u="sng" strike="noStrike">
                <a:solidFill>
                  <a:srgbClr val="1155CC"/>
                </a:solidFill>
                <a:effectLst/>
                <a:hlinkClick r:id="rId14"/>
              </a:rPr>
              <a:t>RYYZN</a:t>
            </a:r>
            <a:r>
              <a:rPr lang="en-US" sz="1200" b="0" i="0" u="none" strike="noStrike">
                <a:solidFill>
                  <a:srgbClr val="000000"/>
                </a:solidFill>
                <a:effectLst/>
              </a:rPr>
              <a:t>, </a:t>
            </a:r>
            <a:r>
              <a:rPr lang="en-US" sz="1200" b="0" i="0" u="sng" strike="noStrike">
                <a:solidFill>
                  <a:srgbClr val="1155CC"/>
                </a:solidFill>
                <a:effectLst/>
                <a:hlinkClick r:id="rId15"/>
              </a:rPr>
              <a:t>Audio Library</a:t>
            </a:r>
            <a:r>
              <a:rPr lang="en-US" sz="1200" b="0" i="0" u="none" strike="noStrike">
                <a:solidFill>
                  <a:srgbClr val="000000"/>
                </a:solidFill>
                <a:effectLst/>
              </a:rPr>
              <a:t>, licensed under </a:t>
            </a:r>
            <a:r>
              <a:rPr lang="en-US" sz="1200" b="0" i="0" u="sng" strike="noStrike">
                <a:solidFill>
                  <a:srgbClr val="1155CC"/>
                </a:solidFill>
                <a:effectLst/>
                <a:hlinkClick r:id="rId16"/>
              </a:rPr>
              <a:t>CC BY 3.0</a:t>
            </a:r>
            <a:r>
              <a:rPr lang="en-US" sz="1200" b="0" i="0" u="none" strike="noStrike">
                <a:solidFill>
                  <a:srgbClr val="000000"/>
                </a:solidFill>
                <a:effectLst/>
              </a:rPr>
              <a:t> </a:t>
            </a:r>
          </a:p>
          <a:p>
            <a:pPr marL="0" indent="0">
              <a:buNone/>
            </a:pPr>
            <a:endParaRPr lang="en-CA" sz="1200"/>
          </a:p>
        </p:txBody>
      </p:sp>
      <p:pic>
        <p:nvPicPr>
          <p:cNvPr id="4098" name="Picture 2">
            <a:extLst>
              <a:ext uri="{FF2B5EF4-FFF2-40B4-BE49-F238E27FC236}">
                <a16:creationId xmlns:a16="http://schemas.microsoft.com/office/drawing/2014/main" id="{74CA729A-27C6-4053-B274-547555FFF57C}"/>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588545" y="1139190"/>
            <a:ext cx="3009900" cy="201930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7384B954-D7D4-40D1-A78B-6D8E299A3ADE}"/>
              </a:ext>
            </a:extLst>
          </p:cNvPr>
          <p:cNvSpPr/>
          <p:nvPr/>
        </p:nvSpPr>
        <p:spPr>
          <a:xfrm>
            <a:off x="0" y="0"/>
            <a:ext cx="6858000" cy="174503"/>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 name="Rectangle 5">
            <a:extLst>
              <a:ext uri="{FF2B5EF4-FFF2-40B4-BE49-F238E27FC236}">
                <a16:creationId xmlns:a16="http://schemas.microsoft.com/office/drawing/2014/main" id="{4026CF47-1F4E-47F8-88DE-599C20C91F7D}"/>
              </a:ext>
            </a:extLst>
          </p:cNvPr>
          <p:cNvSpPr/>
          <p:nvPr/>
        </p:nvSpPr>
        <p:spPr>
          <a:xfrm>
            <a:off x="0" y="8969497"/>
            <a:ext cx="6858000" cy="174503"/>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 name="ZoneTexte 6">
            <a:extLst>
              <a:ext uri="{FF2B5EF4-FFF2-40B4-BE49-F238E27FC236}">
                <a16:creationId xmlns:a16="http://schemas.microsoft.com/office/drawing/2014/main" id="{DDF7F76B-4E96-41F0-93C2-E2209BF84500}"/>
              </a:ext>
            </a:extLst>
          </p:cNvPr>
          <p:cNvSpPr txBox="1"/>
          <p:nvPr/>
        </p:nvSpPr>
        <p:spPr>
          <a:xfrm>
            <a:off x="6244390" y="8913640"/>
            <a:ext cx="1010652" cy="276999"/>
          </a:xfrm>
          <a:prstGeom prst="rect">
            <a:avLst/>
          </a:prstGeom>
          <a:noFill/>
        </p:spPr>
        <p:txBody>
          <a:bodyPr wrap="square" rtlCol="0">
            <a:spAutoFit/>
          </a:bodyPr>
          <a:lstStyle/>
          <a:p>
            <a:r>
              <a:rPr lang="es-AR" sz="1200">
                <a:solidFill>
                  <a:schemeClr val="bg1"/>
                </a:solidFill>
              </a:rPr>
              <a:t>Page 3</a:t>
            </a:r>
            <a:endParaRPr lang="en-CA" sz="1200">
              <a:solidFill>
                <a:schemeClr val="bg1"/>
              </a:solidFill>
            </a:endParaRPr>
          </a:p>
        </p:txBody>
      </p:sp>
    </p:spTree>
    <p:extLst>
      <p:ext uri="{BB962C8B-B14F-4D97-AF65-F5344CB8AC3E}">
        <p14:creationId xmlns:p14="http://schemas.microsoft.com/office/powerpoint/2010/main" val="39584043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3B824E3D-D270-4C11-8D15-C7F2737ABD4F}"/>
              </a:ext>
            </a:extLst>
          </p:cNvPr>
          <p:cNvSpPr>
            <a:spLocks noGrp="1"/>
          </p:cNvSpPr>
          <p:nvPr>
            <p:ph idx="1"/>
          </p:nvPr>
        </p:nvSpPr>
        <p:spPr>
          <a:xfrm>
            <a:off x="471488" y="445169"/>
            <a:ext cx="5915025" cy="8229600"/>
          </a:xfrm>
        </p:spPr>
        <p:txBody>
          <a:bodyPr/>
          <a:lstStyle/>
          <a:p>
            <a:pPr marL="0" indent="0" rtl="0">
              <a:spcBef>
                <a:spcPts val="0"/>
              </a:spcBef>
              <a:spcAft>
                <a:spcPts val="0"/>
              </a:spcAft>
              <a:buNone/>
            </a:pPr>
            <a:r>
              <a:rPr lang="en-US" sz="1200" b="1" i="0" u="none" strike="noStrike">
                <a:solidFill>
                  <a:srgbClr val="000000"/>
                </a:solidFill>
                <a:effectLst/>
              </a:rPr>
              <a:t>Slides:</a:t>
            </a:r>
          </a:p>
          <a:p>
            <a:pPr marL="0" indent="0" rtl="0">
              <a:spcBef>
                <a:spcPts val="0"/>
              </a:spcBef>
              <a:spcAft>
                <a:spcPts val="0"/>
              </a:spcAft>
              <a:buNone/>
            </a:pPr>
            <a:endParaRPr lang="en-US" sz="1200" b="1" i="0" u="none" strike="noStrike">
              <a:solidFill>
                <a:srgbClr val="000000"/>
              </a:solidFill>
              <a:effectLst/>
            </a:endParaRPr>
          </a:p>
          <a:p>
            <a:pPr>
              <a:spcBef>
                <a:spcPts val="0"/>
              </a:spcBef>
            </a:pPr>
            <a:r>
              <a:rPr lang="en-US" sz="1200" b="0" i="0" u="none" strike="noStrike">
                <a:solidFill>
                  <a:srgbClr val="000000"/>
                </a:solidFill>
                <a:effectLst/>
              </a:rPr>
              <a:t>Add the attribution close to the item being reproduced.</a:t>
            </a:r>
          </a:p>
          <a:p>
            <a:pPr lvl="1" fontAlgn="base">
              <a:spcBef>
                <a:spcPts val="0"/>
              </a:spcBef>
              <a:buFont typeface="Courier New" panose="02070309020205020404" pitchFamily="49" charset="0"/>
              <a:buChar char="o"/>
            </a:pPr>
            <a:r>
              <a:rPr lang="en-US" sz="1200" b="0" i="0" u="none" strike="noStrike">
                <a:solidFill>
                  <a:srgbClr val="000000"/>
                </a:solidFill>
                <a:effectLst/>
              </a:rPr>
              <a:t>Example:</a:t>
            </a:r>
          </a:p>
          <a:p>
            <a:pPr lvl="1" fontAlgn="base">
              <a:spcBef>
                <a:spcPts val="0"/>
              </a:spcBef>
            </a:pPr>
            <a:endParaRPr lang="en-US" sz="1200">
              <a:solidFill>
                <a:srgbClr val="000000"/>
              </a:solidFill>
              <a:latin typeface="Arial" panose="020B0604020202020204" pitchFamily="34" charset="0"/>
            </a:endParaRPr>
          </a:p>
          <a:p>
            <a:pPr marL="342900" lvl="1" indent="0" fontAlgn="base">
              <a:spcBef>
                <a:spcPts val="0"/>
              </a:spcBef>
              <a:buNone/>
            </a:pPr>
            <a:endParaRPr lang="en-US" sz="1200">
              <a:solidFill>
                <a:srgbClr val="000000"/>
              </a:solidFill>
              <a:latin typeface="Arial" panose="020B0604020202020204" pitchFamily="34" charset="0"/>
            </a:endParaRPr>
          </a:p>
          <a:p>
            <a:pPr lvl="1" fontAlgn="base">
              <a:spcBef>
                <a:spcPts val="0"/>
              </a:spcBef>
            </a:pPr>
            <a:endParaRPr lang="en-US" sz="1200">
              <a:solidFill>
                <a:srgbClr val="000000"/>
              </a:solidFill>
              <a:latin typeface="Arial" panose="020B0604020202020204" pitchFamily="34" charset="0"/>
            </a:endParaRPr>
          </a:p>
          <a:p>
            <a:pPr lvl="1" fontAlgn="base">
              <a:spcBef>
                <a:spcPts val="0"/>
              </a:spcBef>
            </a:pPr>
            <a:endParaRPr lang="en-US" sz="1200">
              <a:solidFill>
                <a:srgbClr val="000000"/>
              </a:solidFill>
              <a:latin typeface="Arial" panose="020B0604020202020204" pitchFamily="34" charset="0"/>
            </a:endParaRPr>
          </a:p>
          <a:p>
            <a:pPr lvl="1" fontAlgn="base">
              <a:spcBef>
                <a:spcPts val="0"/>
              </a:spcBef>
            </a:pPr>
            <a:endParaRPr lang="en-US" sz="1200">
              <a:solidFill>
                <a:srgbClr val="000000"/>
              </a:solidFill>
              <a:latin typeface="Arial" panose="020B0604020202020204" pitchFamily="34" charset="0"/>
            </a:endParaRPr>
          </a:p>
          <a:p>
            <a:pPr lvl="1" fontAlgn="base">
              <a:spcBef>
                <a:spcPts val="0"/>
              </a:spcBef>
            </a:pPr>
            <a:endParaRPr lang="en-US" sz="1200">
              <a:solidFill>
                <a:srgbClr val="000000"/>
              </a:solidFill>
              <a:latin typeface="Arial" panose="020B0604020202020204" pitchFamily="34" charset="0"/>
            </a:endParaRPr>
          </a:p>
          <a:p>
            <a:pPr lvl="1" fontAlgn="base">
              <a:spcBef>
                <a:spcPts val="0"/>
              </a:spcBef>
            </a:pPr>
            <a:endParaRPr lang="en-US" sz="1200">
              <a:solidFill>
                <a:srgbClr val="000000"/>
              </a:solidFill>
              <a:latin typeface="Arial" panose="020B0604020202020204" pitchFamily="34" charset="0"/>
            </a:endParaRPr>
          </a:p>
          <a:p>
            <a:pPr lvl="1" fontAlgn="base">
              <a:spcBef>
                <a:spcPts val="0"/>
              </a:spcBef>
            </a:pPr>
            <a:endParaRPr lang="en-US" sz="1200">
              <a:solidFill>
                <a:srgbClr val="000000"/>
              </a:solidFill>
              <a:latin typeface="Arial" panose="020B0604020202020204" pitchFamily="34" charset="0"/>
            </a:endParaRPr>
          </a:p>
          <a:p>
            <a:pPr lvl="1" fontAlgn="base">
              <a:spcBef>
                <a:spcPts val="0"/>
              </a:spcBef>
            </a:pPr>
            <a:endParaRPr lang="en-US" sz="1200">
              <a:solidFill>
                <a:srgbClr val="000000"/>
              </a:solidFill>
              <a:latin typeface="Arial" panose="020B0604020202020204" pitchFamily="34" charset="0"/>
            </a:endParaRPr>
          </a:p>
          <a:p>
            <a:pPr lvl="1" fontAlgn="base">
              <a:spcBef>
                <a:spcPts val="0"/>
              </a:spcBef>
            </a:pPr>
            <a:endParaRPr lang="en-US" sz="1200">
              <a:solidFill>
                <a:srgbClr val="000000"/>
              </a:solidFill>
              <a:latin typeface="Arial" panose="020B0604020202020204" pitchFamily="34" charset="0"/>
            </a:endParaRPr>
          </a:p>
          <a:p>
            <a:pPr lvl="1" fontAlgn="base">
              <a:spcBef>
                <a:spcPts val="0"/>
              </a:spcBef>
            </a:pPr>
            <a:endParaRPr lang="en-US" sz="1200">
              <a:solidFill>
                <a:srgbClr val="000000"/>
              </a:solidFill>
              <a:latin typeface="Arial" panose="020B0604020202020204" pitchFamily="34" charset="0"/>
            </a:endParaRPr>
          </a:p>
          <a:p>
            <a:pPr lvl="1" fontAlgn="base">
              <a:spcBef>
                <a:spcPts val="0"/>
              </a:spcBef>
            </a:pPr>
            <a:endParaRPr lang="en-US" sz="1200">
              <a:solidFill>
                <a:srgbClr val="000000"/>
              </a:solidFill>
              <a:latin typeface="Arial" panose="020B0604020202020204" pitchFamily="34" charset="0"/>
            </a:endParaRPr>
          </a:p>
          <a:p>
            <a:pPr marL="342900" lvl="1" indent="0" fontAlgn="base">
              <a:spcBef>
                <a:spcPts val="0"/>
              </a:spcBef>
              <a:buNone/>
            </a:pPr>
            <a:endParaRPr lang="en-US" sz="1200">
              <a:solidFill>
                <a:srgbClr val="000000"/>
              </a:solidFill>
              <a:latin typeface="Arial" panose="020B0604020202020204" pitchFamily="34" charset="0"/>
            </a:endParaRPr>
          </a:p>
          <a:p>
            <a:pPr lvl="1" fontAlgn="base">
              <a:spcBef>
                <a:spcPts val="0"/>
              </a:spcBef>
            </a:pPr>
            <a:endParaRPr lang="en-US" sz="1200">
              <a:solidFill>
                <a:srgbClr val="000000"/>
              </a:solidFill>
              <a:latin typeface="Arial" panose="020B0604020202020204" pitchFamily="34" charset="0"/>
            </a:endParaRPr>
          </a:p>
          <a:p>
            <a:pPr fontAlgn="base">
              <a:spcBef>
                <a:spcPts val="0"/>
              </a:spcBef>
            </a:pPr>
            <a:endParaRPr lang="en-US" sz="1200" b="0" i="0" u="none" strike="noStrike">
              <a:solidFill>
                <a:srgbClr val="000000"/>
              </a:solidFill>
              <a:effectLst/>
            </a:endParaRPr>
          </a:p>
          <a:p>
            <a:pPr fontAlgn="base">
              <a:spcBef>
                <a:spcPts val="0"/>
              </a:spcBef>
            </a:pPr>
            <a:endParaRPr lang="en-US" sz="1200">
              <a:solidFill>
                <a:srgbClr val="000000"/>
              </a:solidFill>
            </a:endParaRPr>
          </a:p>
          <a:p>
            <a:pPr fontAlgn="base">
              <a:spcBef>
                <a:spcPts val="0"/>
              </a:spcBef>
            </a:pPr>
            <a:endParaRPr lang="en-US" sz="1200" b="0" i="0" u="none" strike="noStrike">
              <a:solidFill>
                <a:srgbClr val="000000"/>
              </a:solidFill>
              <a:effectLst/>
            </a:endParaRPr>
          </a:p>
          <a:p>
            <a:pPr fontAlgn="base">
              <a:spcBef>
                <a:spcPts val="0"/>
              </a:spcBef>
            </a:pPr>
            <a:endParaRPr lang="en-US" sz="1200">
              <a:solidFill>
                <a:srgbClr val="000000"/>
              </a:solidFill>
            </a:endParaRPr>
          </a:p>
          <a:p>
            <a:pPr fontAlgn="base">
              <a:spcBef>
                <a:spcPts val="0"/>
              </a:spcBef>
            </a:pPr>
            <a:endParaRPr lang="en-US" sz="1200" b="0" i="0" u="none" strike="noStrike">
              <a:solidFill>
                <a:srgbClr val="000000"/>
              </a:solidFill>
              <a:effectLst/>
            </a:endParaRPr>
          </a:p>
          <a:p>
            <a:pPr fontAlgn="base">
              <a:spcBef>
                <a:spcPts val="0"/>
              </a:spcBef>
            </a:pPr>
            <a:endParaRPr lang="en-US" sz="1200">
              <a:solidFill>
                <a:srgbClr val="000000"/>
              </a:solidFill>
            </a:endParaRPr>
          </a:p>
          <a:p>
            <a:pPr fontAlgn="base">
              <a:spcBef>
                <a:spcPts val="0"/>
              </a:spcBef>
            </a:pPr>
            <a:endParaRPr lang="en-US" sz="1200" b="0" i="0" u="none" strike="noStrike">
              <a:solidFill>
                <a:srgbClr val="000000"/>
              </a:solidFill>
              <a:effectLst/>
            </a:endParaRPr>
          </a:p>
          <a:p>
            <a:pPr fontAlgn="base">
              <a:spcBef>
                <a:spcPts val="0"/>
              </a:spcBef>
            </a:pPr>
            <a:endParaRPr lang="en-US" sz="1200">
              <a:solidFill>
                <a:srgbClr val="000000"/>
              </a:solidFill>
            </a:endParaRPr>
          </a:p>
          <a:p>
            <a:pPr fontAlgn="base">
              <a:spcBef>
                <a:spcPts val="0"/>
              </a:spcBef>
            </a:pPr>
            <a:r>
              <a:rPr lang="en-US" sz="1200" b="0" i="0" u="none" strike="noStrike">
                <a:solidFill>
                  <a:srgbClr val="000000"/>
                </a:solidFill>
                <a:effectLst/>
              </a:rPr>
              <a:t>Another option is to create a “credits” slide, usually at the very end, to add a list of attributions.</a:t>
            </a:r>
          </a:p>
          <a:p>
            <a:pPr lvl="1" fontAlgn="base">
              <a:spcBef>
                <a:spcPts val="0"/>
              </a:spcBef>
              <a:buFont typeface="Courier New" panose="02070309020205020404" pitchFamily="49" charset="0"/>
              <a:buChar char="o"/>
            </a:pPr>
            <a:r>
              <a:rPr lang="en-US" sz="1200" b="0" i="0" u="none" strike="noStrike">
                <a:solidFill>
                  <a:srgbClr val="000000"/>
                </a:solidFill>
                <a:effectLst/>
              </a:rPr>
              <a:t>Example:</a:t>
            </a:r>
          </a:p>
          <a:p>
            <a:pPr lvl="1" fontAlgn="base">
              <a:spcBef>
                <a:spcPts val="0"/>
              </a:spcBef>
            </a:pPr>
            <a:endParaRPr lang="en-US" sz="1200">
              <a:solidFill>
                <a:srgbClr val="000000"/>
              </a:solidFill>
              <a:latin typeface="Arial" panose="020B0604020202020204" pitchFamily="34" charset="0"/>
            </a:endParaRPr>
          </a:p>
          <a:p>
            <a:pPr lvl="1" fontAlgn="base">
              <a:spcBef>
                <a:spcPts val="0"/>
              </a:spcBef>
            </a:pPr>
            <a:endParaRPr lang="en-US" sz="1200" b="0" i="0" u="none" strike="noStrike">
              <a:solidFill>
                <a:srgbClr val="000000"/>
              </a:solidFill>
              <a:effectLst/>
              <a:latin typeface="Arial" panose="020B0604020202020204" pitchFamily="34" charset="0"/>
            </a:endParaRPr>
          </a:p>
          <a:p>
            <a:pPr lvl="1" fontAlgn="base">
              <a:spcBef>
                <a:spcPts val="0"/>
              </a:spcBef>
            </a:pPr>
            <a:endParaRPr lang="en-US" sz="1200">
              <a:solidFill>
                <a:srgbClr val="000000"/>
              </a:solidFill>
              <a:latin typeface="Arial" panose="020B0604020202020204" pitchFamily="34" charset="0"/>
            </a:endParaRPr>
          </a:p>
          <a:p>
            <a:pPr lvl="1" fontAlgn="base">
              <a:spcBef>
                <a:spcPts val="0"/>
              </a:spcBef>
            </a:pPr>
            <a:endParaRPr lang="en-US" sz="1200" b="0" i="0" u="none" strike="noStrike">
              <a:solidFill>
                <a:srgbClr val="000000"/>
              </a:solidFill>
              <a:effectLst/>
              <a:latin typeface="Arial" panose="020B0604020202020204" pitchFamily="34" charset="0"/>
            </a:endParaRPr>
          </a:p>
          <a:p>
            <a:pPr lvl="1" fontAlgn="base">
              <a:spcBef>
                <a:spcPts val="0"/>
              </a:spcBef>
            </a:pPr>
            <a:endParaRPr lang="en-US" sz="1200">
              <a:solidFill>
                <a:srgbClr val="000000"/>
              </a:solidFill>
              <a:latin typeface="Arial" panose="020B0604020202020204" pitchFamily="34" charset="0"/>
            </a:endParaRPr>
          </a:p>
          <a:p>
            <a:pPr lvl="1" fontAlgn="base">
              <a:spcBef>
                <a:spcPts val="0"/>
              </a:spcBef>
            </a:pPr>
            <a:endParaRPr lang="en-US" sz="1200" b="0" i="0" u="none" strike="noStrike">
              <a:solidFill>
                <a:srgbClr val="000000"/>
              </a:solidFill>
              <a:effectLst/>
              <a:latin typeface="Arial" panose="020B0604020202020204" pitchFamily="34" charset="0"/>
            </a:endParaRPr>
          </a:p>
          <a:p>
            <a:pPr lvl="1" fontAlgn="base">
              <a:spcBef>
                <a:spcPts val="0"/>
              </a:spcBef>
            </a:pPr>
            <a:endParaRPr lang="en-US" sz="1200">
              <a:solidFill>
                <a:srgbClr val="000000"/>
              </a:solidFill>
              <a:latin typeface="Arial" panose="020B0604020202020204" pitchFamily="34" charset="0"/>
            </a:endParaRPr>
          </a:p>
          <a:p>
            <a:pPr lvl="1" fontAlgn="base">
              <a:spcBef>
                <a:spcPts val="0"/>
              </a:spcBef>
            </a:pPr>
            <a:endParaRPr lang="en-US" sz="1200" b="0" i="0" u="none" strike="noStrike">
              <a:solidFill>
                <a:srgbClr val="000000"/>
              </a:solidFill>
              <a:effectLst/>
              <a:latin typeface="Arial" panose="020B0604020202020204" pitchFamily="34" charset="0"/>
            </a:endParaRPr>
          </a:p>
          <a:p>
            <a:pPr lvl="1" fontAlgn="base">
              <a:spcBef>
                <a:spcPts val="0"/>
              </a:spcBef>
            </a:pPr>
            <a:endParaRPr lang="en-US" sz="1200">
              <a:solidFill>
                <a:srgbClr val="000000"/>
              </a:solidFill>
              <a:latin typeface="Arial" panose="020B0604020202020204" pitchFamily="34" charset="0"/>
            </a:endParaRPr>
          </a:p>
          <a:p>
            <a:pPr lvl="1" fontAlgn="base">
              <a:spcBef>
                <a:spcPts val="0"/>
              </a:spcBef>
            </a:pPr>
            <a:endParaRPr lang="en-US" sz="1200" b="0" i="0" u="none" strike="noStrike">
              <a:solidFill>
                <a:srgbClr val="000000"/>
              </a:solidFill>
              <a:effectLst/>
              <a:latin typeface="Arial" panose="020B0604020202020204" pitchFamily="34" charset="0"/>
            </a:endParaRPr>
          </a:p>
          <a:p>
            <a:pPr lvl="1" fontAlgn="base">
              <a:spcBef>
                <a:spcPts val="0"/>
              </a:spcBef>
            </a:pPr>
            <a:endParaRPr lang="en-US" sz="1200">
              <a:solidFill>
                <a:srgbClr val="000000"/>
              </a:solidFill>
              <a:latin typeface="Arial" panose="020B0604020202020204" pitchFamily="34" charset="0"/>
            </a:endParaRPr>
          </a:p>
          <a:p>
            <a:pPr lvl="1" fontAlgn="base">
              <a:spcBef>
                <a:spcPts val="0"/>
              </a:spcBef>
            </a:pPr>
            <a:endParaRPr lang="en-US" sz="1200" b="0" i="0" u="none" strike="noStrike">
              <a:solidFill>
                <a:srgbClr val="000000"/>
              </a:solidFill>
              <a:effectLst/>
              <a:latin typeface="Arial" panose="020B0604020202020204" pitchFamily="34" charset="0"/>
            </a:endParaRPr>
          </a:p>
          <a:p>
            <a:pPr lvl="1" fontAlgn="base">
              <a:spcBef>
                <a:spcPts val="0"/>
              </a:spcBef>
            </a:pPr>
            <a:endParaRPr lang="en-US" sz="1200">
              <a:solidFill>
                <a:srgbClr val="000000"/>
              </a:solidFill>
              <a:latin typeface="Arial" panose="020B0604020202020204" pitchFamily="34" charset="0"/>
            </a:endParaRPr>
          </a:p>
          <a:p>
            <a:pPr lvl="1" fontAlgn="base">
              <a:spcBef>
                <a:spcPts val="0"/>
              </a:spcBef>
            </a:pPr>
            <a:endParaRPr lang="en-US" sz="1200" b="0" i="0" u="none" strike="noStrike">
              <a:solidFill>
                <a:srgbClr val="000000"/>
              </a:solidFill>
              <a:effectLst/>
              <a:latin typeface="Arial" panose="020B0604020202020204" pitchFamily="34" charset="0"/>
            </a:endParaRPr>
          </a:p>
          <a:p>
            <a:pPr lvl="1" fontAlgn="base">
              <a:spcBef>
                <a:spcPts val="0"/>
              </a:spcBef>
            </a:pPr>
            <a:endParaRPr lang="en-US" sz="1200">
              <a:solidFill>
                <a:srgbClr val="000000"/>
              </a:solidFill>
              <a:latin typeface="Arial" panose="020B0604020202020204" pitchFamily="34" charset="0"/>
            </a:endParaRPr>
          </a:p>
          <a:p>
            <a:pPr marL="342900" lvl="1" indent="0" fontAlgn="base">
              <a:spcBef>
                <a:spcPts val="0"/>
              </a:spcBef>
              <a:buNone/>
            </a:pPr>
            <a:endParaRPr lang="en-US" sz="1200">
              <a:solidFill>
                <a:srgbClr val="000000"/>
              </a:solidFill>
            </a:endParaRPr>
          </a:p>
          <a:p>
            <a:pPr marL="342900" lvl="1" indent="0" fontAlgn="base">
              <a:spcBef>
                <a:spcPts val="0"/>
              </a:spcBef>
              <a:buNone/>
            </a:pPr>
            <a:endParaRPr lang="en-US" sz="1200">
              <a:solidFill>
                <a:srgbClr val="000000"/>
              </a:solidFill>
              <a:latin typeface="Arial" panose="020B0604020202020204" pitchFamily="34" charset="0"/>
            </a:endParaRPr>
          </a:p>
        </p:txBody>
      </p:sp>
      <p:pic>
        <p:nvPicPr>
          <p:cNvPr id="5122" name="Picture 2">
            <a:extLst>
              <a:ext uri="{FF2B5EF4-FFF2-40B4-BE49-F238E27FC236}">
                <a16:creationId xmlns:a16="http://schemas.microsoft.com/office/drawing/2014/main" id="{59A24ECD-F92C-4FA8-BD70-AB2BCB7D1D8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5945" y="1479885"/>
            <a:ext cx="5266110" cy="2960036"/>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5124" name="Picture 4">
            <a:extLst>
              <a:ext uri="{FF2B5EF4-FFF2-40B4-BE49-F238E27FC236}">
                <a16:creationId xmlns:a16="http://schemas.microsoft.com/office/drawing/2014/main" id="{665D38D0-5473-499C-BD30-A20A09A768B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5945" y="5595198"/>
            <a:ext cx="5277584" cy="2960036"/>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9" name="Rectangle 8">
            <a:extLst>
              <a:ext uri="{FF2B5EF4-FFF2-40B4-BE49-F238E27FC236}">
                <a16:creationId xmlns:a16="http://schemas.microsoft.com/office/drawing/2014/main" id="{30BCCF34-259F-4ACB-B83C-CD1042E62330}"/>
              </a:ext>
            </a:extLst>
          </p:cNvPr>
          <p:cNvSpPr/>
          <p:nvPr/>
        </p:nvSpPr>
        <p:spPr>
          <a:xfrm>
            <a:off x="0" y="0"/>
            <a:ext cx="6858000" cy="174503"/>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0" name="Rectangle 9">
            <a:extLst>
              <a:ext uri="{FF2B5EF4-FFF2-40B4-BE49-F238E27FC236}">
                <a16:creationId xmlns:a16="http://schemas.microsoft.com/office/drawing/2014/main" id="{5DE4BBA6-3458-47A6-B688-267A4A642829}"/>
              </a:ext>
            </a:extLst>
          </p:cNvPr>
          <p:cNvSpPr/>
          <p:nvPr/>
        </p:nvSpPr>
        <p:spPr>
          <a:xfrm>
            <a:off x="0" y="8969497"/>
            <a:ext cx="6858000" cy="174503"/>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1" name="ZoneTexte 10">
            <a:extLst>
              <a:ext uri="{FF2B5EF4-FFF2-40B4-BE49-F238E27FC236}">
                <a16:creationId xmlns:a16="http://schemas.microsoft.com/office/drawing/2014/main" id="{6F8D2A63-CF89-4C0C-95D0-32081585E20B}"/>
              </a:ext>
            </a:extLst>
          </p:cNvPr>
          <p:cNvSpPr txBox="1"/>
          <p:nvPr/>
        </p:nvSpPr>
        <p:spPr>
          <a:xfrm>
            <a:off x="6244390" y="8913640"/>
            <a:ext cx="1010652" cy="276999"/>
          </a:xfrm>
          <a:prstGeom prst="rect">
            <a:avLst/>
          </a:prstGeom>
          <a:noFill/>
        </p:spPr>
        <p:txBody>
          <a:bodyPr wrap="square" rtlCol="0">
            <a:spAutoFit/>
          </a:bodyPr>
          <a:lstStyle/>
          <a:p>
            <a:r>
              <a:rPr lang="es-AR" sz="1200">
                <a:solidFill>
                  <a:schemeClr val="bg1"/>
                </a:solidFill>
              </a:rPr>
              <a:t>Page 4</a:t>
            </a:r>
            <a:endParaRPr lang="en-CA" sz="1200">
              <a:solidFill>
                <a:schemeClr val="bg1"/>
              </a:solidFill>
            </a:endParaRPr>
          </a:p>
        </p:txBody>
      </p:sp>
    </p:spTree>
    <p:extLst>
      <p:ext uri="{BB962C8B-B14F-4D97-AF65-F5344CB8AC3E}">
        <p14:creationId xmlns:p14="http://schemas.microsoft.com/office/powerpoint/2010/main" val="35400717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E002FE07-916B-4D43-A68D-33191B234200}"/>
              </a:ext>
            </a:extLst>
          </p:cNvPr>
          <p:cNvSpPr>
            <a:spLocks noGrp="1"/>
          </p:cNvSpPr>
          <p:nvPr>
            <p:ph idx="1"/>
          </p:nvPr>
        </p:nvSpPr>
        <p:spPr>
          <a:xfrm>
            <a:off x="471488" y="443511"/>
            <a:ext cx="5915025" cy="8065337"/>
          </a:xfrm>
        </p:spPr>
        <p:txBody>
          <a:bodyPr>
            <a:noAutofit/>
          </a:bodyPr>
          <a:lstStyle/>
          <a:p>
            <a:pPr marL="0" indent="0" rtl="0">
              <a:spcBef>
                <a:spcPts val="0"/>
              </a:spcBef>
              <a:spcAft>
                <a:spcPts val="0"/>
              </a:spcAft>
              <a:buNone/>
            </a:pPr>
            <a:r>
              <a:rPr lang="en-US" sz="1200" b="1" i="0" u="none" strike="noStrike">
                <a:solidFill>
                  <a:srgbClr val="000000"/>
                </a:solidFill>
                <a:effectLst/>
              </a:rPr>
              <a:t>Audio file:</a:t>
            </a:r>
          </a:p>
          <a:p>
            <a:pPr marL="0" indent="0" rtl="0">
              <a:spcBef>
                <a:spcPts val="0"/>
              </a:spcBef>
              <a:spcAft>
                <a:spcPts val="0"/>
              </a:spcAft>
              <a:buNone/>
            </a:pPr>
            <a:endParaRPr lang="en-US" sz="1200" b="0">
              <a:effectLst/>
            </a:endParaRPr>
          </a:p>
          <a:p>
            <a:pPr fontAlgn="base">
              <a:spcBef>
                <a:spcPts val="0"/>
              </a:spcBef>
            </a:pPr>
            <a:r>
              <a:rPr lang="en-US" sz="1200" b="0" i="0" u="none" strike="noStrike">
                <a:solidFill>
                  <a:srgbClr val="000000"/>
                </a:solidFill>
                <a:effectLst/>
              </a:rPr>
              <a:t>Add a list of attributions in the information about the file on the hosting platform, like it is sometimes done for podcasts in the episode notes.</a:t>
            </a:r>
          </a:p>
          <a:p>
            <a:pPr lvl="1" fontAlgn="base">
              <a:spcBef>
                <a:spcPts val="0"/>
              </a:spcBef>
              <a:buFont typeface="Courier New" panose="02070309020205020404" pitchFamily="49" charset="0"/>
              <a:buChar char="o"/>
            </a:pPr>
            <a:r>
              <a:rPr lang="en-US" sz="1200" b="0" i="0" u="none" strike="noStrike">
                <a:solidFill>
                  <a:srgbClr val="000000"/>
                </a:solidFill>
                <a:effectLst/>
              </a:rPr>
              <a:t>Example: Links for the episode “The Twinkie Defense” by Michael Hobbes and Aubrey Gordon, </a:t>
            </a:r>
            <a:r>
              <a:rPr lang="en-US" sz="1200" b="0" i="0" u="sng" strike="noStrike">
                <a:solidFill>
                  <a:srgbClr val="1155CC"/>
                </a:solidFill>
                <a:effectLst/>
                <a:hlinkClick r:id="rId2"/>
              </a:rPr>
              <a:t>Maintenance Phase</a:t>
            </a:r>
            <a:r>
              <a:rPr lang="en-US" sz="1200" b="0" i="0" u="none" strike="noStrike">
                <a:solidFill>
                  <a:srgbClr val="000000"/>
                </a:solidFill>
                <a:effectLst/>
              </a:rPr>
              <a:t> [podcast], as seen on the Apple Podcast interface</a:t>
            </a:r>
          </a:p>
          <a:p>
            <a:pPr lvl="1" fontAlgn="base">
              <a:spcBef>
                <a:spcPts val="0"/>
              </a:spcBef>
              <a:buFont typeface="Courier New" panose="02070309020205020404" pitchFamily="49" charset="0"/>
              <a:buChar char="o"/>
            </a:pPr>
            <a:endParaRPr lang="en-US" sz="1200" b="0" i="0" u="none" strike="noStrike">
              <a:solidFill>
                <a:srgbClr val="000000"/>
              </a:solidFill>
              <a:effectLst/>
            </a:endParaRPr>
          </a:p>
          <a:p>
            <a:pPr lvl="1" fontAlgn="base">
              <a:spcBef>
                <a:spcPts val="0"/>
              </a:spcBef>
              <a:buFont typeface="Courier New" panose="02070309020205020404" pitchFamily="49" charset="0"/>
              <a:buChar char="o"/>
            </a:pPr>
            <a:endParaRPr lang="en-US" sz="1200">
              <a:solidFill>
                <a:srgbClr val="000000"/>
              </a:solidFill>
            </a:endParaRPr>
          </a:p>
          <a:p>
            <a:pPr lvl="1" fontAlgn="base">
              <a:spcBef>
                <a:spcPts val="0"/>
              </a:spcBef>
              <a:buFont typeface="Courier New" panose="02070309020205020404" pitchFamily="49" charset="0"/>
              <a:buChar char="o"/>
            </a:pPr>
            <a:endParaRPr lang="en-US" sz="1200" b="0" i="0" u="none" strike="noStrike">
              <a:solidFill>
                <a:srgbClr val="000000"/>
              </a:solidFill>
              <a:effectLst/>
            </a:endParaRPr>
          </a:p>
          <a:p>
            <a:pPr lvl="1" fontAlgn="base">
              <a:spcBef>
                <a:spcPts val="0"/>
              </a:spcBef>
              <a:buFont typeface="Courier New" panose="02070309020205020404" pitchFamily="49" charset="0"/>
              <a:buChar char="o"/>
            </a:pPr>
            <a:endParaRPr lang="en-US" sz="1200">
              <a:solidFill>
                <a:srgbClr val="000000"/>
              </a:solidFill>
            </a:endParaRPr>
          </a:p>
          <a:p>
            <a:pPr lvl="1" fontAlgn="base">
              <a:spcBef>
                <a:spcPts val="0"/>
              </a:spcBef>
              <a:buFont typeface="Courier New" panose="02070309020205020404" pitchFamily="49" charset="0"/>
              <a:buChar char="o"/>
            </a:pPr>
            <a:endParaRPr lang="en-US" sz="1200">
              <a:solidFill>
                <a:srgbClr val="000000"/>
              </a:solidFill>
            </a:endParaRPr>
          </a:p>
          <a:p>
            <a:pPr lvl="1" fontAlgn="base">
              <a:spcBef>
                <a:spcPts val="0"/>
              </a:spcBef>
              <a:buFont typeface="Courier New" panose="02070309020205020404" pitchFamily="49" charset="0"/>
              <a:buChar char="o"/>
            </a:pPr>
            <a:endParaRPr lang="en-US" sz="1200" b="0" i="0" u="none" strike="noStrike">
              <a:solidFill>
                <a:srgbClr val="000000"/>
              </a:solidFill>
              <a:effectLst/>
            </a:endParaRPr>
          </a:p>
          <a:p>
            <a:pPr lvl="1" fontAlgn="base">
              <a:spcBef>
                <a:spcPts val="0"/>
              </a:spcBef>
              <a:buFont typeface="Courier New" panose="02070309020205020404" pitchFamily="49" charset="0"/>
              <a:buChar char="o"/>
            </a:pPr>
            <a:endParaRPr lang="en-US" sz="1200">
              <a:solidFill>
                <a:srgbClr val="000000"/>
              </a:solidFill>
            </a:endParaRPr>
          </a:p>
          <a:p>
            <a:pPr marL="342900" lvl="1" indent="0" fontAlgn="base">
              <a:spcBef>
                <a:spcPts val="0"/>
              </a:spcBef>
              <a:buNone/>
            </a:pPr>
            <a:endParaRPr lang="en-US" sz="1200" b="0" i="0" u="none" strike="noStrike">
              <a:solidFill>
                <a:srgbClr val="000000"/>
              </a:solidFill>
              <a:effectLst/>
            </a:endParaRPr>
          </a:p>
          <a:p>
            <a:pPr marL="342900" lvl="1" indent="0" fontAlgn="base">
              <a:spcBef>
                <a:spcPts val="0"/>
              </a:spcBef>
              <a:buNone/>
            </a:pPr>
            <a:endParaRPr lang="en-US" sz="1200">
              <a:solidFill>
                <a:srgbClr val="000000"/>
              </a:solidFill>
            </a:endParaRPr>
          </a:p>
          <a:p>
            <a:pPr marL="342900" lvl="1" indent="0" fontAlgn="base">
              <a:spcBef>
                <a:spcPts val="0"/>
              </a:spcBef>
              <a:buNone/>
            </a:pPr>
            <a:endParaRPr lang="en-US" sz="1200" b="0" i="0" u="none" strike="noStrike">
              <a:solidFill>
                <a:srgbClr val="000000"/>
              </a:solidFill>
              <a:effectLst/>
            </a:endParaRPr>
          </a:p>
          <a:p>
            <a:pPr lvl="1" fontAlgn="base">
              <a:spcBef>
                <a:spcPts val="0"/>
              </a:spcBef>
            </a:pPr>
            <a:endParaRPr lang="en-US" sz="1200">
              <a:solidFill>
                <a:srgbClr val="000000"/>
              </a:solidFill>
            </a:endParaRPr>
          </a:p>
          <a:p>
            <a:pPr lvl="1" fontAlgn="base">
              <a:spcBef>
                <a:spcPts val="0"/>
              </a:spcBef>
            </a:pPr>
            <a:endParaRPr lang="en-US" sz="1200" b="0" i="0" u="none" strike="noStrike">
              <a:solidFill>
                <a:srgbClr val="000000"/>
              </a:solidFill>
              <a:effectLst/>
            </a:endParaRPr>
          </a:p>
          <a:p>
            <a:pPr lvl="1" fontAlgn="base">
              <a:spcBef>
                <a:spcPts val="0"/>
              </a:spcBef>
            </a:pPr>
            <a:endParaRPr lang="en-US" sz="1200">
              <a:solidFill>
                <a:srgbClr val="000000"/>
              </a:solidFill>
            </a:endParaRPr>
          </a:p>
          <a:p>
            <a:pPr lvl="1" fontAlgn="base">
              <a:spcBef>
                <a:spcPts val="0"/>
              </a:spcBef>
            </a:pPr>
            <a:endParaRPr lang="en-US" sz="1200" b="0" i="0" u="none" strike="noStrike">
              <a:solidFill>
                <a:srgbClr val="000000"/>
              </a:solidFill>
              <a:effectLst/>
            </a:endParaRPr>
          </a:p>
          <a:p>
            <a:pPr lvl="1" fontAlgn="base">
              <a:spcBef>
                <a:spcPts val="0"/>
              </a:spcBef>
            </a:pPr>
            <a:endParaRPr lang="en-US" sz="1200">
              <a:solidFill>
                <a:srgbClr val="000000"/>
              </a:solidFill>
            </a:endParaRPr>
          </a:p>
          <a:p>
            <a:pPr lvl="1" fontAlgn="base">
              <a:spcBef>
                <a:spcPts val="0"/>
              </a:spcBef>
            </a:pPr>
            <a:endParaRPr lang="en-US" sz="1200" b="0" i="0" u="none" strike="noStrike">
              <a:solidFill>
                <a:srgbClr val="000000"/>
              </a:solidFill>
              <a:effectLst/>
            </a:endParaRPr>
          </a:p>
          <a:p>
            <a:pPr lvl="1" fontAlgn="base">
              <a:spcBef>
                <a:spcPts val="0"/>
              </a:spcBef>
            </a:pPr>
            <a:endParaRPr lang="en-US" sz="1200">
              <a:solidFill>
                <a:srgbClr val="000000"/>
              </a:solidFill>
            </a:endParaRPr>
          </a:p>
          <a:p>
            <a:pPr lvl="1" fontAlgn="base">
              <a:spcBef>
                <a:spcPts val="0"/>
              </a:spcBef>
            </a:pPr>
            <a:endParaRPr lang="en-US" sz="1200" b="0" i="0" u="none" strike="noStrike">
              <a:solidFill>
                <a:srgbClr val="000000"/>
              </a:solidFill>
              <a:effectLst/>
            </a:endParaRPr>
          </a:p>
          <a:p>
            <a:pPr lvl="1" fontAlgn="base">
              <a:spcBef>
                <a:spcPts val="0"/>
              </a:spcBef>
            </a:pPr>
            <a:endParaRPr lang="en-US" sz="1200">
              <a:solidFill>
                <a:srgbClr val="000000"/>
              </a:solidFill>
            </a:endParaRPr>
          </a:p>
          <a:p>
            <a:pPr lvl="1" fontAlgn="base">
              <a:spcBef>
                <a:spcPts val="0"/>
              </a:spcBef>
            </a:pPr>
            <a:endParaRPr lang="en-US" sz="1200" b="0" i="0" u="none" strike="noStrike">
              <a:solidFill>
                <a:srgbClr val="000000"/>
              </a:solidFill>
              <a:effectLst/>
            </a:endParaRPr>
          </a:p>
          <a:p>
            <a:pPr lvl="1" fontAlgn="base">
              <a:spcBef>
                <a:spcPts val="0"/>
              </a:spcBef>
            </a:pPr>
            <a:endParaRPr lang="en-US" sz="1200">
              <a:solidFill>
                <a:srgbClr val="000000"/>
              </a:solidFill>
            </a:endParaRPr>
          </a:p>
          <a:p>
            <a:pPr lvl="1" fontAlgn="base">
              <a:spcBef>
                <a:spcPts val="0"/>
              </a:spcBef>
            </a:pPr>
            <a:endParaRPr lang="en-US" sz="1200" b="0" i="0" u="none" strike="noStrike">
              <a:solidFill>
                <a:srgbClr val="000000"/>
              </a:solidFill>
              <a:effectLst/>
            </a:endParaRPr>
          </a:p>
          <a:p>
            <a:pPr marL="0" indent="0" fontAlgn="base">
              <a:spcBef>
                <a:spcPts val="0"/>
              </a:spcBef>
              <a:buNone/>
            </a:pPr>
            <a:endParaRPr lang="en-US" sz="1200" b="0" i="0" u="none" strike="noStrike">
              <a:solidFill>
                <a:srgbClr val="000000"/>
              </a:solidFill>
              <a:effectLst/>
            </a:endParaRPr>
          </a:p>
          <a:p>
            <a:pPr fontAlgn="base">
              <a:spcBef>
                <a:spcPts val="0"/>
              </a:spcBef>
            </a:pPr>
            <a:r>
              <a:rPr lang="en-US" sz="1200" b="0" i="0" u="none" strike="noStrike">
                <a:solidFill>
                  <a:srgbClr val="000000"/>
                </a:solidFill>
                <a:effectLst/>
              </a:rPr>
              <a:t>Another option is to recite the attributions at the end of the recording.</a:t>
            </a:r>
          </a:p>
          <a:p>
            <a:pPr lvl="1" fontAlgn="base">
              <a:spcBef>
                <a:spcPts val="0"/>
              </a:spcBef>
              <a:buFont typeface="Courier New" panose="02070309020205020404" pitchFamily="49" charset="0"/>
              <a:buChar char="o"/>
            </a:pPr>
            <a:r>
              <a:rPr lang="en-US" sz="1200" b="0" i="0" u="none" strike="noStrike">
                <a:solidFill>
                  <a:srgbClr val="000000"/>
                </a:solidFill>
                <a:effectLst/>
              </a:rPr>
              <a:t>Example: “</a:t>
            </a:r>
            <a:r>
              <a:rPr lang="en-US" sz="1200" b="0" i="0" u="sng" strike="noStrike">
                <a:solidFill>
                  <a:srgbClr val="1155CC"/>
                </a:solidFill>
                <a:effectLst/>
                <a:hlinkClick r:id="rId3"/>
              </a:rPr>
              <a:t>Down and Out in the Magic Kingdom read-loud part 08</a:t>
            </a:r>
            <a:r>
              <a:rPr lang="en-US" sz="1200" b="0" i="0" u="none" strike="noStrike">
                <a:solidFill>
                  <a:srgbClr val="000000"/>
                </a:solidFill>
                <a:effectLst/>
              </a:rPr>
              <a:t>” by </a:t>
            </a:r>
            <a:r>
              <a:rPr lang="en-US" sz="1200" b="0" i="0" u="sng" strike="noStrike">
                <a:solidFill>
                  <a:srgbClr val="1155CC"/>
                </a:solidFill>
                <a:effectLst/>
                <a:hlinkClick r:id="rId4"/>
              </a:rPr>
              <a:t>Cory Doctorow</a:t>
            </a:r>
            <a:r>
              <a:rPr lang="en-US" sz="1200" b="0" i="0" u="none" strike="noStrike">
                <a:solidFill>
                  <a:srgbClr val="000000"/>
                </a:solidFill>
                <a:effectLst/>
              </a:rPr>
              <a:t>, </a:t>
            </a:r>
            <a:r>
              <a:rPr lang="en-US" sz="1200" b="0" i="0" u="sng" strike="noStrike">
                <a:solidFill>
                  <a:srgbClr val="1155CC"/>
                </a:solidFill>
                <a:effectLst/>
                <a:hlinkClick r:id="rId5"/>
              </a:rPr>
              <a:t>Internet Archive</a:t>
            </a:r>
            <a:r>
              <a:rPr lang="en-US" sz="1200" b="0" i="0" u="none" strike="noStrike">
                <a:solidFill>
                  <a:srgbClr val="000000"/>
                </a:solidFill>
                <a:effectLst/>
              </a:rPr>
              <a:t>, under </a:t>
            </a:r>
            <a:r>
              <a:rPr lang="en-US" sz="1200" b="0" i="0" u="sng" strike="noStrike">
                <a:solidFill>
                  <a:srgbClr val="1155CC"/>
                </a:solidFill>
                <a:effectLst/>
                <a:hlinkClick r:id="rId6"/>
              </a:rPr>
              <a:t>CC BY-NC 3.0</a:t>
            </a:r>
            <a:r>
              <a:rPr lang="en-US" sz="1200" b="0" i="0" u="none" strike="noStrike">
                <a:solidFill>
                  <a:srgbClr val="000000"/>
                </a:solidFill>
                <a:effectLst/>
              </a:rPr>
              <a:t> (credits start at 30:33)</a:t>
            </a:r>
          </a:p>
          <a:p>
            <a:pPr marL="0" indent="0" rtl="0">
              <a:spcBef>
                <a:spcPts val="0"/>
              </a:spcBef>
              <a:spcAft>
                <a:spcPts val="0"/>
              </a:spcAft>
              <a:buNone/>
            </a:pPr>
            <a:endParaRPr lang="en-US" sz="1200">
              <a:solidFill>
                <a:srgbClr val="000000"/>
              </a:solidFill>
            </a:endParaRPr>
          </a:p>
          <a:p>
            <a:pPr marL="0" indent="0" rtl="0">
              <a:spcBef>
                <a:spcPts val="0"/>
              </a:spcBef>
              <a:spcAft>
                <a:spcPts val="0"/>
              </a:spcAft>
              <a:buNone/>
            </a:pPr>
            <a:endParaRPr lang="en-US" sz="1200" b="0" i="0" u="none" strike="noStrike">
              <a:solidFill>
                <a:srgbClr val="000000"/>
              </a:solidFill>
              <a:effectLst/>
            </a:endParaRPr>
          </a:p>
          <a:p>
            <a:pPr marL="0" indent="0" rtl="0">
              <a:spcBef>
                <a:spcPts val="0"/>
              </a:spcBef>
              <a:spcAft>
                <a:spcPts val="0"/>
              </a:spcAft>
              <a:buNone/>
            </a:pPr>
            <a:endParaRPr lang="en-US" sz="1200">
              <a:solidFill>
                <a:srgbClr val="000000"/>
              </a:solidFill>
            </a:endParaRPr>
          </a:p>
          <a:p>
            <a:pPr marL="0" indent="0" rtl="0">
              <a:spcBef>
                <a:spcPts val="0"/>
              </a:spcBef>
              <a:spcAft>
                <a:spcPts val="0"/>
              </a:spcAft>
              <a:buNone/>
            </a:pPr>
            <a:endParaRPr lang="en-US" sz="1200" b="0" i="0" u="none" strike="noStrike">
              <a:solidFill>
                <a:srgbClr val="000000"/>
              </a:solidFill>
              <a:effectLst/>
            </a:endParaRPr>
          </a:p>
          <a:p>
            <a:pPr marL="0" indent="0" rtl="0">
              <a:spcBef>
                <a:spcPts val="0"/>
              </a:spcBef>
              <a:spcAft>
                <a:spcPts val="0"/>
              </a:spcAft>
              <a:buNone/>
            </a:pPr>
            <a:endParaRPr lang="en-US" sz="1200" b="0" i="0" u="none" strike="noStrike">
              <a:solidFill>
                <a:srgbClr val="000000"/>
              </a:solidFill>
              <a:effectLst/>
            </a:endParaRPr>
          </a:p>
          <a:p>
            <a:pPr marL="0" indent="0" rtl="0">
              <a:spcBef>
                <a:spcPts val="0"/>
              </a:spcBef>
              <a:spcAft>
                <a:spcPts val="0"/>
              </a:spcAft>
              <a:buNone/>
            </a:pPr>
            <a:r>
              <a:rPr lang="en-US" sz="1200" b="0" i="0" u="none" strike="noStrike">
                <a:solidFill>
                  <a:srgbClr val="000000"/>
                </a:solidFill>
                <a:effectLst/>
              </a:rPr>
              <a:t>This guide is an adaptation of </a:t>
            </a:r>
            <a:r>
              <a:rPr lang="en-US" sz="1200" b="0" i="0" u="sng" strike="noStrike">
                <a:solidFill>
                  <a:srgbClr val="1155CC"/>
                </a:solidFill>
                <a:effectLst/>
                <a:hlinkClick r:id="rId7"/>
              </a:rPr>
              <a:t>Creative Commons</a:t>
            </a:r>
            <a:r>
              <a:rPr lang="en-US" sz="1200" b="0" i="0" u="none" strike="noStrike">
                <a:solidFill>
                  <a:srgbClr val="000000"/>
                </a:solidFill>
                <a:effectLst/>
              </a:rPr>
              <a:t>, </a:t>
            </a:r>
            <a:r>
              <a:rPr lang="en-US" sz="1200" b="0" i="0" u="sng" strike="noStrike">
                <a:solidFill>
                  <a:srgbClr val="1155CC"/>
                </a:solidFill>
                <a:effectLst/>
                <a:hlinkClick r:id="rId8"/>
              </a:rPr>
              <a:t>Best practices for attribution</a:t>
            </a:r>
            <a:r>
              <a:rPr lang="en-US" sz="1200" b="0" i="0" u="none" strike="noStrike">
                <a:solidFill>
                  <a:srgbClr val="000000"/>
                </a:solidFill>
                <a:effectLst/>
              </a:rPr>
              <a:t>, Creative Commons Wiki, licensed under </a:t>
            </a:r>
            <a:r>
              <a:rPr lang="en-US" sz="1200" b="0" i="0" u="sng" strike="noStrike">
                <a:solidFill>
                  <a:srgbClr val="1155CC"/>
                </a:solidFill>
                <a:effectLst/>
                <a:hlinkClick r:id="rId9"/>
              </a:rPr>
              <a:t>CC BY 4.0</a:t>
            </a:r>
            <a:r>
              <a:rPr lang="en-US" sz="1200" b="0" i="0" u="none" strike="noStrike">
                <a:solidFill>
                  <a:srgbClr val="000000"/>
                </a:solidFill>
                <a:effectLst/>
              </a:rPr>
              <a:t>.</a:t>
            </a:r>
            <a:endParaRPr lang="en-US" sz="1200" b="0">
              <a:effectLst/>
            </a:endParaRPr>
          </a:p>
          <a:p>
            <a:pPr marL="0" indent="0" rtl="0">
              <a:spcBef>
                <a:spcPts val="0"/>
              </a:spcBef>
              <a:spcAft>
                <a:spcPts val="0"/>
              </a:spcAft>
              <a:buNone/>
            </a:pPr>
            <a:endParaRPr lang="en-US" sz="1200" i="0" u="none" strike="noStrike">
              <a:solidFill>
                <a:srgbClr val="000000"/>
              </a:solidFill>
            </a:endParaRPr>
          </a:p>
          <a:p>
            <a:pPr marL="0" indent="0" rtl="0">
              <a:spcBef>
                <a:spcPts val="0"/>
              </a:spcBef>
              <a:spcAft>
                <a:spcPts val="0"/>
              </a:spcAft>
              <a:buNone/>
            </a:pPr>
            <a:r>
              <a:rPr lang="en-US" sz="1200" b="0" i="0" u="none" strike="noStrike">
                <a:solidFill>
                  <a:srgbClr val="000000"/>
                </a:solidFill>
                <a:effectLst/>
              </a:rPr>
              <a:t>All </a:t>
            </a:r>
            <a:r>
              <a:rPr lang="en-US" sz="1200" b="0" i="0" u="sng" strike="noStrike">
                <a:solidFill>
                  <a:srgbClr val="2185C5"/>
                </a:solidFill>
                <a:effectLst/>
                <a:hlinkClick r:id="rId10"/>
              </a:rPr>
              <a:t>Creative Commons Icons</a:t>
            </a:r>
            <a:r>
              <a:rPr lang="en-US" sz="1200" b="0" i="0" u="none" strike="noStrike">
                <a:solidFill>
                  <a:srgbClr val="000000"/>
                </a:solidFill>
                <a:effectLst/>
              </a:rPr>
              <a:t> from Creative Commons, licensed under </a:t>
            </a:r>
            <a:r>
              <a:rPr lang="en-US" sz="1200" b="0" i="0" u="none" strike="noStrike">
                <a:solidFill>
                  <a:srgbClr val="000000"/>
                </a:solidFill>
                <a:effectLst/>
                <a:hlinkClick r:id="rId9"/>
              </a:rPr>
              <a:t>CC BY 4.0</a:t>
            </a:r>
            <a:r>
              <a:rPr lang="en-US" sz="1200" b="0" i="0" u="none" strike="noStrike">
                <a:solidFill>
                  <a:srgbClr val="000000"/>
                </a:solidFill>
                <a:effectLst/>
              </a:rPr>
              <a:t>.</a:t>
            </a:r>
            <a:endParaRPr lang="en-US" sz="1200" b="0">
              <a:effectLst/>
            </a:endParaRPr>
          </a:p>
          <a:p>
            <a:pPr marL="0" indent="0" rtl="0">
              <a:spcBef>
                <a:spcPts val="0"/>
              </a:spcBef>
              <a:spcAft>
                <a:spcPts val="0"/>
              </a:spcAft>
              <a:buNone/>
            </a:pPr>
            <a:endParaRPr lang="en-US" sz="1200" i="0" u="none" strike="noStrike">
              <a:solidFill>
                <a:srgbClr val="000000"/>
              </a:solidFill>
            </a:endParaRPr>
          </a:p>
          <a:p>
            <a:pPr marL="0" indent="0" rtl="0">
              <a:spcBef>
                <a:spcPts val="0"/>
              </a:spcBef>
              <a:spcAft>
                <a:spcPts val="0"/>
              </a:spcAft>
              <a:buNone/>
            </a:pPr>
            <a:r>
              <a:rPr lang="en-US" sz="1200" b="0" i="0" u="none" strike="noStrike">
                <a:solidFill>
                  <a:srgbClr val="000000"/>
                </a:solidFill>
                <a:effectLst/>
              </a:rPr>
              <a:t>© </a:t>
            </a:r>
            <a:r>
              <a:rPr lang="en-US" sz="1200" b="0" i="0" u="none" strike="noStrike" err="1">
                <a:solidFill>
                  <a:srgbClr val="000000"/>
                </a:solidFill>
                <a:effectLst/>
              </a:rPr>
              <a:t>Mélanie</a:t>
            </a:r>
            <a:r>
              <a:rPr lang="en-US" sz="1200" b="0" i="0" u="none" strike="noStrike">
                <a:solidFill>
                  <a:srgbClr val="000000"/>
                </a:solidFill>
                <a:effectLst/>
              </a:rPr>
              <a:t> Brunet and Catherine </a:t>
            </a:r>
            <a:r>
              <a:rPr lang="en-US" sz="1200" b="0" i="0" u="none" strike="noStrike" err="1">
                <a:solidFill>
                  <a:srgbClr val="000000"/>
                </a:solidFill>
                <a:effectLst/>
              </a:rPr>
              <a:t>Lachaîne</a:t>
            </a:r>
            <a:r>
              <a:rPr lang="en-US" sz="1200">
                <a:solidFill>
                  <a:srgbClr val="000000"/>
                </a:solidFill>
              </a:rPr>
              <a:t>, 2021.</a:t>
            </a:r>
            <a:r>
              <a:rPr lang="en-US" sz="1200" b="0" i="0" u="none" strike="noStrike">
                <a:solidFill>
                  <a:srgbClr val="000000"/>
                </a:solidFill>
                <a:effectLst/>
              </a:rPr>
              <a:t> Unless otherwise noted, the content of this guide is made available under a </a:t>
            </a:r>
            <a:r>
              <a:rPr lang="en-US" sz="1200" b="0" i="0" u="sng" strike="noStrike">
                <a:solidFill>
                  <a:srgbClr val="1155CC"/>
                </a:solidFill>
                <a:effectLst/>
                <a:hlinkClick r:id="rId9"/>
              </a:rPr>
              <a:t>Creative Commons Attribution 4.0 International </a:t>
            </a:r>
            <a:r>
              <a:rPr lang="en-US" sz="1200" b="0" i="0" u="sng" strike="noStrike" err="1">
                <a:solidFill>
                  <a:srgbClr val="1155CC"/>
                </a:solidFill>
                <a:effectLst/>
                <a:hlinkClick r:id="rId9"/>
              </a:rPr>
              <a:t>licence</a:t>
            </a:r>
            <a:r>
              <a:rPr lang="en-US" sz="1200" b="0" i="0" u="none" strike="noStrike">
                <a:solidFill>
                  <a:srgbClr val="000000"/>
                </a:solidFill>
                <a:effectLst/>
              </a:rPr>
              <a:t>.</a:t>
            </a:r>
            <a:br>
              <a:rPr lang="en-US" sz="1200"/>
            </a:br>
            <a:endParaRPr lang="en-CA" sz="1200"/>
          </a:p>
        </p:txBody>
      </p:sp>
      <p:pic>
        <p:nvPicPr>
          <p:cNvPr id="4" name="Picture 6">
            <a:extLst>
              <a:ext uri="{FF2B5EF4-FFF2-40B4-BE49-F238E27FC236}">
                <a16:creationId xmlns:a16="http://schemas.microsoft.com/office/drawing/2014/main" id="{D53A808A-56B4-4DE2-848F-4AF888F338D9}"/>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312353" y="1637158"/>
            <a:ext cx="2105881" cy="3516717"/>
          </a:xfrm>
          <a:prstGeom prst="rect">
            <a:avLst/>
          </a:prstGeom>
          <a:noFill/>
          <a:ln w="12700">
            <a:solidFill>
              <a:schemeClr val="tx1"/>
            </a:solidFill>
          </a:ln>
          <a:extLst>
            <a:ext uri="{909E8E84-426E-40DD-AFC4-6F175D3DCCD1}">
              <a14:hiddenFill xmlns:a14="http://schemas.microsoft.com/office/drawing/2010/main">
                <a:solidFill>
                  <a:srgbClr val="FFFFFF"/>
                </a:solidFill>
              </a14:hiddenFill>
            </a:ext>
          </a:extLst>
        </p:spPr>
      </p:pic>
      <p:cxnSp>
        <p:nvCxnSpPr>
          <p:cNvPr id="14" name="Connecteur droit 13">
            <a:extLst>
              <a:ext uri="{FF2B5EF4-FFF2-40B4-BE49-F238E27FC236}">
                <a16:creationId xmlns:a16="http://schemas.microsoft.com/office/drawing/2014/main" id="{7E0421D4-B7D6-4F76-B71D-8C9589BD6FE9}"/>
              </a:ext>
            </a:extLst>
          </p:cNvPr>
          <p:cNvCxnSpPr>
            <a:cxnSpLocks/>
          </p:cNvCxnSpPr>
          <p:nvPr/>
        </p:nvCxnSpPr>
        <p:spPr>
          <a:xfrm>
            <a:off x="559466" y="6408951"/>
            <a:ext cx="5684924" cy="0"/>
          </a:xfrm>
          <a:prstGeom prst="line">
            <a:avLst/>
          </a:prstGeom>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B711FAA9-9371-4EA0-AE7C-FD70D04D25AF}"/>
              </a:ext>
            </a:extLst>
          </p:cNvPr>
          <p:cNvSpPr/>
          <p:nvPr/>
        </p:nvSpPr>
        <p:spPr>
          <a:xfrm>
            <a:off x="0" y="0"/>
            <a:ext cx="6858000" cy="174503"/>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6" name="Rectangle 15">
            <a:extLst>
              <a:ext uri="{FF2B5EF4-FFF2-40B4-BE49-F238E27FC236}">
                <a16:creationId xmlns:a16="http://schemas.microsoft.com/office/drawing/2014/main" id="{3B4A903A-EC89-402E-99C1-16AC6AC27935}"/>
              </a:ext>
            </a:extLst>
          </p:cNvPr>
          <p:cNvSpPr/>
          <p:nvPr/>
        </p:nvSpPr>
        <p:spPr>
          <a:xfrm>
            <a:off x="0" y="8960451"/>
            <a:ext cx="6858000" cy="174503"/>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7" name="ZoneTexte 16">
            <a:extLst>
              <a:ext uri="{FF2B5EF4-FFF2-40B4-BE49-F238E27FC236}">
                <a16:creationId xmlns:a16="http://schemas.microsoft.com/office/drawing/2014/main" id="{DB7BB822-D6A4-4B7D-A74C-BC695261B89F}"/>
              </a:ext>
            </a:extLst>
          </p:cNvPr>
          <p:cNvSpPr txBox="1"/>
          <p:nvPr/>
        </p:nvSpPr>
        <p:spPr>
          <a:xfrm>
            <a:off x="6244390" y="8909202"/>
            <a:ext cx="1010652" cy="276999"/>
          </a:xfrm>
          <a:prstGeom prst="rect">
            <a:avLst/>
          </a:prstGeom>
          <a:noFill/>
        </p:spPr>
        <p:txBody>
          <a:bodyPr wrap="square" rtlCol="0">
            <a:spAutoFit/>
          </a:bodyPr>
          <a:lstStyle/>
          <a:p>
            <a:r>
              <a:rPr lang="es-AR" sz="1200">
                <a:solidFill>
                  <a:schemeClr val="bg1"/>
                </a:solidFill>
              </a:rPr>
              <a:t>Page 5</a:t>
            </a:r>
            <a:endParaRPr lang="en-CA" sz="1200">
              <a:solidFill>
                <a:schemeClr val="bg1"/>
              </a:solidFill>
            </a:endParaRPr>
          </a:p>
        </p:txBody>
      </p:sp>
    </p:spTree>
    <p:extLst>
      <p:ext uri="{BB962C8B-B14F-4D97-AF65-F5344CB8AC3E}">
        <p14:creationId xmlns:p14="http://schemas.microsoft.com/office/powerpoint/2010/main" val="245422028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Application>Microsoft Office PowerPoint</Application>
  <PresentationFormat>Letter Paper (8.5x11 in)</PresentationFormat>
  <Slides>5</Slides>
  <Notes>0</Notes>
  <HiddenSlides>0</HiddenSlide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How to attribute Creative Commons-licensed content: Best practices </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Melanie Brunet</dc:creator>
  <cp:revision>1</cp:revision>
  <dcterms:created xsi:type="dcterms:W3CDTF">2021-09-22T18:13:09Z</dcterms:created>
  <dcterms:modified xsi:type="dcterms:W3CDTF">2024-03-12T19:24:11Z</dcterms:modified>
</cp:coreProperties>
</file>