
<file path=[Content_Types].xml><?xml version="1.0" encoding="utf-8"?>
<Types xmlns="http://schemas.openxmlformats.org/package/2006/content-types">
  <Default Extension="fntdata" ContentType="application/x-fontdata"/>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37"/>
  </p:notesMasterIdLst>
  <p:sldIdLst>
    <p:sldId id="256" r:id="rId2"/>
    <p:sldId id="257" r:id="rId3"/>
    <p:sldId id="258" r:id="rId4"/>
    <p:sldId id="259" r:id="rId5"/>
    <p:sldId id="260" r:id="rId6"/>
    <p:sldId id="295"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81" r:id="rId24"/>
    <p:sldId id="282" r:id="rId25"/>
    <p:sldId id="283" r:id="rId26"/>
    <p:sldId id="284" r:id="rId27"/>
    <p:sldId id="285" r:id="rId28"/>
    <p:sldId id="286" r:id="rId29"/>
    <p:sldId id="287" r:id="rId30"/>
    <p:sldId id="288" r:id="rId31"/>
    <p:sldId id="290" r:id="rId32"/>
    <p:sldId id="291" r:id="rId33"/>
    <p:sldId id="292" r:id="rId34"/>
    <p:sldId id="294" r:id="rId35"/>
    <p:sldId id="293" r:id="rId36"/>
  </p:sldIdLst>
  <p:sldSz cx="9144000" cy="5143500" type="screen16x9"/>
  <p:notesSz cx="7102475" cy="9388475"/>
  <p:embeddedFontLst>
    <p:embeddedFont>
      <p:font typeface="Roboto" panose="02000000000000000000" pitchFamily="2" charset="0"/>
      <p:regular r:id="rId38"/>
      <p:bold r:id="rId39"/>
      <p:italic r:id="rId40"/>
      <p:boldItalic r:id="rId41"/>
    </p:embeddedFont>
    <p:embeddedFont>
      <p:font typeface="Titillium Web" panose="00000500000000000000" pitchFamily="2" charset="0"/>
      <p:regular r:id="rId42"/>
      <p:bold r:id="rId43"/>
      <p:italic r:id="rId44"/>
      <p:boldItalic r:id="rId45"/>
    </p:embeddedFont>
    <p:embeddedFont>
      <p:font typeface="Verdana" panose="020B0604030504040204" pitchFamily="34" charset="0"/>
      <p:regular r:id="rId46"/>
      <p:bold r:id="rId47"/>
      <p:italic r:id="rId48"/>
      <p:bold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anie Brunet" initials="MB" lastIdx="1" clrIdx="0">
    <p:extLst>
      <p:ext uri="{19B8F6BF-5375-455C-9EA6-DF929625EA0E}">
        <p15:presenceInfo xmlns:p15="http://schemas.microsoft.com/office/powerpoint/2012/main" userId="256d135f1a89a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67FBFB-6444-4D4A-A8CB-97B1CD8C99DA}" v="8" dt="2021-10-19T15:59:30.662"/>
  </p1510:revLst>
</p1510:revInfo>
</file>

<file path=ppt/tableStyles.xml><?xml version="1.0" encoding="utf-8"?>
<a:tblStyleLst xmlns:a="http://schemas.openxmlformats.org/drawingml/2006/main" def="{351D6964-E1A0-4D2A-B659-F1E16AB710D3}">
  <a:tblStyle styleId="{351D6964-E1A0-4D2A-B659-F1E16AB710D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415" autoAdjust="0"/>
  </p:normalViewPr>
  <p:slideViewPr>
    <p:cSldViewPr snapToGrid="0">
      <p:cViewPr varScale="1">
        <p:scale>
          <a:sx n="92" d="100"/>
          <a:sy n="92" d="100"/>
        </p:scale>
        <p:origin x="765"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Brunet" userId="256d135f1a89a179" providerId="LiveId" clId="{B65DC405-5B99-4E1D-9A94-629F7F5DE2E4}"/>
    <pc:docChg chg="undo custSel addSld delSld modSld sldOrd">
      <pc:chgData name="Melanie Brunet" userId="256d135f1a89a179" providerId="LiveId" clId="{B65DC405-5B99-4E1D-9A94-629F7F5DE2E4}" dt="2021-09-25T00:01:13.808" v="503" actId="22"/>
      <pc:docMkLst>
        <pc:docMk/>
      </pc:docMkLst>
      <pc:sldChg chg="modSp add del mod modTransition">
        <pc:chgData name="Melanie Brunet" userId="256d135f1a89a179" providerId="LiveId" clId="{B65DC405-5B99-4E1D-9A94-629F7F5DE2E4}" dt="2021-09-24T17:54:07.877" v="103"/>
        <pc:sldMkLst>
          <pc:docMk/>
          <pc:sldMk cId="0" sldId="256"/>
        </pc:sldMkLst>
        <pc:picChg chg="mod">
          <ac:chgData name="Melanie Brunet" userId="256d135f1a89a179" providerId="LiveId" clId="{B65DC405-5B99-4E1D-9A94-629F7F5DE2E4}" dt="2021-09-23T17:44:59.187" v="14" actId="1076"/>
          <ac:picMkLst>
            <pc:docMk/>
            <pc:sldMk cId="0" sldId="256"/>
            <ac:picMk id="4" creationId="{091B3956-4F24-4743-8017-36A9742C6837}"/>
          </ac:picMkLst>
        </pc:picChg>
      </pc:sldChg>
      <pc:sldChg chg="modSp mod modTransition">
        <pc:chgData name="Melanie Brunet" userId="256d135f1a89a179" providerId="LiveId" clId="{B65DC405-5B99-4E1D-9A94-629F7F5DE2E4}" dt="2021-09-24T17:54:07.877" v="103"/>
        <pc:sldMkLst>
          <pc:docMk/>
          <pc:sldMk cId="0" sldId="257"/>
        </pc:sldMkLst>
        <pc:spChg chg="mod">
          <ac:chgData name="Melanie Brunet" userId="256d135f1a89a179" providerId="LiveId" clId="{B65DC405-5B99-4E1D-9A94-629F7F5DE2E4}" dt="2021-09-23T17:45:27.755" v="19" actId="1076"/>
          <ac:spMkLst>
            <pc:docMk/>
            <pc:sldMk cId="0" sldId="257"/>
            <ac:spMk id="90" creationId="{00000000-0000-0000-0000-000000000000}"/>
          </ac:spMkLst>
        </pc:spChg>
        <pc:picChg chg="mod">
          <ac:chgData name="Melanie Brunet" userId="256d135f1a89a179" providerId="LiveId" clId="{B65DC405-5B99-4E1D-9A94-629F7F5DE2E4}" dt="2021-09-23T17:45:37.420" v="20" actId="1076"/>
          <ac:picMkLst>
            <pc:docMk/>
            <pc:sldMk cId="0" sldId="257"/>
            <ac:picMk id="3" creationId="{5381CAAD-1814-4494-8666-3E4CA4812E08}"/>
          </ac:picMkLst>
        </pc:picChg>
      </pc:sldChg>
      <pc:sldChg chg="modSp add del mod modTransition">
        <pc:chgData name="Melanie Brunet" userId="256d135f1a89a179" providerId="LiveId" clId="{B65DC405-5B99-4E1D-9A94-629F7F5DE2E4}" dt="2021-09-24T22:47:02.587" v="347" actId="1076"/>
        <pc:sldMkLst>
          <pc:docMk/>
          <pc:sldMk cId="0" sldId="258"/>
        </pc:sldMkLst>
        <pc:picChg chg="mod">
          <ac:chgData name="Melanie Brunet" userId="256d135f1a89a179" providerId="LiveId" clId="{B65DC405-5B99-4E1D-9A94-629F7F5DE2E4}" dt="2021-09-24T22:47:02.587" v="347" actId="1076"/>
          <ac:picMkLst>
            <pc:docMk/>
            <pc:sldMk cId="0" sldId="258"/>
            <ac:picMk id="2" creationId="{75F7DEA0-9D6E-4BFB-AF3D-D0A8AB7C9D70}"/>
          </ac:picMkLst>
        </pc:picChg>
        <pc:picChg chg="mod">
          <ac:chgData name="Melanie Brunet" userId="256d135f1a89a179" providerId="LiveId" clId="{B65DC405-5B99-4E1D-9A94-629F7F5DE2E4}" dt="2021-09-23T17:45:45.437" v="22" actId="1076"/>
          <ac:picMkLst>
            <pc:docMk/>
            <pc:sldMk cId="0" sldId="258"/>
            <ac:picMk id="3" creationId="{74740350-E3F2-4965-9F76-EE8805E5A4DC}"/>
          </ac:picMkLst>
        </pc:picChg>
      </pc:sldChg>
      <pc:sldChg chg="modSp mod modTransition">
        <pc:chgData name="Melanie Brunet" userId="256d135f1a89a179" providerId="LiveId" clId="{B65DC405-5B99-4E1D-9A94-629F7F5DE2E4}" dt="2021-09-24T17:54:07.877" v="103"/>
        <pc:sldMkLst>
          <pc:docMk/>
          <pc:sldMk cId="0" sldId="259"/>
        </pc:sldMkLst>
        <pc:spChg chg="mod">
          <ac:chgData name="Melanie Brunet" userId="256d135f1a89a179" providerId="LiveId" clId="{B65DC405-5B99-4E1D-9A94-629F7F5DE2E4}" dt="2021-09-23T17:46:01.620" v="26" actId="1076"/>
          <ac:spMkLst>
            <pc:docMk/>
            <pc:sldMk cId="0" sldId="259"/>
            <ac:spMk id="111" creationId="{00000000-0000-0000-0000-000000000000}"/>
          </ac:spMkLst>
        </pc:spChg>
        <pc:picChg chg="mod">
          <ac:chgData name="Melanie Brunet" userId="256d135f1a89a179" providerId="LiveId" clId="{B65DC405-5B99-4E1D-9A94-629F7F5DE2E4}" dt="2021-09-23T17:46:10.652" v="30" actId="1076"/>
          <ac:picMkLst>
            <pc:docMk/>
            <pc:sldMk cId="0" sldId="259"/>
            <ac:picMk id="4" creationId="{6265AEBE-E3AA-4329-B826-754911EFEFC1}"/>
          </ac:picMkLst>
        </pc:picChg>
      </pc:sldChg>
      <pc:sldChg chg="modSp add del mod modTransition">
        <pc:chgData name="Melanie Brunet" userId="256d135f1a89a179" providerId="LiveId" clId="{B65DC405-5B99-4E1D-9A94-629F7F5DE2E4}" dt="2021-09-24T17:54:07.877" v="103"/>
        <pc:sldMkLst>
          <pc:docMk/>
          <pc:sldMk cId="0" sldId="260"/>
        </pc:sldMkLst>
        <pc:picChg chg="mod">
          <ac:chgData name="Melanie Brunet" userId="256d135f1a89a179" providerId="LiveId" clId="{B65DC405-5B99-4E1D-9A94-629F7F5DE2E4}" dt="2021-09-23T17:46:25.955" v="32" actId="1076"/>
          <ac:picMkLst>
            <pc:docMk/>
            <pc:sldMk cId="0" sldId="260"/>
            <ac:picMk id="4" creationId="{84C5565D-67CA-45F6-9787-17FCCC6C317E}"/>
          </ac:picMkLst>
        </pc:picChg>
      </pc:sldChg>
      <pc:sldChg chg="modSp add del mod modTransition">
        <pc:chgData name="Melanie Brunet" userId="256d135f1a89a179" providerId="LiveId" clId="{B65DC405-5B99-4E1D-9A94-629F7F5DE2E4}" dt="2021-09-24T17:58:01.686" v="105" actId="2696"/>
        <pc:sldMkLst>
          <pc:docMk/>
          <pc:sldMk cId="0" sldId="261"/>
        </pc:sldMkLst>
        <pc:spChg chg="mod">
          <ac:chgData name="Melanie Brunet" userId="256d135f1a89a179" providerId="LiveId" clId="{B65DC405-5B99-4E1D-9A94-629F7F5DE2E4}" dt="2021-09-23T17:46:37.323" v="35" actId="1076"/>
          <ac:spMkLst>
            <pc:docMk/>
            <pc:sldMk cId="0" sldId="261"/>
            <ac:spMk id="127" creationId="{00000000-0000-0000-0000-000000000000}"/>
          </ac:spMkLst>
        </pc:spChg>
        <pc:picChg chg="mod">
          <ac:chgData name="Melanie Brunet" userId="256d135f1a89a179" providerId="LiveId" clId="{B65DC405-5B99-4E1D-9A94-629F7F5DE2E4}" dt="2021-09-23T17:46:44.821" v="36" actId="1076"/>
          <ac:picMkLst>
            <pc:docMk/>
            <pc:sldMk cId="0" sldId="261"/>
            <ac:picMk id="8" creationId="{5B105143-717B-4F6F-8DEB-0A6535C4305F}"/>
          </ac:picMkLst>
        </pc:picChg>
      </pc:sldChg>
      <pc:sldChg chg="modSp mod modTransition">
        <pc:chgData name="Melanie Brunet" userId="256d135f1a89a179" providerId="LiveId" clId="{B65DC405-5B99-4E1D-9A94-629F7F5DE2E4}" dt="2021-09-24T17:54:07.877" v="103"/>
        <pc:sldMkLst>
          <pc:docMk/>
          <pc:sldMk cId="0" sldId="262"/>
        </pc:sldMkLst>
        <pc:picChg chg="mod">
          <ac:chgData name="Melanie Brunet" userId="256d135f1a89a179" providerId="LiveId" clId="{B65DC405-5B99-4E1D-9A94-629F7F5DE2E4}" dt="2021-09-23T17:46:58.957" v="38" actId="1076"/>
          <ac:picMkLst>
            <pc:docMk/>
            <pc:sldMk cId="0" sldId="262"/>
            <ac:picMk id="3" creationId="{286F553B-B4CC-4110-80DF-5FF36777326B}"/>
          </ac:picMkLst>
        </pc:picChg>
      </pc:sldChg>
      <pc:sldChg chg="modSp add del mod modTransition">
        <pc:chgData name="Melanie Brunet" userId="256d135f1a89a179" providerId="LiveId" clId="{B65DC405-5B99-4E1D-9A94-629F7F5DE2E4}" dt="2021-09-24T17:54:07.877" v="103"/>
        <pc:sldMkLst>
          <pc:docMk/>
          <pc:sldMk cId="0" sldId="263"/>
        </pc:sldMkLst>
        <pc:picChg chg="mod">
          <ac:chgData name="Melanie Brunet" userId="256d135f1a89a179" providerId="LiveId" clId="{B65DC405-5B99-4E1D-9A94-629F7F5DE2E4}" dt="2021-09-23T17:47:13.669" v="41" actId="1076"/>
          <ac:picMkLst>
            <pc:docMk/>
            <pc:sldMk cId="0" sldId="263"/>
            <ac:picMk id="6" creationId="{66FB3F86-6528-430D-8DF6-9708F7933D25}"/>
          </ac:picMkLst>
        </pc:picChg>
      </pc:sldChg>
      <pc:sldChg chg="modSp add del mod modTransition">
        <pc:chgData name="Melanie Brunet" userId="256d135f1a89a179" providerId="LiveId" clId="{B65DC405-5B99-4E1D-9A94-629F7F5DE2E4}" dt="2021-09-24T17:54:07.877" v="103"/>
        <pc:sldMkLst>
          <pc:docMk/>
          <pc:sldMk cId="0" sldId="264"/>
        </pc:sldMkLst>
        <pc:picChg chg="mod">
          <ac:chgData name="Melanie Brunet" userId="256d135f1a89a179" providerId="LiveId" clId="{B65DC405-5B99-4E1D-9A94-629F7F5DE2E4}" dt="2021-09-23T17:47:24.182" v="43" actId="1076"/>
          <ac:picMkLst>
            <pc:docMk/>
            <pc:sldMk cId="0" sldId="264"/>
            <ac:picMk id="11" creationId="{B3034243-8D04-4A6B-9C67-F04D1425A9B4}"/>
          </ac:picMkLst>
        </pc:picChg>
      </pc:sldChg>
      <pc:sldChg chg="addSp delSp modSp add del mod modTransition">
        <pc:chgData name="Melanie Brunet" userId="256d135f1a89a179" providerId="LiveId" clId="{B65DC405-5B99-4E1D-9A94-629F7F5DE2E4}" dt="2021-09-24T18:15:35.589" v="163"/>
        <pc:sldMkLst>
          <pc:docMk/>
          <pc:sldMk cId="0" sldId="265"/>
        </pc:sldMkLst>
        <pc:spChg chg="add del mod">
          <ac:chgData name="Melanie Brunet" userId="256d135f1a89a179" providerId="LiveId" clId="{B65DC405-5B99-4E1D-9A94-629F7F5DE2E4}" dt="2021-09-24T18:15:12.453" v="158" actId="478"/>
          <ac:spMkLst>
            <pc:docMk/>
            <pc:sldMk cId="0" sldId="265"/>
            <ac:spMk id="3" creationId="{D14F03DC-372F-46EA-9615-002F5CC74B13}"/>
          </ac:spMkLst>
        </pc:spChg>
        <pc:spChg chg="add del mod">
          <ac:chgData name="Melanie Brunet" userId="256d135f1a89a179" providerId="LiveId" clId="{B65DC405-5B99-4E1D-9A94-629F7F5DE2E4}" dt="2021-09-24T18:15:34.822" v="162" actId="478"/>
          <ac:spMkLst>
            <pc:docMk/>
            <pc:sldMk cId="0" sldId="265"/>
            <ac:spMk id="6" creationId="{6E7F1F25-0DFA-4B34-9D56-6DA8F222029B}"/>
          </ac:spMkLst>
        </pc:spChg>
        <pc:spChg chg="add del mod">
          <ac:chgData name="Melanie Brunet" userId="256d135f1a89a179" providerId="LiveId" clId="{B65DC405-5B99-4E1D-9A94-629F7F5DE2E4}" dt="2021-09-24T18:15:10.566" v="157"/>
          <ac:spMkLst>
            <pc:docMk/>
            <pc:sldMk cId="0" sldId="265"/>
            <ac:spMk id="8" creationId="{C885C94E-BC6E-4E7C-8CA8-150462D5F966}"/>
          </ac:spMkLst>
        </pc:spChg>
        <pc:spChg chg="add del mod">
          <ac:chgData name="Melanie Brunet" userId="256d135f1a89a179" providerId="LiveId" clId="{B65DC405-5B99-4E1D-9A94-629F7F5DE2E4}" dt="2021-09-24T18:15:10.566" v="157"/>
          <ac:spMkLst>
            <pc:docMk/>
            <pc:sldMk cId="0" sldId="265"/>
            <ac:spMk id="10" creationId="{783E4465-4F72-417B-989F-357BF9544719}"/>
          </ac:spMkLst>
        </pc:spChg>
        <pc:spChg chg="add mod">
          <ac:chgData name="Melanie Brunet" userId="256d135f1a89a179" providerId="LiveId" clId="{B65DC405-5B99-4E1D-9A94-629F7F5DE2E4}" dt="2021-09-24T18:15:35.589" v="163"/>
          <ac:spMkLst>
            <pc:docMk/>
            <pc:sldMk cId="0" sldId="265"/>
            <ac:spMk id="13" creationId="{48821047-756B-4C4A-B6D7-7DA4BBD37532}"/>
          </ac:spMkLst>
        </pc:spChg>
        <pc:spChg chg="add mod">
          <ac:chgData name="Melanie Brunet" userId="256d135f1a89a179" providerId="LiveId" clId="{B65DC405-5B99-4E1D-9A94-629F7F5DE2E4}" dt="2021-09-24T18:15:35.589" v="163"/>
          <ac:spMkLst>
            <pc:docMk/>
            <pc:sldMk cId="0" sldId="265"/>
            <ac:spMk id="15" creationId="{A01E150A-4056-4A15-982E-E595ECA30E0D}"/>
          </ac:spMkLst>
        </pc:spChg>
        <pc:spChg chg="add del">
          <ac:chgData name="Melanie Brunet" userId="256d135f1a89a179" providerId="LiveId" clId="{B65DC405-5B99-4E1D-9A94-629F7F5DE2E4}" dt="2021-09-24T18:15:33.172" v="161" actId="478"/>
          <ac:spMkLst>
            <pc:docMk/>
            <pc:sldMk cId="0" sldId="265"/>
            <ac:spMk id="154" creationId="{00000000-0000-0000-0000-000000000000}"/>
          </ac:spMkLst>
        </pc:spChg>
        <pc:graphicFrameChg chg="add del mod">
          <ac:chgData name="Melanie Brunet" userId="256d135f1a89a179" providerId="LiveId" clId="{B65DC405-5B99-4E1D-9A94-629F7F5DE2E4}" dt="2021-09-24T18:15:10.566" v="157"/>
          <ac:graphicFrameMkLst>
            <pc:docMk/>
            <pc:sldMk cId="0" sldId="265"/>
            <ac:graphicFrameMk id="9" creationId="{A4BA3636-37C2-483B-B30A-A89DF3A7C24B}"/>
          </ac:graphicFrameMkLst>
        </pc:graphicFrameChg>
        <pc:graphicFrameChg chg="add mod">
          <ac:chgData name="Melanie Brunet" userId="256d135f1a89a179" providerId="LiveId" clId="{B65DC405-5B99-4E1D-9A94-629F7F5DE2E4}" dt="2021-09-24T18:15:35.589" v="163"/>
          <ac:graphicFrameMkLst>
            <pc:docMk/>
            <pc:sldMk cId="0" sldId="265"/>
            <ac:graphicFrameMk id="14" creationId="{28BB4FBD-3609-40AE-B3FB-B5892171F0EB}"/>
          </ac:graphicFrameMkLst>
        </pc:graphicFrameChg>
        <pc:picChg chg="mod">
          <ac:chgData name="Melanie Brunet" userId="256d135f1a89a179" providerId="LiveId" clId="{B65DC405-5B99-4E1D-9A94-629F7F5DE2E4}" dt="2021-09-23T17:47:32.157" v="45" actId="1076"/>
          <ac:picMkLst>
            <pc:docMk/>
            <pc:sldMk cId="0" sldId="265"/>
            <ac:picMk id="5" creationId="{3F6467A3-0C73-4110-A7A7-A6969A3EDD53}"/>
          </ac:picMkLst>
        </pc:picChg>
      </pc:sldChg>
      <pc:sldChg chg="addSp delSp modSp add del mod modTransition">
        <pc:chgData name="Melanie Brunet" userId="256d135f1a89a179" providerId="LiveId" clId="{B65DC405-5B99-4E1D-9A94-629F7F5DE2E4}" dt="2021-09-24T18:15:51.428" v="164" actId="2696"/>
        <pc:sldMkLst>
          <pc:docMk/>
          <pc:sldMk cId="0" sldId="266"/>
        </pc:sldMkLst>
        <pc:spChg chg="add del mod">
          <ac:chgData name="Melanie Brunet" userId="256d135f1a89a179" providerId="LiveId" clId="{B65DC405-5B99-4E1D-9A94-629F7F5DE2E4}" dt="2021-09-24T18:15:14.660" v="159" actId="21"/>
          <ac:spMkLst>
            <pc:docMk/>
            <pc:sldMk cId="0" sldId="266"/>
            <ac:spMk id="3" creationId="{FC03441C-F053-419A-8616-4223128BEEF9}"/>
          </ac:spMkLst>
        </pc:spChg>
        <pc:spChg chg="add mod">
          <ac:chgData name="Melanie Brunet" userId="256d135f1a89a179" providerId="LiveId" clId="{B65DC405-5B99-4E1D-9A94-629F7F5DE2E4}" dt="2021-09-24T18:15:28.668" v="160" actId="21"/>
          <ac:spMkLst>
            <pc:docMk/>
            <pc:sldMk cId="0" sldId="266"/>
            <ac:spMk id="5" creationId="{E4A57922-EBFC-47C0-9F1C-652270634EFF}"/>
          </ac:spMkLst>
        </pc:spChg>
        <pc:spChg chg="add del">
          <ac:chgData name="Melanie Brunet" userId="256d135f1a89a179" providerId="LiveId" clId="{B65DC405-5B99-4E1D-9A94-629F7F5DE2E4}" dt="2021-09-24T18:15:28.668" v="160" actId="21"/>
          <ac:spMkLst>
            <pc:docMk/>
            <pc:sldMk cId="0" sldId="266"/>
            <ac:spMk id="161" creationId="{00000000-0000-0000-0000-000000000000}"/>
          </ac:spMkLst>
        </pc:spChg>
        <pc:spChg chg="add del">
          <ac:chgData name="Melanie Brunet" userId="256d135f1a89a179" providerId="LiveId" clId="{B65DC405-5B99-4E1D-9A94-629F7F5DE2E4}" dt="2021-09-24T18:15:28.668" v="160" actId="21"/>
          <ac:spMkLst>
            <pc:docMk/>
            <pc:sldMk cId="0" sldId="266"/>
            <ac:spMk id="164" creationId="{00000000-0000-0000-0000-000000000000}"/>
          </ac:spMkLst>
        </pc:spChg>
        <pc:graphicFrameChg chg="add del">
          <ac:chgData name="Melanie Brunet" userId="256d135f1a89a179" providerId="LiveId" clId="{B65DC405-5B99-4E1D-9A94-629F7F5DE2E4}" dt="2021-09-24T18:15:28.668" v="160" actId="21"/>
          <ac:graphicFrameMkLst>
            <pc:docMk/>
            <pc:sldMk cId="0" sldId="266"/>
            <ac:graphicFrameMk id="163" creationId="{00000000-0000-0000-0000-000000000000}"/>
          </ac:graphicFrameMkLst>
        </pc:graphicFrameChg>
        <pc:picChg chg="mod">
          <ac:chgData name="Melanie Brunet" userId="256d135f1a89a179" providerId="LiveId" clId="{B65DC405-5B99-4E1D-9A94-629F7F5DE2E4}" dt="2021-09-23T17:47:46.693" v="47" actId="1076"/>
          <ac:picMkLst>
            <pc:docMk/>
            <pc:sldMk cId="0" sldId="266"/>
            <ac:picMk id="7" creationId="{91D675F9-4742-4FFC-88DD-F0195A730B9B}"/>
          </ac:picMkLst>
        </pc:picChg>
      </pc:sldChg>
      <pc:sldChg chg="modSp add del mod modTransition">
        <pc:chgData name="Melanie Brunet" userId="256d135f1a89a179" providerId="LiveId" clId="{B65DC405-5B99-4E1D-9A94-629F7F5DE2E4}" dt="2021-09-24T17:54:07.877" v="103"/>
        <pc:sldMkLst>
          <pc:docMk/>
          <pc:sldMk cId="0" sldId="267"/>
        </pc:sldMkLst>
        <pc:picChg chg="mod">
          <ac:chgData name="Melanie Brunet" userId="256d135f1a89a179" providerId="LiveId" clId="{B65DC405-5B99-4E1D-9A94-629F7F5DE2E4}" dt="2021-09-23T17:47:54.845" v="49" actId="1076"/>
          <ac:picMkLst>
            <pc:docMk/>
            <pc:sldMk cId="0" sldId="267"/>
            <ac:picMk id="5" creationId="{12254E08-7E15-4A95-BF2B-D38951EB38A2}"/>
          </ac:picMkLst>
        </pc:picChg>
      </pc:sldChg>
      <pc:sldChg chg="modSp add del mod modTransition">
        <pc:chgData name="Melanie Brunet" userId="256d135f1a89a179" providerId="LiveId" clId="{B65DC405-5B99-4E1D-9A94-629F7F5DE2E4}" dt="2021-09-24T17:54:07.877" v="103"/>
        <pc:sldMkLst>
          <pc:docMk/>
          <pc:sldMk cId="0" sldId="268"/>
        </pc:sldMkLst>
        <pc:picChg chg="mod">
          <ac:chgData name="Melanie Brunet" userId="256d135f1a89a179" providerId="LiveId" clId="{B65DC405-5B99-4E1D-9A94-629F7F5DE2E4}" dt="2021-09-23T17:48:03.116" v="51" actId="1076"/>
          <ac:picMkLst>
            <pc:docMk/>
            <pc:sldMk cId="0" sldId="268"/>
            <ac:picMk id="10" creationId="{4E56B41D-72C6-467B-8301-93DBBB53B116}"/>
          </ac:picMkLst>
        </pc:picChg>
      </pc:sldChg>
      <pc:sldChg chg="addSp delSp modSp add del mod modTransition modAnim modNotesTx">
        <pc:chgData name="Melanie Brunet" userId="256d135f1a89a179" providerId="LiveId" clId="{B65DC405-5B99-4E1D-9A94-629F7F5DE2E4}" dt="2021-09-24T23:00:25.511" v="392"/>
        <pc:sldMkLst>
          <pc:docMk/>
          <pc:sldMk cId="0" sldId="269"/>
        </pc:sldMkLst>
        <pc:picChg chg="add mod">
          <ac:chgData name="Melanie Brunet" userId="256d135f1a89a179" providerId="LiveId" clId="{B65DC405-5B99-4E1D-9A94-629F7F5DE2E4}" dt="2021-09-24T23:00:25.511" v="392"/>
          <ac:picMkLst>
            <pc:docMk/>
            <pc:sldMk cId="0" sldId="269"/>
            <ac:picMk id="2" creationId="{0DC026DA-D44A-45B7-97F8-55C5DB3D604B}"/>
          </ac:picMkLst>
        </pc:picChg>
        <pc:picChg chg="del mod">
          <ac:chgData name="Melanie Brunet" userId="256d135f1a89a179" providerId="LiveId" clId="{B65DC405-5B99-4E1D-9A94-629F7F5DE2E4}" dt="2021-09-24T23:00:00.170" v="391"/>
          <ac:picMkLst>
            <pc:docMk/>
            <pc:sldMk cId="0" sldId="269"/>
            <ac:picMk id="3" creationId="{6C96B4CF-44AD-4DD6-9E1D-B6ACF2CE93C3}"/>
          </ac:picMkLst>
        </pc:picChg>
      </pc:sldChg>
      <pc:sldChg chg="modSp add del mod modTransition">
        <pc:chgData name="Melanie Brunet" userId="256d135f1a89a179" providerId="LiveId" clId="{B65DC405-5B99-4E1D-9A94-629F7F5DE2E4}" dt="2021-09-24T17:54:07.877" v="103"/>
        <pc:sldMkLst>
          <pc:docMk/>
          <pc:sldMk cId="0" sldId="270"/>
        </pc:sldMkLst>
        <pc:picChg chg="mod">
          <ac:chgData name="Melanie Brunet" userId="256d135f1a89a179" providerId="LiveId" clId="{B65DC405-5B99-4E1D-9A94-629F7F5DE2E4}" dt="2021-09-23T17:48:22.373" v="56" actId="1076"/>
          <ac:picMkLst>
            <pc:docMk/>
            <pc:sldMk cId="0" sldId="270"/>
            <ac:picMk id="5" creationId="{DB532B2C-8D6A-48BA-AADA-D828F4DEDAB3}"/>
          </ac:picMkLst>
        </pc:picChg>
      </pc:sldChg>
      <pc:sldChg chg="addSp delSp modSp add del mod modTransition modAnim modNotesTx">
        <pc:chgData name="Melanie Brunet" userId="256d135f1a89a179" providerId="LiveId" clId="{B65DC405-5B99-4E1D-9A94-629F7F5DE2E4}" dt="2021-09-24T23:02:11.145" v="396"/>
        <pc:sldMkLst>
          <pc:docMk/>
          <pc:sldMk cId="0" sldId="271"/>
        </pc:sldMkLst>
        <pc:picChg chg="add mod">
          <ac:chgData name="Melanie Brunet" userId="256d135f1a89a179" providerId="LiveId" clId="{B65DC405-5B99-4E1D-9A94-629F7F5DE2E4}" dt="2021-09-24T23:02:11.145" v="396"/>
          <ac:picMkLst>
            <pc:docMk/>
            <pc:sldMk cId="0" sldId="271"/>
            <ac:picMk id="2" creationId="{EE412742-73DC-4637-B2A7-8F371EDB4980}"/>
          </ac:picMkLst>
        </pc:picChg>
        <pc:picChg chg="del mod">
          <ac:chgData name="Melanie Brunet" userId="256d135f1a89a179" providerId="LiveId" clId="{B65DC405-5B99-4E1D-9A94-629F7F5DE2E4}" dt="2021-09-24T23:01:57.737" v="395"/>
          <ac:picMkLst>
            <pc:docMk/>
            <pc:sldMk cId="0" sldId="271"/>
            <ac:picMk id="3" creationId="{427697D1-B69A-41B2-8696-825EC8C4F7BD}"/>
          </ac:picMkLst>
        </pc:picChg>
      </pc:sldChg>
      <pc:sldChg chg="addSp delSp modSp add del mod modTransition modAnim modNotesTx">
        <pc:chgData name="Melanie Brunet" userId="256d135f1a89a179" providerId="LiveId" clId="{B65DC405-5B99-4E1D-9A94-629F7F5DE2E4}" dt="2021-09-24T23:04:02.839" v="413"/>
        <pc:sldMkLst>
          <pc:docMk/>
          <pc:sldMk cId="0" sldId="272"/>
        </pc:sldMkLst>
        <pc:picChg chg="add del mod">
          <ac:chgData name="Melanie Brunet" userId="256d135f1a89a179" providerId="LiveId" clId="{B65DC405-5B99-4E1D-9A94-629F7F5DE2E4}" dt="2021-09-24T23:03:44.133" v="412"/>
          <ac:picMkLst>
            <pc:docMk/>
            <pc:sldMk cId="0" sldId="272"/>
            <ac:picMk id="2" creationId="{3903B291-D90B-456E-9F44-36C82F282252}"/>
          </ac:picMkLst>
        </pc:picChg>
        <pc:picChg chg="add mod">
          <ac:chgData name="Melanie Brunet" userId="256d135f1a89a179" providerId="LiveId" clId="{B65DC405-5B99-4E1D-9A94-629F7F5DE2E4}" dt="2021-09-24T23:04:02.839" v="413"/>
          <ac:picMkLst>
            <pc:docMk/>
            <pc:sldMk cId="0" sldId="272"/>
            <ac:picMk id="3" creationId="{10A705F7-3257-4ABE-9443-796160B0A0B1}"/>
          </ac:picMkLst>
        </pc:picChg>
        <pc:picChg chg="del mod">
          <ac:chgData name="Melanie Brunet" userId="256d135f1a89a179" providerId="LiveId" clId="{B65DC405-5B99-4E1D-9A94-629F7F5DE2E4}" dt="2021-09-24T23:03:10.405" v="410"/>
          <ac:picMkLst>
            <pc:docMk/>
            <pc:sldMk cId="0" sldId="272"/>
            <ac:picMk id="6" creationId="{7DD05F9B-F16E-4EF5-BEA2-A398F2A59681}"/>
          </ac:picMkLst>
        </pc:picChg>
      </pc:sldChg>
      <pc:sldChg chg="addSp delSp modSp add del mod modTransition modAnim modNotesTx">
        <pc:chgData name="Melanie Brunet" userId="256d135f1a89a179" providerId="LiveId" clId="{B65DC405-5B99-4E1D-9A94-629F7F5DE2E4}" dt="2021-09-24T23:06:07.506" v="422"/>
        <pc:sldMkLst>
          <pc:docMk/>
          <pc:sldMk cId="0" sldId="273"/>
        </pc:sldMkLst>
        <pc:picChg chg="add del mod">
          <ac:chgData name="Melanie Brunet" userId="256d135f1a89a179" providerId="LiveId" clId="{B65DC405-5B99-4E1D-9A94-629F7F5DE2E4}" dt="2021-09-24T23:05:14.122" v="417"/>
          <ac:picMkLst>
            <pc:docMk/>
            <pc:sldMk cId="0" sldId="273"/>
            <ac:picMk id="2" creationId="{DAD923C6-FC38-42F9-ABC0-056473585EDF}"/>
          </ac:picMkLst>
        </pc:picChg>
        <pc:picChg chg="add del mod">
          <ac:chgData name="Melanie Brunet" userId="256d135f1a89a179" providerId="LiveId" clId="{B65DC405-5B99-4E1D-9A94-629F7F5DE2E4}" dt="2021-09-24T23:05:32.830" v="419"/>
          <ac:picMkLst>
            <pc:docMk/>
            <pc:sldMk cId="0" sldId="273"/>
            <ac:picMk id="3" creationId="{136D74FB-6579-41D8-A57B-117950309D2B}"/>
          </ac:picMkLst>
        </pc:picChg>
        <pc:picChg chg="add del mod">
          <ac:chgData name="Melanie Brunet" userId="256d135f1a89a179" providerId="LiveId" clId="{B65DC405-5B99-4E1D-9A94-629F7F5DE2E4}" dt="2021-09-24T23:05:44.861" v="421"/>
          <ac:picMkLst>
            <pc:docMk/>
            <pc:sldMk cId="0" sldId="273"/>
            <ac:picMk id="4" creationId="{18EBF74E-72B2-44F8-A14C-1D772AF4DCCE}"/>
          </ac:picMkLst>
        </pc:picChg>
        <pc:picChg chg="add mod">
          <ac:chgData name="Melanie Brunet" userId="256d135f1a89a179" providerId="LiveId" clId="{B65DC405-5B99-4E1D-9A94-629F7F5DE2E4}" dt="2021-09-24T23:06:07.506" v="422"/>
          <ac:picMkLst>
            <pc:docMk/>
            <pc:sldMk cId="0" sldId="273"/>
            <ac:picMk id="5" creationId="{7861F1A3-5C00-4072-BFA5-B43FB4DD89F4}"/>
          </ac:picMkLst>
        </pc:picChg>
        <pc:picChg chg="del mod">
          <ac:chgData name="Melanie Brunet" userId="256d135f1a89a179" providerId="LiveId" clId="{B65DC405-5B99-4E1D-9A94-629F7F5DE2E4}" dt="2021-09-24T23:04:53.778" v="415"/>
          <ac:picMkLst>
            <pc:docMk/>
            <pc:sldMk cId="0" sldId="273"/>
            <ac:picMk id="6" creationId="{34619984-8159-42A9-BE74-612556B4DE0D}"/>
          </ac:picMkLst>
        </pc:picChg>
      </pc:sldChg>
      <pc:sldChg chg="addSp delSp modSp add del mod modTransition modAnim modNotesTx">
        <pc:chgData name="Melanie Brunet" userId="256d135f1a89a179" providerId="LiveId" clId="{B65DC405-5B99-4E1D-9A94-629F7F5DE2E4}" dt="2021-09-24T23:06:57.402" v="425"/>
        <pc:sldMkLst>
          <pc:docMk/>
          <pc:sldMk cId="0" sldId="274"/>
        </pc:sldMkLst>
        <pc:picChg chg="add mod">
          <ac:chgData name="Melanie Brunet" userId="256d135f1a89a179" providerId="LiveId" clId="{B65DC405-5B99-4E1D-9A94-629F7F5DE2E4}" dt="2021-09-24T23:06:57.402" v="425"/>
          <ac:picMkLst>
            <pc:docMk/>
            <pc:sldMk cId="0" sldId="274"/>
            <ac:picMk id="2" creationId="{5D974128-F366-42E3-AE15-A6E364813DAA}"/>
          </ac:picMkLst>
        </pc:picChg>
        <pc:picChg chg="del mod">
          <ac:chgData name="Melanie Brunet" userId="256d135f1a89a179" providerId="LiveId" clId="{B65DC405-5B99-4E1D-9A94-629F7F5DE2E4}" dt="2021-09-24T23:06:48.198" v="424"/>
          <ac:picMkLst>
            <pc:docMk/>
            <pc:sldMk cId="0" sldId="274"/>
            <ac:picMk id="5" creationId="{69731AC6-B6E0-4FED-B7DB-C3F2FDCEA406}"/>
          </ac:picMkLst>
        </pc:picChg>
      </pc:sldChg>
      <pc:sldChg chg="modSp add del mod modTransition">
        <pc:chgData name="Melanie Brunet" userId="256d135f1a89a179" providerId="LiveId" clId="{B65DC405-5B99-4E1D-9A94-629F7F5DE2E4}" dt="2021-09-24T23:30:52.442" v="499" actId="20577"/>
        <pc:sldMkLst>
          <pc:docMk/>
          <pc:sldMk cId="0" sldId="275"/>
        </pc:sldMkLst>
        <pc:spChg chg="mod">
          <ac:chgData name="Melanie Brunet" userId="256d135f1a89a179" providerId="LiveId" clId="{B65DC405-5B99-4E1D-9A94-629F7F5DE2E4}" dt="2021-09-24T23:30:52.442" v="499" actId="20577"/>
          <ac:spMkLst>
            <pc:docMk/>
            <pc:sldMk cId="0" sldId="275"/>
            <ac:spMk id="234" creationId="{00000000-0000-0000-0000-000000000000}"/>
          </ac:spMkLst>
        </pc:spChg>
        <pc:picChg chg="mod">
          <ac:chgData name="Melanie Brunet" userId="256d135f1a89a179" providerId="LiveId" clId="{B65DC405-5B99-4E1D-9A94-629F7F5DE2E4}" dt="2021-09-23T17:49:07.132" v="67" actId="1076"/>
          <ac:picMkLst>
            <pc:docMk/>
            <pc:sldMk cId="0" sldId="275"/>
            <ac:picMk id="3" creationId="{68E19B85-4C04-4FDC-AED6-B1AC9DDC104A}"/>
          </ac:picMkLst>
        </pc:picChg>
      </pc:sldChg>
      <pc:sldChg chg="addSp delSp modSp add del mod modTransition modAnim modNotesTx">
        <pc:chgData name="Melanie Brunet" userId="256d135f1a89a179" providerId="LiveId" clId="{B65DC405-5B99-4E1D-9A94-629F7F5DE2E4}" dt="2021-09-24T23:30:59.770" v="500" actId="20577"/>
        <pc:sldMkLst>
          <pc:docMk/>
          <pc:sldMk cId="0" sldId="276"/>
        </pc:sldMkLst>
        <pc:spChg chg="mod">
          <ac:chgData name="Melanie Brunet" userId="256d135f1a89a179" providerId="LiveId" clId="{B65DC405-5B99-4E1D-9A94-629F7F5DE2E4}" dt="2021-09-24T23:30:59.770" v="500" actId="20577"/>
          <ac:spMkLst>
            <pc:docMk/>
            <pc:sldMk cId="0" sldId="276"/>
            <ac:spMk id="241" creationId="{00000000-0000-0000-0000-000000000000}"/>
          </ac:spMkLst>
        </pc:spChg>
        <pc:picChg chg="add del mod">
          <ac:chgData name="Melanie Brunet" userId="256d135f1a89a179" providerId="LiveId" clId="{B65DC405-5B99-4E1D-9A94-629F7F5DE2E4}" dt="2021-09-24T23:08:01.007" v="456"/>
          <ac:picMkLst>
            <pc:docMk/>
            <pc:sldMk cId="0" sldId="276"/>
            <ac:picMk id="2" creationId="{EB667980-C222-4322-9D1B-1749D50186F8}"/>
          </ac:picMkLst>
        </pc:picChg>
        <pc:picChg chg="del mod">
          <ac:chgData name="Melanie Brunet" userId="256d135f1a89a179" providerId="LiveId" clId="{B65DC405-5B99-4E1D-9A94-629F7F5DE2E4}" dt="2021-09-24T23:07:59.371" v="455"/>
          <ac:picMkLst>
            <pc:docMk/>
            <pc:sldMk cId="0" sldId="276"/>
            <ac:picMk id="3" creationId="{1AEE9D13-A9F1-413B-A2D5-75C46FE11059}"/>
          </ac:picMkLst>
        </pc:picChg>
        <pc:picChg chg="add mod">
          <ac:chgData name="Melanie Brunet" userId="256d135f1a89a179" providerId="LiveId" clId="{B65DC405-5B99-4E1D-9A94-629F7F5DE2E4}" dt="2021-09-24T23:08:15.666" v="457"/>
          <ac:picMkLst>
            <pc:docMk/>
            <pc:sldMk cId="0" sldId="276"/>
            <ac:picMk id="4" creationId="{34B87DA6-EA06-452E-A210-5CE428176673}"/>
          </ac:picMkLst>
        </pc:picChg>
      </pc:sldChg>
      <pc:sldChg chg="modSp add del mod modTransition">
        <pc:chgData name="Melanie Brunet" userId="256d135f1a89a179" providerId="LiveId" clId="{B65DC405-5B99-4E1D-9A94-629F7F5DE2E4}" dt="2021-09-24T23:31:07.221" v="501" actId="20577"/>
        <pc:sldMkLst>
          <pc:docMk/>
          <pc:sldMk cId="0" sldId="277"/>
        </pc:sldMkLst>
        <pc:spChg chg="mod">
          <ac:chgData name="Melanie Brunet" userId="256d135f1a89a179" providerId="LiveId" clId="{B65DC405-5B99-4E1D-9A94-629F7F5DE2E4}" dt="2021-09-24T23:31:07.221" v="501" actId="20577"/>
          <ac:spMkLst>
            <pc:docMk/>
            <pc:sldMk cId="0" sldId="277"/>
            <ac:spMk id="248" creationId="{00000000-0000-0000-0000-000000000000}"/>
          </ac:spMkLst>
        </pc:spChg>
        <pc:picChg chg="mod">
          <ac:chgData name="Melanie Brunet" userId="256d135f1a89a179" providerId="LiveId" clId="{B65DC405-5B99-4E1D-9A94-629F7F5DE2E4}" dt="2021-09-23T17:49:25.955" v="71" actId="1076"/>
          <ac:picMkLst>
            <pc:docMk/>
            <pc:sldMk cId="0" sldId="277"/>
            <ac:picMk id="2" creationId="{76BB9CBE-7A5B-4A4E-B110-DEE57B42AF5E}"/>
          </ac:picMkLst>
        </pc:picChg>
      </pc:sldChg>
      <pc:sldChg chg="del">
        <pc:chgData name="Melanie Brunet" userId="256d135f1a89a179" providerId="LiveId" clId="{B65DC405-5B99-4E1D-9A94-629F7F5DE2E4}" dt="2021-09-23T17:43:41.068" v="5" actId="47"/>
        <pc:sldMkLst>
          <pc:docMk/>
          <pc:sldMk cId="0" sldId="278"/>
        </pc:sldMkLst>
      </pc:sldChg>
      <pc:sldChg chg="modSp mod ord modTransition">
        <pc:chgData name="Melanie Brunet" userId="256d135f1a89a179" providerId="LiveId" clId="{B65DC405-5B99-4E1D-9A94-629F7F5DE2E4}" dt="2021-09-24T17:54:07.877" v="103"/>
        <pc:sldMkLst>
          <pc:docMk/>
          <pc:sldMk cId="0" sldId="279"/>
        </pc:sldMkLst>
        <pc:picChg chg="mod">
          <ac:chgData name="Melanie Brunet" userId="256d135f1a89a179" providerId="LiveId" clId="{B65DC405-5B99-4E1D-9A94-629F7F5DE2E4}" dt="2021-09-23T17:49:34.037" v="73" actId="1076"/>
          <ac:picMkLst>
            <pc:docMk/>
            <pc:sldMk cId="0" sldId="279"/>
            <ac:picMk id="3" creationId="{ADD2306C-BB02-44D1-8711-4BA332CCCA2A}"/>
          </ac:picMkLst>
        </pc:picChg>
      </pc:sldChg>
      <pc:sldChg chg="modSp del mod modTransition">
        <pc:chgData name="Melanie Brunet" userId="256d135f1a89a179" providerId="LiveId" clId="{B65DC405-5B99-4E1D-9A94-629F7F5DE2E4}" dt="2021-09-24T18:34:45.567" v="337" actId="2696"/>
        <pc:sldMkLst>
          <pc:docMk/>
          <pc:sldMk cId="0" sldId="280"/>
        </pc:sldMkLst>
        <pc:picChg chg="mod">
          <ac:chgData name="Melanie Brunet" userId="256d135f1a89a179" providerId="LiveId" clId="{B65DC405-5B99-4E1D-9A94-629F7F5DE2E4}" dt="2021-09-23T17:49:42.239" v="75" actId="1076"/>
          <ac:picMkLst>
            <pc:docMk/>
            <pc:sldMk cId="0" sldId="280"/>
            <ac:picMk id="3" creationId="{496E16CA-3075-4146-999F-1E15CA4E589B}"/>
          </ac:picMkLst>
        </pc:picChg>
      </pc:sldChg>
      <pc:sldChg chg="modSp add del mod modTransition addCm modCm modNotesTx">
        <pc:chgData name="Melanie Brunet" userId="256d135f1a89a179" providerId="LiveId" clId="{B65DC405-5B99-4E1D-9A94-629F7F5DE2E4}" dt="2021-09-24T23:30:17.111" v="498" actId="20577"/>
        <pc:sldMkLst>
          <pc:docMk/>
          <pc:sldMk cId="0" sldId="281"/>
        </pc:sldMkLst>
        <pc:spChg chg="mod">
          <ac:chgData name="Melanie Brunet" userId="256d135f1a89a179" providerId="LiveId" clId="{B65DC405-5B99-4E1D-9A94-629F7F5DE2E4}" dt="2021-09-24T23:30:17.111" v="498" actId="20577"/>
          <ac:spMkLst>
            <pc:docMk/>
            <pc:sldMk cId="0" sldId="281"/>
            <ac:spMk id="276" creationId="{00000000-0000-0000-0000-000000000000}"/>
          </ac:spMkLst>
        </pc:spChg>
        <pc:picChg chg="mod">
          <ac:chgData name="Melanie Brunet" userId="256d135f1a89a179" providerId="LiveId" clId="{B65DC405-5B99-4E1D-9A94-629F7F5DE2E4}" dt="2021-09-24T22:46:54.862" v="345" actId="1076"/>
          <ac:picMkLst>
            <pc:docMk/>
            <pc:sldMk cId="0" sldId="281"/>
            <ac:picMk id="2" creationId="{0B338B93-8EBE-4A52-90FD-8D1603DB085F}"/>
          </ac:picMkLst>
        </pc:picChg>
        <pc:picChg chg="mod">
          <ac:chgData name="Melanie Brunet" userId="256d135f1a89a179" providerId="LiveId" clId="{B65DC405-5B99-4E1D-9A94-629F7F5DE2E4}" dt="2021-09-23T17:49:53.382" v="77" actId="1076"/>
          <ac:picMkLst>
            <pc:docMk/>
            <pc:sldMk cId="0" sldId="281"/>
            <ac:picMk id="3" creationId="{7B09F7B6-70B9-4D7A-B5A2-84E9FDC399B0}"/>
          </ac:picMkLst>
        </pc:picChg>
      </pc:sldChg>
      <pc:sldChg chg="modSp mod modTransition">
        <pc:chgData name="Melanie Brunet" userId="256d135f1a89a179" providerId="LiveId" clId="{B65DC405-5B99-4E1D-9A94-629F7F5DE2E4}" dt="2021-09-24T17:54:07.877" v="103"/>
        <pc:sldMkLst>
          <pc:docMk/>
          <pc:sldMk cId="0" sldId="282"/>
        </pc:sldMkLst>
        <pc:picChg chg="mod">
          <ac:chgData name="Melanie Brunet" userId="256d135f1a89a179" providerId="LiveId" clId="{B65DC405-5B99-4E1D-9A94-629F7F5DE2E4}" dt="2021-09-23T17:50:01.950" v="79" actId="1076"/>
          <ac:picMkLst>
            <pc:docMk/>
            <pc:sldMk cId="0" sldId="282"/>
            <ac:picMk id="3" creationId="{05BAF751-5CBC-4072-AE18-63A88341E27B}"/>
          </ac:picMkLst>
        </pc:picChg>
      </pc:sldChg>
      <pc:sldChg chg="modSp mod modTransition">
        <pc:chgData name="Melanie Brunet" userId="256d135f1a89a179" providerId="LiveId" clId="{B65DC405-5B99-4E1D-9A94-629F7F5DE2E4}" dt="2021-09-24T17:54:07.877" v="103"/>
        <pc:sldMkLst>
          <pc:docMk/>
          <pc:sldMk cId="0" sldId="283"/>
        </pc:sldMkLst>
        <pc:picChg chg="mod">
          <ac:chgData name="Melanie Brunet" userId="256d135f1a89a179" providerId="LiveId" clId="{B65DC405-5B99-4E1D-9A94-629F7F5DE2E4}" dt="2021-09-23T17:50:10.264" v="81" actId="1076"/>
          <ac:picMkLst>
            <pc:docMk/>
            <pc:sldMk cId="0" sldId="283"/>
            <ac:picMk id="3" creationId="{9F7CF54C-1B9F-4C20-8DAD-1201416E78B0}"/>
          </ac:picMkLst>
        </pc:picChg>
      </pc:sldChg>
      <pc:sldChg chg="modSp mod modTransition">
        <pc:chgData name="Melanie Brunet" userId="256d135f1a89a179" providerId="LiveId" clId="{B65DC405-5B99-4E1D-9A94-629F7F5DE2E4}" dt="2021-09-24T17:54:07.877" v="103"/>
        <pc:sldMkLst>
          <pc:docMk/>
          <pc:sldMk cId="0" sldId="284"/>
        </pc:sldMkLst>
        <pc:picChg chg="mod">
          <ac:chgData name="Melanie Brunet" userId="256d135f1a89a179" providerId="LiveId" clId="{B65DC405-5B99-4E1D-9A94-629F7F5DE2E4}" dt="2021-09-23T17:50:18.486" v="83" actId="1076"/>
          <ac:picMkLst>
            <pc:docMk/>
            <pc:sldMk cId="0" sldId="284"/>
            <ac:picMk id="3" creationId="{EC0D120F-6634-47EA-9AF8-6061E75BE4DF}"/>
          </ac:picMkLst>
        </pc:picChg>
      </pc:sldChg>
      <pc:sldChg chg="addSp delSp modSp add del mod modTransition modAnim modNotesTx">
        <pc:chgData name="Melanie Brunet" userId="256d135f1a89a179" providerId="LiveId" clId="{B65DC405-5B99-4E1D-9A94-629F7F5DE2E4}" dt="2021-09-24T23:11:23.919" v="497"/>
        <pc:sldMkLst>
          <pc:docMk/>
          <pc:sldMk cId="0" sldId="285"/>
        </pc:sldMkLst>
        <pc:spChg chg="mod">
          <ac:chgData name="Melanie Brunet" userId="256d135f1a89a179" providerId="LiveId" clId="{B65DC405-5B99-4E1D-9A94-629F7F5DE2E4}" dt="2021-09-24T23:09:36.305" v="492" actId="114"/>
          <ac:spMkLst>
            <pc:docMk/>
            <pc:sldMk cId="0" sldId="285"/>
            <ac:spMk id="304" creationId="{00000000-0000-0000-0000-000000000000}"/>
          </ac:spMkLst>
        </pc:spChg>
        <pc:picChg chg="add del mod">
          <ac:chgData name="Melanie Brunet" userId="256d135f1a89a179" providerId="LiveId" clId="{B65DC405-5B99-4E1D-9A94-629F7F5DE2E4}" dt="2021-09-24T23:10:35.055" v="494"/>
          <ac:picMkLst>
            <pc:docMk/>
            <pc:sldMk cId="0" sldId="285"/>
            <ac:picMk id="2" creationId="{BF222E43-B23B-462A-A053-532EECC14370}"/>
          </ac:picMkLst>
        </pc:picChg>
        <pc:picChg chg="del">
          <ac:chgData name="Melanie Brunet" userId="256d135f1a89a179" providerId="LiveId" clId="{B65DC405-5B99-4E1D-9A94-629F7F5DE2E4}" dt="2021-09-24T23:10:08.159" v="493"/>
          <ac:picMkLst>
            <pc:docMk/>
            <pc:sldMk cId="0" sldId="285"/>
            <ac:picMk id="3" creationId="{5C3253DB-48D7-47D5-97E3-BB644622348A}"/>
          </ac:picMkLst>
        </pc:picChg>
        <pc:picChg chg="add del mod">
          <ac:chgData name="Melanie Brunet" userId="256d135f1a89a179" providerId="LiveId" clId="{B65DC405-5B99-4E1D-9A94-629F7F5DE2E4}" dt="2021-09-24T23:10:36.610" v="495"/>
          <ac:picMkLst>
            <pc:docMk/>
            <pc:sldMk cId="0" sldId="285"/>
            <ac:picMk id="4" creationId="{A28351AE-5264-4105-BBB5-CC18B1D00FCD}"/>
          </ac:picMkLst>
        </pc:picChg>
        <pc:picChg chg="add del mod">
          <ac:chgData name="Melanie Brunet" userId="256d135f1a89a179" providerId="LiveId" clId="{B65DC405-5B99-4E1D-9A94-629F7F5DE2E4}" dt="2021-09-24T23:11:23.919" v="497"/>
          <ac:picMkLst>
            <pc:docMk/>
            <pc:sldMk cId="0" sldId="285"/>
            <ac:picMk id="5" creationId="{0B323056-CE4D-429F-8677-BB6B59E8CF67}"/>
          </ac:picMkLst>
        </pc:picChg>
        <pc:picChg chg="add mod">
          <ac:chgData name="Melanie Brunet" userId="256d135f1a89a179" providerId="LiveId" clId="{B65DC405-5B99-4E1D-9A94-629F7F5DE2E4}" dt="2021-09-24T23:11:23.919" v="497"/>
          <ac:picMkLst>
            <pc:docMk/>
            <pc:sldMk cId="0" sldId="285"/>
            <ac:picMk id="6" creationId="{E79C1765-5BAF-4DEE-A385-F146E213518D}"/>
          </ac:picMkLst>
        </pc:picChg>
      </pc:sldChg>
      <pc:sldChg chg="add del modTransition">
        <pc:chgData name="Melanie Brunet" userId="256d135f1a89a179" providerId="LiveId" clId="{B65DC405-5B99-4E1D-9A94-629F7F5DE2E4}" dt="2021-09-24T17:54:07.877" v="103"/>
        <pc:sldMkLst>
          <pc:docMk/>
          <pc:sldMk cId="0" sldId="286"/>
        </pc:sldMkLst>
      </pc:sldChg>
      <pc:sldChg chg="modSp add del mod modTransition">
        <pc:chgData name="Melanie Brunet" userId="256d135f1a89a179" providerId="LiveId" clId="{B65DC405-5B99-4E1D-9A94-629F7F5DE2E4}" dt="2021-09-24T17:54:07.877" v="103"/>
        <pc:sldMkLst>
          <pc:docMk/>
          <pc:sldMk cId="0" sldId="287"/>
        </pc:sldMkLst>
        <pc:picChg chg="mod">
          <ac:chgData name="Melanie Brunet" userId="256d135f1a89a179" providerId="LiveId" clId="{B65DC405-5B99-4E1D-9A94-629F7F5DE2E4}" dt="2021-09-23T17:50:25.469" v="84" actId="1076"/>
          <ac:picMkLst>
            <pc:docMk/>
            <pc:sldMk cId="0" sldId="287"/>
            <ac:picMk id="3" creationId="{7C68F618-FC5D-41B4-932E-958235DCAB5A}"/>
          </ac:picMkLst>
        </pc:picChg>
      </pc:sldChg>
      <pc:sldChg chg="modSp add del mod modTransition">
        <pc:chgData name="Melanie Brunet" userId="256d135f1a89a179" providerId="LiveId" clId="{B65DC405-5B99-4E1D-9A94-629F7F5DE2E4}" dt="2021-09-24T17:54:07.877" v="103"/>
        <pc:sldMkLst>
          <pc:docMk/>
          <pc:sldMk cId="0" sldId="288"/>
        </pc:sldMkLst>
        <pc:picChg chg="mod">
          <ac:chgData name="Melanie Brunet" userId="256d135f1a89a179" providerId="LiveId" clId="{B65DC405-5B99-4E1D-9A94-629F7F5DE2E4}" dt="2021-09-23T17:50:29.814" v="85" actId="1076"/>
          <ac:picMkLst>
            <pc:docMk/>
            <pc:sldMk cId="0" sldId="288"/>
            <ac:picMk id="2" creationId="{AE719B05-BF44-463A-BEAC-702F5C9E0792}"/>
          </ac:picMkLst>
        </pc:picChg>
      </pc:sldChg>
      <pc:sldChg chg="modSp add del mod modTransition">
        <pc:chgData name="Melanie Brunet" userId="256d135f1a89a179" providerId="LiveId" clId="{B65DC405-5B99-4E1D-9A94-629F7F5DE2E4}" dt="2021-09-24T18:11:30.895" v="139" actId="2696"/>
        <pc:sldMkLst>
          <pc:docMk/>
          <pc:sldMk cId="0" sldId="289"/>
        </pc:sldMkLst>
        <pc:picChg chg="mod">
          <ac:chgData name="Melanie Brunet" userId="256d135f1a89a179" providerId="LiveId" clId="{B65DC405-5B99-4E1D-9A94-629F7F5DE2E4}" dt="2021-09-23T17:50:35.446" v="86" actId="1076"/>
          <ac:picMkLst>
            <pc:docMk/>
            <pc:sldMk cId="0" sldId="289"/>
            <ac:picMk id="2" creationId="{B2490C9C-24FF-423F-9E9A-2D6386D6AFC1}"/>
          </ac:picMkLst>
        </pc:picChg>
      </pc:sldChg>
      <pc:sldChg chg="addSp delSp modSp add del mod modTransition modAnim modNotesTx">
        <pc:chgData name="Melanie Brunet" userId="256d135f1a89a179" providerId="LiveId" clId="{B65DC405-5B99-4E1D-9A94-629F7F5DE2E4}" dt="2021-09-24T18:17:25.935" v="165" actId="1076"/>
        <pc:sldMkLst>
          <pc:docMk/>
          <pc:sldMk cId="0" sldId="290"/>
        </pc:sldMkLst>
        <pc:spChg chg="mod">
          <ac:chgData name="Melanie Brunet" userId="256d135f1a89a179" providerId="LiveId" clId="{B65DC405-5B99-4E1D-9A94-629F7F5DE2E4}" dt="2021-09-24T18:17:25.935" v="165" actId="1076"/>
          <ac:spMkLst>
            <pc:docMk/>
            <pc:sldMk cId="0" sldId="290"/>
            <ac:spMk id="343" creationId="{00000000-0000-0000-0000-000000000000}"/>
          </ac:spMkLst>
        </pc:spChg>
        <pc:picChg chg="del mod">
          <ac:chgData name="Melanie Brunet" userId="256d135f1a89a179" providerId="LiveId" clId="{B65DC405-5B99-4E1D-9A94-629F7F5DE2E4}" dt="2021-09-24T18:11:51.858" v="140"/>
          <ac:picMkLst>
            <pc:docMk/>
            <pc:sldMk cId="0" sldId="290"/>
            <ac:picMk id="2" creationId="{527EF7C7-1B91-40CA-B3C6-65ACE1B38951}"/>
          </ac:picMkLst>
        </pc:picChg>
        <pc:picChg chg="add del mod">
          <ac:chgData name="Melanie Brunet" userId="256d135f1a89a179" providerId="LiveId" clId="{B65DC405-5B99-4E1D-9A94-629F7F5DE2E4}" dt="2021-09-24T18:12:30.542" v="142"/>
          <ac:picMkLst>
            <pc:docMk/>
            <pc:sldMk cId="0" sldId="290"/>
            <ac:picMk id="3" creationId="{CED7EC02-76F6-4AE5-9C3F-A7AED7C0BEF7}"/>
          </ac:picMkLst>
        </pc:picChg>
        <pc:picChg chg="add del mod">
          <ac:chgData name="Melanie Brunet" userId="256d135f1a89a179" providerId="LiveId" clId="{B65DC405-5B99-4E1D-9A94-629F7F5DE2E4}" dt="2021-09-24T18:12:43.716" v="144"/>
          <ac:picMkLst>
            <pc:docMk/>
            <pc:sldMk cId="0" sldId="290"/>
            <ac:picMk id="4" creationId="{FD0E7ED8-D467-4BE2-B138-014AD09256C3}"/>
          </ac:picMkLst>
        </pc:picChg>
        <pc:picChg chg="add del mod">
          <ac:chgData name="Melanie Brunet" userId="256d135f1a89a179" providerId="LiveId" clId="{B65DC405-5B99-4E1D-9A94-629F7F5DE2E4}" dt="2021-09-24T18:12:59.456" v="146"/>
          <ac:picMkLst>
            <pc:docMk/>
            <pc:sldMk cId="0" sldId="290"/>
            <ac:picMk id="5" creationId="{135361D7-C544-4FAD-B92F-DD7AD65DBF10}"/>
          </ac:picMkLst>
        </pc:picChg>
        <pc:picChg chg="add del mod">
          <ac:chgData name="Melanie Brunet" userId="256d135f1a89a179" providerId="LiveId" clId="{B65DC405-5B99-4E1D-9A94-629F7F5DE2E4}" dt="2021-09-24T18:13:14.607" v="148"/>
          <ac:picMkLst>
            <pc:docMk/>
            <pc:sldMk cId="0" sldId="290"/>
            <ac:picMk id="6" creationId="{8CA031A4-AE2B-4887-BE97-46D59087E5E7}"/>
          </ac:picMkLst>
        </pc:picChg>
        <pc:picChg chg="add mod">
          <ac:chgData name="Melanie Brunet" userId="256d135f1a89a179" providerId="LiveId" clId="{B65DC405-5B99-4E1D-9A94-629F7F5DE2E4}" dt="2021-09-24T18:13:34.604" v="149"/>
          <ac:picMkLst>
            <pc:docMk/>
            <pc:sldMk cId="0" sldId="290"/>
            <ac:picMk id="7" creationId="{06F57B2C-53D7-4BB8-826B-E0886D1776CE}"/>
          </ac:picMkLst>
        </pc:picChg>
      </pc:sldChg>
      <pc:sldChg chg="modSp add del mod modTransition">
        <pc:chgData name="Melanie Brunet" userId="256d135f1a89a179" providerId="LiveId" clId="{B65DC405-5B99-4E1D-9A94-629F7F5DE2E4}" dt="2021-09-24T17:54:07.877" v="103"/>
        <pc:sldMkLst>
          <pc:docMk/>
          <pc:sldMk cId="0" sldId="291"/>
        </pc:sldMkLst>
        <pc:picChg chg="mod">
          <ac:chgData name="Melanie Brunet" userId="256d135f1a89a179" providerId="LiveId" clId="{B65DC405-5B99-4E1D-9A94-629F7F5DE2E4}" dt="2021-09-23T17:50:47.014" v="88" actId="1076"/>
          <ac:picMkLst>
            <pc:docMk/>
            <pc:sldMk cId="0" sldId="291"/>
            <ac:picMk id="3" creationId="{1B99D7A9-EFE7-4E7B-AF49-414A39578190}"/>
          </ac:picMkLst>
        </pc:picChg>
      </pc:sldChg>
      <pc:sldChg chg="modSp add del mod modTransition">
        <pc:chgData name="Melanie Brunet" userId="256d135f1a89a179" providerId="LiveId" clId="{B65DC405-5B99-4E1D-9A94-629F7F5DE2E4}" dt="2021-09-24T17:54:07.877" v="103"/>
        <pc:sldMkLst>
          <pc:docMk/>
          <pc:sldMk cId="0" sldId="292"/>
        </pc:sldMkLst>
        <pc:picChg chg="mod">
          <ac:chgData name="Melanie Brunet" userId="256d135f1a89a179" providerId="LiveId" clId="{B65DC405-5B99-4E1D-9A94-629F7F5DE2E4}" dt="2021-09-23T17:50:54.471" v="90" actId="1076"/>
          <ac:picMkLst>
            <pc:docMk/>
            <pc:sldMk cId="0" sldId="292"/>
            <ac:picMk id="11" creationId="{1BF81877-C4E1-4720-B0FA-0720866852CF}"/>
          </ac:picMkLst>
        </pc:picChg>
      </pc:sldChg>
      <pc:sldChg chg="modSp mod modTransition modNotesTx">
        <pc:chgData name="Melanie Brunet" userId="256d135f1a89a179" providerId="LiveId" clId="{B65DC405-5B99-4E1D-9A94-629F7F5DE2E4}" dt="2021-09-24T18:10:49.814" v="109" actId="20577"/>
        <pc:sldMkLst>
          <pc:docMk/>
          <pc:sldMk cId="0" sldId="293"/>
        </pc:sldMkLst>
        <pc:picChg chg="mod">
          <ac:chgData name="Melanie Brunet" userId="256d135f1a89a179" providerId="LiveId" clId="{B65DC405-5B99-4E1D-9A94-629F7F5DE2E4}" dt="2021-09-23T17:51:08.887" v="94" actId="1076"/>
          <ac:picMkLst>
            <pc:docMk/>
            <pc:sldMk cId="0" sldId="293"/>
            <ac:picMk id="3" creationId="{DA72BC56-B8DE-4071-BEFE-E01BAA0DB24A}"/>
          </ac:picMkLst>
        </pc:picChg>
      </pc:sldChg>
      <pc:sldChg chg="modSp add mod modTransition">
        <pc:chgData name="Melanie Brunet" userId="256d135f1a89a179" providerId="LiveId" clId="{B65DC405-5B99-4E1D-9A94-629F7F5DE2E4}" dt="2021-09-24T17:54:07.877" v="103"/>
        <pc:sldMkLst>
          <pc:docMk/>
          <pc:sldMk cId="525279595" sldId="294"/>
        </pc:sldMkLst>
        <pc:picChg chg="mod">
          <ac:chgData name="Melanie Brunet" userId="256d135f1a89a179" providerId="LiveId" clId="{B65DC405-5B99-4E1D-9A94-629F7F5DE2E4}" dt="2021-09-23T17:51:00.525" v="92" actId="1076"/>
          <ac:picMkLst>
            <pc:docMk/>
            <pc:sldMk cId="525279595" sldId="294"/>
            <ac:picMk id="6" creationId="{25D8E44C-8FA9-4A6F-BF6E-C9332DF6D91A}"/>
          </ac:picMkLst>
        </pc:picChg>
      </pc:sldChg>
      <pc:sldChg chg="add">
        <pc:chgData name="Melanie Brunet" userId="256d135f1a89a179" providerId="LiveId" clId="{B65DC405-5B99-4E1D-9A94-629F7F5DE2E4}" dt="2021-09-24T17:57:53.358" v="104"/>
        <pc:sldMkLst>
          <pc:docMk/>
          <pc:sldMk cId="0" sldId="295"/>
        </pc:sldMkLst>
      </pc:sldChg>
      <pc:sldChg chg="addSp new mod">
        <pc:chgData name="Melanie Brunet" userId="256d135f1a89a179" providerId="LiveId" clId="{B65DC405-5B99-4E1D-9A94-629F7F5DE2E4}" dt="2021-09-25T00:01:13.808" v="503" actId="22"/>
        <pc:sldMkLst>
          <pc:docMk/>
          <pc:sldMk cId="2374482744" sldId="296"/>
        </pc:sldMkLst>
        <pc:picChg chg="add">
          <ac:chgData name="Melanie Brunet" userId="256d135f1a89a179" providerId="LiveId" clId="{B65DC405-5B99-4E1D-9A94-629F7F5DE2E4}" dt="2021-09-25T00:01:13.808" v="503" actId="22"/>
          <ac:picMkLst>
            <pc:docMk/>
            <pc:sldMk cId="2374482744" sldId="296"/>
            <ac:picMk id="4" creationId="{40C28CCA-53B3-47E8-BA3B-8E323AEB51BE}"/>
          </ac:picMkLst>
        </pc:picChg>
      </pc:sldChg>
      <pc:sldMasterChg chg="addSldLayout delSldLayout">
        <pc:chgData name="Melanie Brunet" userId="256d135f1a89a179" providerId="LiveId" clId="{B65DC405-5B99-4E1D-9A94-629F7F5DE2E4}" dt="2021-09-23T17:42:55.092" v="1" actId="47"/>
        <pc:sldMasterMkLst>
          <pc:docMk/>
          <pc:sldMasterMk cId="0" sldId="2147483661"/>
        </pc:sldMasterMkLst>
        <pc:sldLayoutChg chg="add del">
          <pc:chgData name="Melanie Brunet" userId="256d135f1a89a179" providerId="LiveId" clId="{B65DC405-5B99-4E1D-9A94-629F7F5DE2E4}" dt="2021-09-23T17:42:55.092" v="1" actId="47"/>
          <pc:sldLayoutMkLst>
            <pc:docMk/>
            <pc:sldMasterMk cId="0" sldId="2147483661"/>
            <pc:sldLayoutMk cId="0" sldId="2147483648"/>
          </pc:sldLayoutMkLst>
        </pc:sldLayoutChg>
      </pc:sldMasterChg>
    </pc:docChg>
  </pc:docChgLst>
  <pc:docChgLst>
    <pc:chgData name="Melanie Brunet" userId="256d135f1a89a179" providerId="LiveId" clId="{4567FBFB-6444-4D4A-A8CB-97B1CD8C99DA}"/>
    <pc:docChg chg="delSld modSld">
      <pc:chgData name="Melanie Brunet" userId="256d135f1a89a179" providerId="LiveId" clId="{4567FBFB-6444-4D4A-A8CB-97B1CD8C99DA}" dt="2021-10-19T14:58:57.243" v="22" actId="2696"/>
      <pc:docMkLst>
        <pc:docMk/>
      </pc:docMkLst>
      <pc:sldChg chg="modNotesTx">
        <pc:chgData name="Melanie Brunet" userId="256d135f1a89a179" providerId="LiveId" clId="{4567FBFB-6444-4D4A-A8CB-97B1CD8C99DA}" dt="2021-10-19T14:57:01.193" v="6" actId="20577"/>
        <pc:sldMkLst>
          <pc:docMk/>
          <pc:sldMk cId="0" sldId="256"/>
        </pc:sldMkLst>
      </pc:sldChg>
      <pc:sldChg chg="modNotesTx">
        <pc:chgData name="Melanie Brunet" userId="256d135f1a89a179" providerId="LiveId" clId="{4567FBFB-6444-4D4A-A8CB-97B1CD8C99DA}" dt="2021-10-19T14:57:14.900" v="7" actId="6549"/>
        <pc:sldMkLst>
          <pc:docMk/>
          <pc:sldMk cId="0" sldId="260"/>
        </pc:sldMkLst>
      </pc:sldChg>
      <pc:sldChg chg="modNotesTx">
        <pc:chgData name="Melanie Brunet" userId="256d135f1a89a179" providerId="LiveId" clId="{4567FBFB-6444-4D4A-A8CB-97B1CD8C99DA}" dt="2021-10-19T14:57:28.226" v="8" actId="6549"/>
        <pc:sldMkLst>
          <pc:docMk/>
          <pc:sldMk cId="0" sldId="264"/>
        </pc:sldMkLst>
      </pc:sldChg>
      <pc:sldChg chg="modNotesTx">
        <pc:chgData name="Melanie Brunet" userId="256d135f1a89a179" providerId="LiveId" clId="{4567FBFB-6444-4D4A-A8CB-97B1CD8C99DA}" dt="2021-10-19T14:56:48.219" v="1" actId="6549"/>
        <pc:sldMkLst>
          <pc:docMk/>
          <pc:sldMk cId="0" sldId="265"/>
        </pc:sldMkLst>
      </pc:sldChg>
      <pc:sldChg chg="modNotesTx">
        <pc:chgData name="Melanie Brunet" userId="256d135f1a89a179" providerId="LiveId" clId="{4567FBFB-6444-4D4A-A8CB-97B1CD8C99DA}" dt="2021-10-19T14:57:44.344" v="10" actId="6549"/>
        <pc:sldMkLst>
          <pc:docMk/>
          <pc:sldMk cId="0" sldId="272"/>
        </pc:sldMkLst>
      </pc:sldChg>
      <pc:sldChg chg="modNotesTx">
        <pc:chgData name="Melanie Brunet" userId="256d135f1a89a179" providerId="LiveId" clId="{4567FBFB-6444-4D4A-A8CB-97B1CD8C99DA}" dt="2021-10-19T14:57:48.567" v="13" actId="6549"/>
        <pc:sldMkLst>
          <pc:docMk/>
          <pc:sldMk cId="0" sldId="273"/>
        </pc:sldMkLst>
      </pc:sldChg>
      <pc:sldChg chg="modNotesTx">
        <pc:chgData name="Melanie Brunet" userId="256d135f1a89a179" providerId="LiveId" clId="{4567FBFB-6444-4D4A-A8CB-97B1CD8C99DA}" dt="2021-10-19T14:58:16.122" v="16" actId="20577"/>
        <pc:sldMkLst>
          <pc:docMk/>
          <pc:sldMk cId="0" sldId="283"/>
        </pc:sldMkLst>
      </pc:sldChg>
      <pc:sldChg chg="modNotesTx">
        <pc:chgData name="Melanie Brunet" userId="256d135f1a89a179" providerId="LiveId" clId="{4567FBFB-6444-4D4A-A8CB-97B1CD8C99DA}" dt="2021-10-19T14:58:42.848" v="18" actId="20577"/>
        <pc:sldMkLst>
          <pc:docMk/>
          <pc:sldMk cId="0" sldId="290"/>
        </pc:sldMkLst>
      </pc:sldChg>
      <pc:sldChg chg="modNotesTx">
        <pc:chgData name="Melanie Brunet" userId="256d135f1a89a179" providerId="LiveId" clId="{4567FBFB-6444-4D4A-A8CB-97B1CD8C99DA}" dt="2021-10-19T14:58:46.533" v="19" actId="20577"/>
        <pc:sldMkLst>
          <pc:docMk/>
          <pc:sldMk cId="0" sldId="291"/>
        </pc:sldMkLst>
      </pc:sldChg>
      <pc:sldChg chg="modNotesTx">
        <pc:chgData name="Melanie Brunet" userId="256d135f1a89a179" providerId="LiveId" clId="{4567FBFB-6444-4D4A-A8CB-97B1CD8C99DA}" dt="2021-10-19T14:58:50.044" v="20" actId="20577"/>
        <pc:sldMkLst>
          <pc:docMk/>
          <pc:sldMk cId="0" sldId="292"/>
        </pc:sldMkLst>
      </pc:sldChg>
      <pc:sldChg chg="modNotesTx">
        <pc:chgData name="Melanie Brunet" userId="256d135f1a89a179" providerId="LiveId" clId="{4567FBFB-6444-4D4A-A8CB-97B1CD8C99DA}" dt="2021-10-19T14:58:52.483" v="21" actId="20577"/>
        <pc:sldMkLst>
          <pc:docMk/>
          <pc:sldMk cId="525279595" sldId="294"/>
        </pc:sldMkLst>
      </pc:sldChg>
      <pc:sldChg chg="del">
        <pc:chgData name="Melanie Brunet" userId="256d135f1a89a179" providerId="LiveId" clId="{4567FBFB-6444-4D4A-A8CB-97B1CD8C99DA}" dt="2021-10-19T14:58:57.243" v="22" actId="2696"/>
        <pc:sldMkLst>
          <pc:docMk/>
          <pc:sldMk cId="2374482744" sldId="2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10248" y="4459526"/>
            <a:ext cx="5681980" cy="4224814"/>
          </a:xfrm>
          <a:prstGeom prst="rect">
            <a:avLst/>
          </a:prstGeom>
          <a:noFill/>
          <a:ln>
            <a:noFill/>
          </a:ln>
        </p:spPr>
        <p:txBody>
          <a:bodyPr spcFirstLastPara="1" wrap="square" lIns="94213" tIns="94213" rIns="94213" bIns="94213"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caut.ca/bulletin/2018/02/dominant-language-scienc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ontario.ca/page/profile-francophone-population-ontario-2016"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www.francophonie.org/node/305" TargetMode="External"/><Relationship Id="rId4" Type="http://schemas.openxmlformats.org/officeDocument/2006/relationships/hyperlink" Target="https://www.canada.ca/en/canadian-heritage/services/official-languages-bilingualism/publications/facts-canadian-francophonie.html"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ampusfrance.org/en/tuition-fees-France"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univcan.ca/universities/facts-and-stats/tuition-fees-by-university/"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ampusfrance.org/en/tuition-fees-France"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univcan.ca/universities/facts-and-stats/tuition-fees-by-university/"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uottawa.ca/this-is-uottawa/programs-that-suit-you"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uottawa.ca/institutional-research-planning/resources/facts-figures/quick-fact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2.uottawa.ca/about-us/"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hdl.handle.net/10393/40237"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hdl.handle.net/10393/40237"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nternetworldstats.com/stats7.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5f391192_00: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5f391192_00: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t>Hi everyone, welcome to our lightning talk on Challenges and Opportunities of OER at a Bilingual Canadian University.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f028b2b9d4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f028b2b9d4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solidFill>
                <a:srgbClr val="252525"/>
              </a:solidFill>
            </a:endParaRPr>
          </a:p>
          <a:p>
            <a:pPr marL="0" lvl="0" indent="0" algn="l" rtl="0">
              <a:spcBef>
                <a:spcPts val="0"/>
              </a:spcBef>
              <a:spcAft>
                <a:spcPts val="0"/>
              </a:spcAft>
              <a:buNone/>
            </a:pPr>
            <a:r>
              <a:rPr lang="en" dirty="0"/>
              <a:t>The uneven language distribution in OER also follows the trend in scientific and academic publishing, where English is still the dominant language, in large part because university rankings take into account the number of articles published in prestigious journals and most of these are in English, perpetuating the imperative of publishing in English.</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Source: </a:t>
            </a:r>
            <a:r>
              <a:rPr lang="en" u="sng" dirty="0">
                <a:solidFill>
                  <a:schemeClr val="hlink"/>
                </a:solidFill>
                <a:hlinkClick r:id="rId3"/>
              </a:rPr>
              <a:t>https://www.caut.ca/bulletin/2018/02/dominant-language-science</a:t>
            </a:r>
            <a:r>
              <a:rPr lang="en" dirty="0"/>
              <a:t> </a:t>
            </a:r>
            <a:endParaRPr dirty="0">
              <a:solidFill>
                <a:srgbClr val="252525"/>
              </a:solidFill>
              <a:highlight>
                <a:schemeClr val="lt1"/>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The lack of OER in French also reflects the imbalance in commercial publishing. </a:t>
            </a:r>
            <a:r>
              <a:rPr lang="en" dirty="0"/>
              <a:t>The market for French-language learning resources is small compared to English.</a:t>
            </a:r>
            <a:endParaRPr dirty="0"/>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ecf9fe1a98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ecf9fe1a98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2016. francophones represented 4.7% of the population in Ontario and 22.8% of the Canadian population. Internationally, in 2018, in was estimated that about 3.1% of the world population used French on a daily basis.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Sources: Ontario (2016), </a:t>
            </a:r>
            <a:r>
              <a:rPr lang="en" u="sng" dirty="0">
                <a:solidFill>
                  <a:schemeClr val="hlink"/>
                </a:solidFill>
                <a:hlinkClick r:id="rId3"/>
              </a:rPr>
              <a:t>https://www.ontario.ca/page/profile-francophone-population-ontario-2016</a:t>
            </a:r>
            <a:r>
              <a:rPr lang="en" dirty="0"/>
              <a:t>, Canada (2016), </a:t>
            </a:r>
            <a:r>
              <a:rPr lang="en" u="sng" dirty="0">
                <a:solidFill>
                  <a:schemeClr val="hlink"/>
                </a:solidFill>
                <a:hlinkClick r:id="rId4"/>
              </a:rPr>
              <a:t>https://www.canada.ca/en/canadian-heritage/services/official-languages-bilingualism/publications/facts-canadian-francophonie.html</a:t>
            </a:r>
            <a:r>
              <a:rPr lang="en" dirty="0"/>
              <a:t>, 2018 OIF report: </a:t>
            </a:r>
            <a:r>
              <a:rPr lang="en" u="sng" dirty="0">
                <a:solidFill>
                  <a:schemeClr val="hlink"/>
                </a:solidFill>
                <a:hlinkClick r:id="rId5"/>
              </a:rPr>
              <a:t>https://www.francophonie.org/node/305</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f2653732a8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f2653732a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Small markets mean smaller print runs, less investment in digital formats by publishers, and a higher cost of production pre unit. Fewer francophone resources make it to publication in Canada, and they rely on financial support from the federal and provincial governments.</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f028b2b9d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f028b2b9d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There is also a unique context for Francophones in Ontario, which is underrepresented in the already small market for French-language resources in Canada.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Franco-Ontarians have their own dialect and history of struggles with the dominant English society to preserve their language and culture, which are not reflected in textbooks from Québec or France.</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e79d6158a3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e79d6158a3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 why are there fewer OER in French?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suggest that tuition costs may be a factor in the use and development of OER. </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edeae86358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edeae8635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For instance, tuition fees are low in France where the government heavily subsidizes public higher education. Tuition at the undergraduate level is 170 euros per year or around $255 CAD. </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Sources: Tuition fees in France: </a:t>
            </a:r>
            <a:r>
              <a:rPr lang="en" u="sng" dirty="0">
                <a:solidFill>
                  <a:schemeClr val="hlink"/>
                </a:solidFill>
                <a:hlinkClick r:id="rId3"/>
              </a:rPr>
              <a:t>https://www.campusfrance.org/en/tuition-fees-France</a:t>
            </a:r>
            <a:r>
              <a:rPr lang="en" dirty="0"/>
              <a:t> and Tuition fees by university, </a:t>
            </a:r>
            <a:r>
              <a:rPr lang="en" u="sng" dirty="0">
                <a:solidFill>
                  <a:schemeClr val="hlink"/>
                </a:solidFill>
                <a:hlinkClick r:id="rId4"/>
              </a:rPr>
              <a:t>https://www.univcan.ca/universities/facts-and-stats/tuition-fees-by-university/</a:t>
            </a:r>
            <a:r>
              <a:rPr lang="en" dirty="0"/>
              <a:t> </a:t>
            </a:r>
            <a:endParaRPr dirty="0"/>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deae8635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deae863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Canada, Quebec is behind in OER production compared to Ontario and British Columbia. It also has some of the lowest tuition fees in the country, starting at around $2,600 per year compared to $5,400 in Ontario and $4,300 in BC.</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Sources: Tuition fees in France: </a:t>
            </a:r>
            <a:r>
              <a:rPr lang="en" u="sng" dirty="0">
                <a:solidFill>
                  <a:schemeClr val="hlink"/>
                </a:solidFill>
                <a:hlinkClick r:id="rId3"/>
              </a:rPr>
              <a:t>https://www.campusfrance.org/en/tuition-fees-France</a:t>
            </a:r>
            <a:r>
              <a:rPr lang="en" dirty="0"/>
              <a:t> and Tuition fees by university, </a:t>
            </a:r>
            <a:r>
              <a:rPr lang="en" u="sng" dirty="0">
                <a:solidFill>
                  <a:schemeClr val="hlink"/>
                </a:solidFill>
                <a:hlinkClick r:id="rId4"/>
              </a:rPr>
              <a:t>https://www.univcan.ca/universities/facts-and-stats/tuition-fees-by-university/</a:t>
            </a:r>
            <a:r>
              <a:rPr lang="en" dirty="0"/>
              <a:t> </a:t>
            </a:r>
            <a:endParaRPr dirty="0"/>
          </a:p>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edeae86358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edeae8635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also suggest that approaches to copyright could have an impact. </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ecf9fe1a98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ecf9fe1a98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French-speaking countries often have a more protective view of copyright, which in French is called “droit d’auteur”. The word itself focuses on the right of the author, not the right to copy.</a:t>
            </a:r>
            <a:endParaRPr dirty="0"/>
          </a:p>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c41e944169_0_174: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c41e944169_0_174: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t>Your presenters are: Mélanie Brunet, Open Education Librarian and Michelle Brown, Head - Learning and Student Success. We are both Librarians at the University of Ottawa in Ontario, Canada.</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f0f0d7be56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f0f0d7be56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Civil law is the legal tradition in most French-speaking regions and it does not have fair use or fair dealing as exceptions.</a:t>
            </a:r>
            <a:endParaRPr dirty="0"/>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endParaRPr sz="1050" dirty="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050" dirty="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f0f0d7be5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f0f0d7be5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Script: [Mélanie]</a:t>
            </a:r>
            <a:endParaRPr/>
          </a:p>
          <a:p>
            <a:pPr marL="0" lvl="0" indent="0" algn="l" rtl="0">
              <a:spcBef>
                <a:spcPts val="0"/>
              </a:spcBef>
              <a:spcAft>
                <a:spcPts val="0"/>
              </a:spcAft>
              <a:buNone/>
            </a:pPr>
            <a:endParaRPr/>
          </a:p>
          <a:p>
            <a:pPr marL="0" lvl="0" indent="0" algn="l" rtl="0">
              <a:spcBef>
                <a:spcPts val="0"/>
              </a:spcBef>
              <a:spcAft>
                <a:spcPts val="0"/>
              </a:spcAft>
              <a:buNone/>
            </a:pPr>
            <a:r>
              <a:rPr lang="en"/>
              <a:t>It sets the stage for knowledge cultures that are resistant to open. </a:t>
            </a:r>
            <a:endParaRPr/>
          </a:p>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e79d6158a3_0_8: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e79d6158a3_0_8: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solidFill>
                  <a:schemeClr val="dk1"/>
                </a:solidFill>
              </a:rPr>
              <a:t>All of these factors contribute to the gap in available French-language OER and represent significant equity challenges for bilingual institutions, which we will now explore.</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f028b2b9d4_0_52: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f028b2b9d4_0_52: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Script: [Michelle] </a:t>
            </a:r>
            <a:endParaRPr/>
          </a:p>
          <a:p>
            <a:pPr marL="0" indent="0">
              <a:buNone/>
            </a:pPr>
            <a:endParaRPr/>
          </a:p>
          <a:p>
            <a:pPr marL="0" indent="0">
              <a:buNone/>
            </a:pPr>
            <a:r>
              <a:rPr lang="en"/>
              <a:t>In the second example, the English course for linear algebra has had a free textbook since 2015 assigned to about 1,300 students every year. The same course taught in French has required about 630 students annually to purchase a 120$ textbook.</a:t>
            </a:r>
            <a:endParaRPr/>
          </a:p>
          <a:p>
            <a:pPr marL="0" indent="0">
              <a:buNone/>
            </a:pPr>
            <a:endParaRPr/>
          </a:p>
          <a:p>
            <a:pPr marL="0" indent="0">
              <a:buNone/>
            </a:pPr>
            <a:endParaRPr/>
          </a:p>
          <a:p>
            <a:pPr marL="0" indent="0">
              <a:buNone/>
            </a:pPr>
            <a:endParaRPr/>
          </a:p>
          <a:p>
            <a:pPr marL="0" indent="0">
              <a:buNone/>
            </a:pPr>
            <a:endParaRPr/>
          </a:p>
          <a:p>
            <a:pPr marL="0" indent="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ee5b9b2df2_0_39: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ee5b9b2df2_0_39: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Script: [Michelle]</a:t>
            </a:r>
            <a:endParaRPr/>
          </a:p>
          <a:p>
            <a:pPr marL="0" indent="0">
              <a:buNone/>
            </a:pPr>
            <a:endParaRPr/>
          </a:p>
          <a:p>
            <a:pPr marL="0" indent="0">
              <a:buNone/>
            </a:pPr>
            <a:r>
              <a:rPr lang="en"/>
              <a:t>The consequences of this inequity can be profound and far reaching. </a:t>
            </a:r>
            <a:r>
              <a:rPr lang="en">
                <a:solidFill>
                  <a:schemeClr val="dk1"/>
                </a:solidFill>
              </a:rPr>
              <a:t>The U.N and other prominent international governing bodies have declared the right to speak and learn in one’s mother tongue a universal human right. Local languages, especially minority languages, transmit cultures, values and traditional knowledge, thus playing an important role in promoting sustainable futures. In this way, French language OER play a critical role in maintaining equitable access to education, culture and knowledge for those who wish to learn in French. </a:t>
            </a:r>
            <a:endParaRPr>
              <a:solidFill>
                <a:schemeClr val="dk1"/>
              </a:solidFill>
            </a:endParaRPr>
          </a:p>
          <a:p>
            <a:pPr marL="0" indent="0">
              <a:buNone/>
            </a:pPr>
            <a:endParaRPr>
              <a:solidFill>
                <a:schemeClr val="dk1"/>
              </a:solidFill>
            </a:endParaRPr>
          </a:p>
          <a:p>
            <a:pPr marL="0" indent="0">
              <a:buNone/>
            </a:pPr>
            <a:endParaRPr>
              <a:solidFill>
                <a:schemeClr val="dk1"/>
              </a:solidFill>
            </a:endParaRPr>
          </a:p>
          <a:p>
            <a:pPr marL="0" indent="0">
              <a:buNone/>
            </a:pPr>
            <a:r>
              <a:rPr lang="en">
                <a:solidFill>
                  <a:schemeClr val="dk1"/>
                </a:solidFill>
              </a:rPr>
              <a:t> </a:t>
            </a:r>
            <a:endParaRPr/>
          </a:p>
          <a:p>
            <a:pPr marL="0" indent="0">
              <a:buNone/>
            </a:pPr>
            <a:endParaRPr>
              <a:solidFill>
                <a:schemeClr val="dk1"/>
              </a:solidFill>
            </a:endParaRPr>
          </a:p>
          <a:p>
            <a:pPr marL="0" indent="0">
              <a:buNone/>
            </a:pPr>
            <a:endParaRPr>
              <a:solidFill>
                <a:schemeClr val="dk1"/>
              </a:solidFill>
            </a:endParaRPr>
          </a:p>
          <a:p>
            <a:pPr marL="0" indent="0">
              <a:buNone/>
            </a:pPr>
            <a:r>
              <a:rPr lang="en">
                <a:solidFill>
                  <a:schemeClr val="dk1"/>
                </a:solidFill>
              </a:rPr>
              <a:t>From proposal:</a:t>
            </a:r>
            <a:endParaRPr>
              <a:solidFill>
                <a:schemeClr val="dk1"/>
              </a:solidFill>
            </a:endParaRPr>
          </a:p>
          <a:p>
            <a:pPr marL="0" indent="0">
              <a:buNone/>
            </a:pPr>
            <a:r>
              <a:rPr lang="en" sz="1000">
                <a:solidFill>
                  <a:schemeClr val="dk1"/>
                </a:solidFill>
                <a:latin typeface="Verdana"/>
                <a:ea typeface="Verdana"/>
                <a:cs typeface="Verdana"/>
                <a:sym typeface="Verdana"/>
              </a:rPr>
              <a:t>Diversity: Francophones are recognized as a linguistic minority in many regions of Canada. This bilingual university is required to provide, as much as possible, the same services and resources available in both English and French. The U.N and other prominent international governing bodies have declared the right to speak and learn in one’s mother tongue a universal human right. UNESCO (2017) states that “local languages, especially minority and indigenous, transmit cultures, values and traditional knowledge, thus playing an important role in promoting sustainable futures.” (n.p). In this way, French language OER play a critical role in maintaining equitable access to education, culture and knowledge for those who wish to learn in French.</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0e26edeb8_0_1: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f0e26edeb8_0_1: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solidFill>
                <a:schemeClr val="dk1"/>
              </a:solidFill>
            </a:endParaRPr>
          </a:p>
          <a:p>
            <a:pPr marL="0" indent="0">
              <a:buNone/>
            </a:pPr>
            <a:r>
              <a:rPr lang="en" dirty="0">
                <a:solidFill>
                  <a:schemeClr val="dk1"/>
                </a:solidFill>
              </a:rPr>
              <a:t>A lack of access to French language learning resources puts increased pressure on Francophone learners to fall back on making do with English textbooks and articles. This may further contribute to the assimilation of a linguistic minority group into the dominant culture and language. </a:t>
            </a:r>
            <a:endParaRPr dirty="0">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e79d6158a3_0_20: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e79d6158a3_0_20: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Clr>
                <a:schemeClr val="dk1"/>
              </a:buClr>
              <a:buSzPts val="1100"/>
              <a:buNone/>
            </a:pPr>
            <a:r>
              <a:rPr lang="en">
                <a:solidFill>
                  <a:schemeClr val="dk1"/>
                </a:solidFill>
              </a:rPr>
              <a:t>Script: [Michelle]:  Despite the many challenges faced at our institution surrounding OER, there are many opportunities to promote awareness, adoption and creation of OER. </a:t>
            </a:r>
            <a:endParaRPr strike="sngStrike">
              <a:highlight>
                <a:schemeClr val="accent4"/>
              </a:highlight>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ee5b9b2df2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ee5b9b2df2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its latest strategic, uOttawa committed to promoting and rewarding the development of affordable learning materials and developing OER in French.</a:t>
            </a: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f0e26edeb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f0e26edeb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Script: [Mélanie]</a:t>
            </a:r>
            <a:endParaRPr/>
          </a:p>
          <a:p>
            <a:pPr marL="0" lvl="0" indent="0" algn="l" rtl="0">
              <a:spcBef>
                <a:spcPts val="0"/>
              </a:spcBef>
              <a:spcAft>
                <a:spcPts val="0"/>
              </a:spcAft>
              <a:buNone/>
            </a:pPr>
            <a:endParaRPr/>
          </a:p>
          <a:p>
            <a:pPr marL="0" lvl="0" indent="0" algn="l" rtl="0">
              <a:spcBef>
                <a:spcPts val="0"/>
              </a:spcBef>
              <a:spcAft>
                <a:spcPts val="0"/>
              </a:spcAft>
              <a:buNone/>
            </a:pPr>
            <a:r>
              <a:rPr lang="en"/>
              <a:t>uOttawa also endorsed an action plan for the Francophonie that clearly identified the gap in French-language textbook availability and open access publications. While OERs were not mentioned in the action plan, they were presented as a promising solution during the consultations.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f0f0d7be56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f0f0d7be56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Earlier this year, the </a:t>
            </a:r>
            <a:r>
              <a:rPr lang="en" dirty="0">
                <a:solidFill>
                  <a:srgbClr val="252525"/>
                </a:solidFill>
              </a:rPr>
              <a:t>Open and Affordable Learning Materials Working Group, sponsored by the Library, Academic Affairs and Student Affairs, released its report, pointing to the need for</a:t>
            </a:r>
            <a:r>
              <a:rPr lang="en" dirty="0"/>
              <a:t> dedicated funding and initiatives to support the creation of OERs in French, not just translating what exists in English.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5f391192_029: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35f391192_029: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solidFill>
                  <a:schemeClr val="dk1"/>
                </a:solidFill>
              </a:rPr>
              <a:t>Script: [Michelle]</a:t>
            </a:r>
            <a:endParaRPr>
              <a:solidFill>
                <a:schemeClr val="dk1"/>
              </a:solidFill>
            </a:endParaRPr>
          </a:p>
          <a:p>
            <a:pPr marL="0" indent="0">
              <a:buNone/>
            </a:pPr>
            <a:endParaRPr>
              <a:solidFill>
                <a:schemeClr val="dk1"/>
              </a:solidFill>
            </a:endParaRPr>
          </a:p>
          <a:p>
            <a:pPr marL="0" indent="0">
              <a:buNone/>
            </a:pPr>
            <a:r>
              <a:rPr lang="en">
                <a:solidFill>
                  <a:schemeClr val="dk1"/>
                </a:solidFill>
              </a:rPr>
              <a:t>Founded in 1848, the University of Ottawa is located on the unceded ancestral land of the Algonquin people in the heart of Canada’s capital city, Ottawa, Ontario. The largest bilingual (English-French) university in the world, uOttawa is a public research university that offers 550 undergraduate, master’s, doctoral and professional programs. It provides courses, resources and services in both English and French, but it is not in equal proportion.</a:t>
            </a:r>
            <a:endParaRPr>
              <a:solidFill>
                <a:schemeClr val="dk1"/>
              </a:solidFill>
            </a:endParaRPr>
          </a:p>
          <a:p>
            <a:pPr marL="0" indent="0">
              <a:buNone/>
            </a:pPr>
            <a:endParaRPr>
              <a:solidFill>
                <a:schemeClr val="dk1"/>
              </a:solidFill>
            </a:endParaRPr>
          </a:p>
          <a:p>
            <a:pPr marL="0" indent="0">
              <a:buNone/>
            </a:pPr>
            <a:endParaRPr>
              <a:solidFill>
                <a:schemeClr val="dk1"/>
              </a:solidFill>
            </a:endParaRPr>
          </a:p>
          <a:p>
            <a:pPr marL="0" indent="0">
              <a:buNone/>
            </a:pPr>
            <a:endParaRPr>
              <a:solidFill>
                <a:schemeClr val="dk1"/>
              </a:solidFill>
            </a:endParaRPr>
          </a:p>
          <a:p>
            <a:pPr marL="0" indent="0">
              <a:buNone/>
            </a:pPr>
            <a:endParaRPr>
              <a:solidFill>
                <a:schemeClr val="dk1"/>
              </a:solidFill>
            </a:endParaRPr>
          </a:p>
          <a:p>
            <a:pPr marL="0" indent="0">
              <a:buNone/>
            </a:pPr>
            <a:endParaRPr>
              <a:solidFill>
                <a:schemeClr val="dk1"/>
              </a:solidFill>
            </a:endParaRPr>
          </a:p>
          <a:p>
            <a:pPr marL="0" indent="0">
              <a:buNone/>
            </a:pPr>
            <a:r>
              <a:rPr lang="en">
                <a:solidFill>
                  <a:schemeClr val="dk1"/>
                </a:solidFill>
              </a:rPr>
              <a:t>Source: number of programs </a:t>
            </a:r>
            <a:r>
              <a:rPr lang="en" u="sng">
                <a:solidFill>
                  <a:schemeClr val="hlink"/>
                </a:solidFill>
                <a:hlinkClick r:id="rId3"/>
              </a:rPr>
              <a:t>https://www.uottawa.ca/this-is-uottawa/programs-that-suit-you</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ecf9fe1a98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ecf9fe1a98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Script: [Mélanie]</a:t>
            </a:r>
            <a:endParaRPr/>
          </a:p>
          <a:p>
            <a:pPr marL="0" lvl="0" indent="0" algn="l" rtl="0">
              <a:spcBef>
                <a:spcPts val="0"/>
              </a:spcBef>
              <a:spcAft>
                <a:spcPts val="0"/>
              </a:spcAft>
              <a:buNone/>
            </a:pPr>
            <a:endParaRPr/>
          </a:p>
          <a:p>
            <a:pPr marL="0" lvl="0" indent="0" algn="l" rtl="0">
              <a:spcBef>
                <a:spcPts val="0"/>
              </a:spcBef>
              <a:spcAft>
                <a:spcPts val="0"/>
              </a:spcAft>
              <a:buNone/>
            </a:pPr>
            <a:r>
              <a:rPr lang="en"/>
              <a:t>Since 2020, the uOttawa Library has awarded a total of $35,000 to 7 projects, including the following, meant to support the creation of OER, especially in French, to start addressing that gap.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lnSpc>
                <a:spcPct val="115000"/>
              </a:lnSpc>
              <a:spcBef>
                <a:spcPts val="1000"/>
              </a:spcBef>
              <a:spcAft>
                <a:spcPts val="0"/>
              </a:spcAft>
              <a:buNone/>
            </a:pPr>
            <a:endParaRPr lang="en" dirty="0">
              <a:solidFill>
                <a:schemeClr val="dk1"/>
              </a:solidFill>
              <a:highlight>
                <a:srgbClr val="FFFFFF"/>
              </a:highlight>
            </a:endParaRPr>
          </a:p>
          <a:p>
            <a:pPr marL="0" lvl="0" indent="0" algn="l" rtl="0">
              <a:lnSpc>
                <a:spcPct val="115000"/>
              </a:lnSpc>
              <a:spcBef>
                <a:spcPts val="1000"/>
              </a:spcBef>
              <a:spcAft>
                <a:spcPts val="0"/>
              </a:spcAft>
              <a:buNone/>
            </a:pPr>
            <a:r>
              <a:rPr lang="en" dirty="0">
                <a:solidFill>
                  <a:schemeClr val="dk1"/>
                </a:solidFill>
                <a:highlight>
                  <a:srgbClr val="FFFFFF"/>
                </a:highlight>
              </a:rPr>
              <a:t>The grant is supporting a series of French-language podcasts currently under development on legal analysis specifically for the French common law program at uOttawa, one of only two universities in Canada to teach common law in that language. </a:t>
            </a:r>
            <a:endParaRPr dirty="0">
              <a:solidFill>
                <a:schemeClr val="dk1"/>
              </a:solidFill>
              <a:highlight>
                <a:srgbClr val="FFFFFF"/>
              </a:highlight>
            </a:endParaRPr>
          </a:p>
          <a:p>
            <a:pPr marL="0" lvl="0" indent="0" algn="l" rtl="0">
              <a:spcBef>
                <a:spcPts val="1000"/>
              </a:spcBef>
              <a:spcAft>
                <a:spcPts val="0"/>
              </a:spcAft>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ee5b9b2df2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ee5b9b2df2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 dirty="0">
                <a:solidFill>
                  <a:srgbClr val="252525"/>
                </a:solidFill>
              </a:rPr>
              <a:t>Script: [Mélanie]</a:t>
            </a:r>
            <a:endParaRPr dirty="0">
              <a:solidFill>
                <a:srgbClr val="252525"/>
              </a:solidFill>
            </a:endParaRPr>
          </a:p>
          <a:p>
            <a:pPr marL="0" lvl="0" indent="0" algn="l" rtl="0">
              <a:spcBef>
                <a:spcPts val="1000"/>
              </a:spcBef>
              <a:spcAft>
                <a:spcPts val="0"/>
              </a:spcAft>
              <a:buNone/>
            </a:pPr>
            <a:endParaRPr lang="en" dirty="0">
              <a:solidFill>
                <a:srgbClr val="252525"/>
              </a:solidFill>
            </a:endParaRPr>
          </a:p>
          <a:p>
            <a:pPr marL="0" lvl="0" indent="0" algn="l" rtl="0">
              <a:spcBef>
                <a:spcPts val="1000"/>
              </a:spcBef>
              <a:spcAft>
                <a:spcPts val="0"/>
              </a:spcAft>
              <a:buNone/>
            </a:pPr>
            <a:r>
              <a:rPr lang="en" dirty="0">
                <a:solidFill>
                  <a:srgbClr val="252525"/>
                </a:solidFill>
              </a:rPr>
              <a:t>Focusing on the creation of OER in French makes it possible to bypass the challenging conditions dictated by a limited commercial market for French-language educational material. </a:t>
            </a:r>
          </a:p>
          <a:p>
            <a:pPr marL="0" lvl="0" indent="0" algn="l" rtl="0">
              <a:spcBef>
                <a:spcPts val="1000"/>
              </a:spcBef>
              <a:spcAft>
                <a:spcPts val="0"/>
              </a:spcAft>
              <a:buNone/>
            </a:pPr>
            <a:endParaRPr dirty="0">
              <a:solidFill>
                <a:srgbClr val="252525"/>
              </a:solidFill>
            </a:endParaRPr>
          </a:p>
          <a:p>
            <a:pPr marL="0" lvl="0" indent="0" algn="l" rtl="0">
              <a:spcBef>
                <a:spcPts val="1000"/>
              </a:spcBef>
              <a:spcAft>
                <a:spcPts val="0"/>
              </a:spcAft>
              <a:buNone/>
            </a:pPr>
            <a:r>
              <a:rPr lang="en" dirty="0">
                <a:solidFill>
                  <a:srgbClr val="252525"/>
                </a:solidFill>
              </a:rPr>
              <a:t>We can hope that the resulting OERs would be more representative of French-speaking minorities in Canada, especially if they are co-created with students. </a:t>
            </a:r>
            <a:endParaRPr dirty="0">
              <a:solidFill>
                <a:srgbClr val="252525"/>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f0f0d7be56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f0f0d7be5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 dirty="0">
                <a:solidFill>
                  <a:srgbClr val="252525"/>
                </a:solidFill>
              </a:rPr>
              <a:t>Script: [Mélanie]</a:t>
            </a:r>
            <a:endParaRPr dirty="0">
              <a:solidFill>
                <a:srgbClr val="252525"/>
              </a:solidFill>
            </a:endParaRPr>
          </a:p>
          <a:p>
            <a:pPr marL="0" lvl="0" indent="0" algn="l" rtl="0">
              <a:spcBef>
                <a:spcPts val="1000"/>
              </a:spcBef>
              <a:spcAft>
                <a:spcPts val="0"/>
              </a:spcAft>
              <a:buNone/>
            </a:pPr>
            <a:endParaRPr lang="en" dirty="0">
              <a:solidFill>
                <a:srgbClr val="252525"/>
              </a:solidFill>
            </a:endParaRPr>
          </a:p>
          <a:p>
            <a:pPr marL="0" lvl="0" indent="0" algn="l" rtl="0">
              <a:spcBef>
                <a:spcPts val="1000"/>
              </a:spcBef>
              <a:spcAft>
                <a:spcPts val="0"/>
              </a:spcAft>
              <a:buNone/>
            </a:pPr>
            <a:r>
              <a:rPr lang="en" dirty="0">
                <a:solidFill>
                  <a:srgbClr val="252525"/>
                </a:solidFill>
              </a:rPr>
              <a:t>This co-creation with students taking courses in French would contribute to going beyond an uncritical translation of an existing English OER or using it “as is”. </a:t>
            </a:r>
            <a:endParaRPr dirty="0">
              <a:solidFill>
                <a:srgbClr val="252525"/>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f0f0d7be56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f0f0d7be5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 dirty="0">
                <a:solidFill>
                  <a:srgbClr val="252525"/>
                </a:solidFill>
              </a:rPr>
              <a:t>Script: [Mélanie]</a:t>
            </a:r>
            <a:endParaRPr dirty="0">
              <a:solidFill>
                <a:srgbClr val="252525"/>
              </a:solidFill>
            </a:endParaRPr>
          </a:p>
          <a:p>
            <a:pPr marL="0" lvl="0" indent="0" algn="l" rtl="0">
              <a:spcBef>
                <a:spcPts val="1000"/>
              </a:spcBef>
              <a:spcAft>
                <a:spcPts val="0"/>
              </a:spcAft>
              <a:buNone/>
            </a:pPr>
            <a:endParaRPr lang="en" dirty="0">
              <a:solidFill>
                <a:srgbClr val="252525"/>
              </a:solidFill>
            </a:endParaRPr>
          </a:p>
          <a:p>
            <a:pPr marL="0" lvl="0" indent="0" algn="l" rtl="0">
              <a:spcBef>
                <a:spcPts val="1000"/>
              </a:spcBef>
              <a:spcAft>
                <a:spcPts val="0"/>
              </a:spcAft>
              <a:buNone/>
            </a:pPr>
            <a:r>
              <a:rPr lang="en" dirty="0">
                <a:solidFill>
                  <a:srgbClr val="252525"/>
                </a:solidFill>
              </a:rPr>
              <a:t>As outlined by Hodgkinson-Williams and Trotter in the context of OER and open educational practices in the Global South, addressing cultural and linguistic injustices in a transformative way means remixing critically in a manner that engages with and challenges hegemonic perspectives and creating our own OER.</a:t>
            </a:r>
            <a:endParaRPr dirty="0">
              <a:solidFill>
                <a:srgbClr val="252525"/>
              </a:solidFill>
            </a:endParaRPr>
          </a:p>
        </p:txBody>
      </p:sp>
    </p:spTree>
    <p:extLst>
      <p:ext uri="{BB962C8B-B14F-4D97-AF65-F5344CB8AC3E}">
        <p14:creationId xmlns:p14="http://schemas.microsoft.com/office/powerpoint/2010/main" val="662488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35ed75ccf_022: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35ed75ccf_022: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 </a:t>
            </a:r>
            <a:endParaRPr dirty="0"/>
          </a:p>
          <a:p>
            <a:pPr marL="0" indent="0">
              <a:buNone/>
            </a:pPr>
            <a:endParaRPr dirty="0"/>
          </a:p>
          <a:p>
            <a:pPr marL="0" indent="0">
              <a:buNone/>
            </a:pPr>
            <a:r>
              <a:rPr lang="en" dirty="0"/>
              <a:t>Thank you so much for your interest in our lighting talk!</a:t>
            </a:r>
            <a:endParaRPr dirty="0"/>
          </a:p>
          <a:p>
            <a:pPr marL="0" indent="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5ed75ccf_033: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35ed75ccf_033: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t>There are about 42,000 students at the University of Ottawa. 70% of those students study in English while only 30% of students study in French.</a:t>
            </a:r>
            <a:endParaRPr dirty="0"/>
          </a:p>
          <a:p>
            <a:pPr marL="0" indent="0">
              <a:buNone/>
            </a:pPr>
            <a:endParaRPr dirty="0"/>
          </a:p>
          <a:p>
            <a:pPr marL="0" indent="0">
              <a:buClr>
                <a:schemeClr val="dk1"/>
              </a:buClr>
              <a:buSzPts val="1100"/>
              <a:buNone/>
            </a:pPr>
            <a:r>
              <a:rPr lang="en" dirty="0">
                <a:solidFill>
                  <a:schemeClr val="dk1"/>
                </a:solidFill>
              </a:rPr>
              <a:t>Because of the relatively low number of Francophone students at the University, they are a linguistic minority within its walls as well as in Canada. This poses a challenge for the University which is officially bilingual and has a mandate to promote and strengthen both the French language and Francophone culture at both the national and international levels. As much as possible, it is required to provide the same services and resources in both English and French. However, French-language teaching and research resources like textbooks and databases are often more difficult to find, more expensive, and in some disciplines, non-existent.</a:t>
            </a:r>
            <a:endParaRPr dirty="0"/>
          </a:p>
          <a:p>
            <a:pPr marL="0" indent="0">
              <a:buNone/>
            </a:pPr>
            <a:endParaRPr dirty="0"/>
          </a:p>
          <a:p>
            <a:pPr marL="0" indent="0">
              <a:buNone/>
            </a:pPr>
            <a:endParaRPr dirty="0"/>
          </a:p>
          <a:p>
            <a:pPr marL="0" indent="0">
              <a:buNone/>
            </a:pPr>
            <a:endParaRPr dirty="0"/>
          </a:p>
          <a:p>
            <a:pPr marL="0" indent="0">
              <a:buNone/>
            </a:pPr>
            <a:endParaRPr dirty="0"/>
          </a:p>
          <a:p>
            <a:pPr marL="0" indent="0">
              <a:buNone/>
            </a:pPr>
            <a:endParaRPr dirty="0"/>
          </a:p>
          <a:p>
            <a:pPr marL="0" indent="0">
              <a:buNone/>
            </a:pPr>
            <a:r>
              <a:rPr lang="en" dirty="0"/>
              <a:t>Sources: Undergrad, Master’s, Doctorate and other graduates = 44,694 Enrollment from uOttawa quick facts: </a:t>
            </a:r>
            <a:r>
              <a:rPr lang="en" u="sng" dirty="0">
                <a:solidFill>
                  <a:schemeClr val="hlink"/>
                </a:solidFill>
                <a:hlinkClick r:id="rId3"/>
              </a:rPr>
              <a:t>https://www.uottawa.ca/institutional-research-planning/resources/facts-figures/quick-facts</a:t>
            </a:r>
            <a:r>
              <a:rPr lang="en" dirty="0"/>
              <a:t>, but about us says 42K: </a:t>
            </a:r>
            <a:r>
              <a:rPr lang="en" u="sng" dirty="0">
                <a:solidFill>
                  <a:schemeClr val="hlink"/>
                </a:solidFill>
                <a:hlinkClick r:id="rId4"/>
              </a:rPr>
              <a:t>https://www2.uottawa.ca/about-us/</a:t>
            </a:r>
            <a:r>
              <a:rPr lang="en" dirty="0"/>
              <a:t> </a:t>
            </a:r>
            <a:endParaRPr dirty="0"/>
          </a:p>
          <a:p>
            <a:pPr marL="0" indent="0">
              <a:buNone/>
            </a:pPr>
            <a:endParaRPr dirty="0"/>
          </a:p>
          <a:p>
            <a:pPr marL="0" indent="0">
              <a:buClr>
                <a:schemeClr val="dk1"/>
              </a:buClr>
              <a:buSzPts val="1100"/>
              <a:buNone/>
            </a:pPr>
            <a:r>
              <a:rPr lang="en" dirty="0">
                <a:solidFill>
                  <a:schemeClr val="dk1"/>
                </a:solidFill>
              </a:rPr>
              <a:t>There are about 42,000 students at the University of Ottawa.  Despite the large student population, recent data (2020 enrollment figures) suggests that only about 30 percent of students are enrolled in French language </a:t>
            </a:r>
            <a:r>
              <a:rPr lang="en" u="sng" dirty="0">
                <a:solidFill>
                  <a:srgbClr val="FF004E"/>
                </a:solidFill>
                <a:hlinkClick r:id="rId3">
                  <a:extLst>
                    <a:ext uri="{A12FA001-AC4F-418D-AE19-62706E023703}">
                      <ahyp:hlinkClr xmlns:ahyp="http://schemas.microsoft.com/office/drawing/2018/hyperlinkcolor" val="tx"/>
                    </a:ext>
                  </a:extLst>
                </a:hlinkClick>
              </a:rPr>
              <a:t>https://www.uottawa.ca/institutional-research-planning/resources/facts-figures/quick-facts</a:t>
            </a:r>
            <a:endParaRPr dirty="0">
              <a:solidFill>
                <a:schemeClr val="dk1"/>
              </a:solidFill>
            </a:endParaRPr>
          </a:p>
          <a:p>
            <a:pPr marL="0" indent="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ecf9fe1a98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ecf9fe1a98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highlight>
                  <a:schemeClr val="lt1"/>
                </a:highlight>
              </a:rPr>
              <a:t>Script: [Mélanie]</a:t>
            </a:r>
            <a:endParaRPr dirty="0">
              <a:solidFill>
                <a:schemeClr val="dk1"/>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highlight>
                <a:schemeClr val="lt1"/>
              </a:highlight>
            </a:endParaRPr>
          </a:p>
          <a:p>
            <a:pPr marL="0" lvl="0" indent="0" algn="l" rtl="0">
              <a:lnSpc>
                <a:spcPct val="115000"/>
              </a:lnSpc>
              <a:spcBef>
                <a:spcPts val="0"/>
              </a:spcBef>
              <a:spcAft>
                <a:spcPts val="0"/>
              </a:spcAft>
              <a:buNone/>
            </a:pPr>
            <a:r>
              <a:rPr lang="en" dirty="0">
                <a:solidFill>
                  <a:schemeClr val="dk1"/>
                </a:solidFill>
                <a:highlight>
                  <a:schemeClr val="lt1"/>
                </a:highlight>
              </a:rPr>
              <a:t>In 2019-2020, we tracked the cost of textbooks assigned in the first year of the highest enrolment undergraduate programs in each faculty at uOttawa.</a:t>
            </a:r>
            <a:endParaRPr dirty="0">
              <a:solidFill>
                <a:schemeClr val="dk1"/>
              </a:solidFill>
              <a:highlight>
                <a:schemeClr val="lt1"/>
              </a:highlight>
            </a:endParaRPr>
          </a:p>
          <a:p>
            <a:pPr marL="0" lvl="0" indent="0" algn="l" rtl="0">
              <a:lnSpc>
                <a:spcPct val="115000"/>
              </a:lnSpc>
              <a:spcBef>
                <a:spcPts val="0"/>
              </a:spcBef>
              <a:spcAft>
                <a:spcPts val="0"/>
              </a:spcAft>
              <a:buNone/>
            </a:pPr>
            <a:endParaRPr dirty="0">
              <a:solidFill>
                <a:schemeClr val="dk1"/>
              </a:solidFill>
              <a:highlight>
                <a:schemeClr val="lt1"/>
              </a:highlight>
            </a:endParaRPr>
          </a:p>
          <a:p>
            <a:pPr marL="0" lvl="0" indent="0" algn="l" rtl="0">
              <a:spcBef>
                <a:spcPts val="0"/>
              </a:spcBef>
              <a:spcAft>
                <a:spcPts val="0"/>
              </a:spcAft>
              <a:buNone/>
            </a:pPr>
            <a:endParaRPr sz="1050" dirty="0">
              <a:solidFill>
                <a:srgbClr val="3C4043"/>
              </a:solidFill>
              <a:highlight>
                <a:srgbClr val="FFFFFF"/>
              </a:highlight>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1050" dirty="0">
                <a:solidFill>
                  <a:srgbClr val="333333"/>
                </a:solidFill>
                <a:highlight>
                  <a:schemeClr val="lt1"/>
                </a:highlight>
              </a:rPr>
              <a:t>Source: Brunet, M. (2020). Textbook Costs and Affordable Alternatives at the University of Ottawa [presentation]. Open Education Week 2020, Ottawa, CC BY-SA 4.0 </a:t>
            </a:r>
            <a:r>
              <a:rPr lang="en" sz="1050" u="sng" dirty="0">
                <a:solidFill>
                  <a:srgbClr val="FF004E"/>
                </a:solidFill>
                <a:highlight>
                  <a:schemeClr val="lt1"/>
                </a:highlight>
                <a:hlinkClick r:id="rId3">
                  <a:extLst>
                    <a:ext uri="{A12FA001-AC4F-418D-AE19-62706E023703}">
                      <ahyp:hlinkClr xmlns:ahyp="http://schemas.microsoft.com/office/drawing/2018/hyperlinkcolor" val="tx"/>
                    </a:ext>
                  </a:extLst>
                </a:hlinkClick>
              </a:rPr>
              <a:t>http://hdl.handle.net/10393/40237</a:t>
            </a:r>
            <a:r>
              <a:rPr lang="en" sz="1050" dirty="0">
                <a:solidFill>
                  <a:srgbClr val="333333"/>
                </a:solidFill>
                <a:highlight>
                  <a:schemeClr val="lt1"/>
                </a:highlight>
              </a:rPr>
              <a:t> </a:t>
            </a:r>
            <a:endParaRPr sz="1050" dirty="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f2653732a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f2653732a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highlight>
                  <a:schemeClr val="lt1"/>
                </a:highlight>
              </a:rPr>
              <a:t>Script: [Mélanie]</a:t>
            </a:r>
            <a:endParaRPr dirty="0">
              <a:solidFill>
                <a:schemeClr val="dk1"/>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highlight>
                <a:schemeClr val="lt1"/>
              </a:highlight>
            </a:endParaRPr>
          </a:p>
          <a:p>
            <a:pPr marL="0" lvl="0" indent="0" algn="l" rtl="0">
              <a:lnSpc>
                <a:spcPct val="115000"/>
              </a:lnSpc>
              <a:spcBef>
                <a:spcPts val="0"/>
              </a:spcBef>
              <a:spcAft>
                <a:spcPts val="0"/>
              </a:spcAft>
              <a:buNone/>
            </a:pPr>
            <a:r>
              <a:rPr lang="en" dirty="0">
                <a:solidFill>
                  <a:schemeClr val="dk1"/>
                </a:solidFill>
              </a:rPr>
              <a:t>For all programs, it looks like it is more expensive to study in English than in French, but this is an oversimplification: </a:t>
            </a:r>
          </a:p>
          <a:p>
            <a:pPr marL="0" lvl="0" indent="0" algn="l" rtl="0">
              <a:lnSpc>
                <a:spcPct val="115000"/>
              </a:lnSpc>
              <a:spcBef>
                <a:spcPts val="0"/>
              </a:spcBef>
              <a:spcAft>
                <a:spcPts val="0"/>
              </a:spcAft>
              <a:buNone/>
            </a:pPr>
            <a:endParaRPr lang="en" dirty="0">
              <a:solidFill>
                <a:schemeClr val="dk1"/>
              </a:solidFill>
            </a:endParaRPr>
          </a:p>
          <a:p>
            <a:pPr marL="0" lvl="0" indent="0" algn="l" rtl="0">
              <a:lnSpc>
                <a:spcPct val="115000"/>
              </a:lnSpc>
              <a:spcBef>
                <a:spcPts val="0"/>
              </a:spcBef>
              <a:spcAft>
                <a:spcPts val="0"/>
              </a:spcAft>
              <a:buNone/>
            </a:pPr>
            <a:r>
              <a:rPr lang="en" dirty="0">
                <a:solidFill>
                  <a:schemeClr val="dk1"/>
                </a:solidFill>
              </a:rPr>
              <a:t>the textbook market is much smaller in French, new editions don’t come out as frequently, and professors in French courses will turn to other options like print course packs, the Library’s digital course reserve or the learning management system to bring together parts of various resources instead of assigning a textbook that may not exist.</a:t>
            </a:r>
          </a:p>
          <a:p>
            <a:pPr marL="0" lvl="0" indent="0" algn="l" rtl="0">
              <a:lnSpc>
                <a:spcPct val="115000"/>
              </a:lnSpc>
              <a:spcBef>
                <a:spcPts val="0"/>
              </a:spcBef>
              <a:spcAft>
                <a:spcPts val="0"/>
              </a:spcAft>
              <a:buNone/>
            </a:pPr>
            <a:endParaRPr lang="en" dirty="0">
              <a:solidFill>
                <a:schemeClr val="dk1"/>
              </a:solidFill>
            </a:endParaRPr>
          </a:p>
          <a:p>
            <a:pPr marL="0" lvl="0" indent="0" algn="l" rtl="0">
              <a:lnSpc>
                <a:spcPct val="115000"/>
              </a:lnSpc>
              <a:spcBef>
                <a:spcPts val="0"/>
              </a:spcBef>
              <a:spcAft>
                <a:spcPts val="0"/>
              </a:spcAft>
              <a:buNone/>
            </a:pPr>
            <a:r>
              <a:rPr lang="en" dirty="0">
                <a:solidFill>
                  <a:schemeClr val="dk1"/>
                </a:solidFill>
              </a:rPr>
              <a:t>It is also known that a portion of these assigned resources, even if they don’t involve an extra cost for students in French courses, are in English. </a:t>
            </a:r>
            <a:endParaRPr dirty="0">
              <a:solidFill>
                <a:schemeClr val="dk1"/>
              </a:solidFill>
            </a:endParaRPr>
          </a:p>
          <a:p>
            <a:pPr marL="0" lvl="0" indent="0" algn="l" rtl="0">
              <a:spcBef>
                <a:spcPts val="0"/>
              </a:spcBef>
              <a:spcAft>
                <a:spcPts val="0"/>
              </a:spcAft>
              <a:buNone/>
            </a:pPr>
            <a:endParaRPr sz="1050" dirty="0">
              <a:solidFill>
                <a:srgbClr val="3C4043"/>
              </a:solidFill>
              <a:highlight>
                <a:schemeClr val="accent4"/>
              </a:highlight>
              <a:latin typeface="Roboto"/>
              <a:ea typeface="Roboto"/>
              <a:cs typeface="Roboto"/>
              <a:sym typeface="Roboto"/>
            </a:endParaRPr>
          </a:p>
          <a:p>
            <a:pPr marL="0" lvl="0" indent="0" algn="l" rtl="0">
              <a:spcBef>
                <a:spcPts val="0"/>
              </a:spcBef>
              <a:spcAft>
                <a:spcPts val="0"/>
              </a:spcAft>
              <a:buNone/>
            </a:pPr>
            <a:endParaRPr sz="1050" dirty="0">
              <a:solidFill>
                <a:srgbClr val="3C4043"/>
              </a:solidFill>
              <a:highlight>
                <a:srgbClr val="FFFFFF"/>
              </a:highlight>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1050" dirty="0">
                <a:solidFill>
                  <a:srgbClr val="333333"/>
                </a:solidFill>
                <a:highlight>
                  <a:schemeClr val="lt1"/>
                </a:highlight>
              </a:rPr>
              <a:t>Source: Brunet, M. (2020). Textbook Costs and Affordable Alternatives at the University of Ottawa [presentation]. Open Education Week 2020, Ottawa, CC BY-SA 4.0 </a:t>
            </a:r>
            <a:r>
              <a:rPr lang="en" sz="1050" u="sng" dirty="0">
                <a:solidFill>
                  <a:srgbClr val="FF004E"/>
                </a:solidFill>
                <a:highlight>
                  <a:schemeClr val="lt1"/>
                </a:highlight>
                <a:hlinkClick r:id="rId3">
                  <a:extLst>
                    <a:ext uri="{A12FA001-AC4F-418D-AE19-62706E023703}">
                      <ahyp:hlinkClr xmlns:ahyp="http://schemas.microsoft.com/office/drawing/2018/hyperlinkcolor" val="tx"/>
                    </a:ext>
                  </a:extLst>
                </a:hlinkClick>
              </a:rPr>
              <a:t>http://hdl.handle.net/10393/40237</a:t>
            </a:r>
            <a:r>
              <a:rPr lang="en" sz="1050" dirty="0">
                <a:solidFill>
                  <a:srgbClr val="333333"/>
                </a:solidFill>
                <a:highlight>
                  <a:schemeClr val="lt1"/>
                </a:highlight>
              </a:rPr>
              <a:t> </a:t>
            </a:r>
            <a:endParaRPr sz="1050" dirty="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e79d6158a3_0_14: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e79d6158a3_0_14: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Script: [Michelle]</a:t>
            </a:r>
            <a:endParaRPr/>
          </a:p>
          <a:p>
            <a:pPr marL="0" indent="0">
              <a:buNone/>
            </a:pPr>
            <a:endParaRPr/>
          </a:p>
          <a:p>
            <a:pPr marL="0" indent="0">
              <a:buNone/>
            </a:pPr>
            <a:r>
              <a:rPr lang="en"/>
              <a:t>We will now speak to the gap in the availability of French language OER.</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ee5b9b2df2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ee5b9b2df2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Script: [Mélanie]</a:t>
            </a:r>
            <a:endParaRPr/>
          </a:p>
          <a:p>
            <a:pPr marL="0" lvl="0" indent="0" algn="l" rtl="0">
              <a:spcBef>
                <a:spcPts val="0"/>
              </a:spcBef>
              <a:spcAft>
                <a:spcPts val="0"/>
              </a:spcAft>
              <a:buNone/>
            </a:pPr>
            <a:endParaRPr/>
          </a:p>
          <a:p>
            <a:pPr marL="0" lvl="0" indent="0" algn="l" rtl="0">
              <a:spcBef>
                <a:spcPts val="0"/>
              </a:spcBef>
              <a:spcAft>
                <a:spcPts val="0"/>
              </a:spcAft>
              <a:buNone/>
            </a:pPr>
            <a:r>
              <a:rPr lang="en"/>
              <a:t>Although OER as a concept has been around since 2002, it is still a movement dominated by the English language, in Canada and elsewhere. In Canada, the provinces of Ontario and Quebec have invested in the creation of French-language OER over the past few years, but a wide gap remains. </a:t>
            </a:r>
            <a:endParaRPr>
              <a:solidFill>
                <a:srgbClr val="252525"/>
              </a:solidFill>
              <a:highlight>
                <a:schemeClr val="lt1"/>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f028b2b9d4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f028b2b9d4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Script: [Mélanie]</a:t>
            </a:r>
            <a:endParaRPr dirty="0"/>
          </a:p>
          <a:p>
            <a:pPr marL="0" lvl="0" indent="0" algn="l" rtl="0">
              <a:spcBef>
                <a:spcPts val="0"/>
              </a:spcBef>
              <a:spcAft>
                <a:spcPts val="0"/>
              </a:spcAft>
              <a:buNone/>
            </a:pPr>
            <a:endParaRPr dirty="0"/>
          </a:p>
          <a:p>
            <a:pPr marL="0" lvl="0" indent="0" algn="l" rtl="0">
              <a:spcBef>
                <a:spcPts val="600"/>
              </a:spcBef>
              <a:spcAft>
                <a:spcPts val="0"/>
              </a:spcAft>
              <a:buNone/>
            </a:pPr>
            <a:r>
              <a:rPr lang="en" dirty="0">
                <a:solidFill>
                  <a:srgbClr val="252525"/>
                </a:solidFill>
              </a:rPr>
              <a:t>The infrastructure of the Internet on which OERs rely for creation, hosting, dissemination and use, is English-dominated. As of March 31, 2020, while English dominated with 25.9% of Internet users, French accounted only for 3.3%. And the Internet penetration by language is 77.5% for English while only 35.2% for French. </a:t>
            </a:r>
            <a:endParaRPr dirty="0">
              <a:solidFill>
                <a:srgbClr val="252525"/>
              </a:solidFill>
            </a:endParaRPr>
          </a:p>
          <a:p>
            <a:pPr marL="0" lvl="0" indent="0" algn="l" rtl="0">
              <a:spcBef>
                <a:spcPts val="1000"/>
              </a:spcBef>
              <a:spcAft>
                <a:spcPts val="0"/>
              </a:spcAft>
              <a:buNone/>
            </a:pPr>
            <a:endParaRPr dirty="0">
              <a:solidFill>
                <a:srgbClr val="252525"/>
              </a:solidFill>
            </a:endParaRPr>
          </a:p>
          <a:p>
            <a:pPr marL="0" lvl="0" indent="0" algn="l" rtl="0">
              <a:spcBef>
                <a:spcPts val="1000"/>
              </a:spcBef>
              <a:spcAft>
                <a:spcPts val="0"/>
              </a:spcAft>
              <a:buNone/>
            </a:pPr>
            <a:endParaRPr dirty="0">
              <a:solidFill>
                <a:srgbClr val="252525"/>
              </a:solidFill>
            </a:endParaRPr>
          </a:p>
          <a:p>
            <a:pPr marL="0" lvl="0" indent="0" algn="l" rtl="0">
              <a:spcBef>
                <a:spcPts val="1000"/>
              </a:spcBef>
              <a:spcAft>
                <a:spcPts val="1000"/>
              </a:spcAft>
              <a:buNone/>
            </a:pPr>
            <a:r>
              <a:rPr lang="en" dirty="0">
                <a:solidFill>
                  <a:srgbClr val="252525"/>
                </a:solidFill>
              </a:rPr>
              <a:t>From: </a:t>
            </a:r>
            <a:r>
              <a:rPr lang="en" u="sng" dirty="0">
                <a:solidFill>
                  <a:srgbClr val="FF004E"/>
                </a:solidFill>
                <a:hlinkClick r:id="rId3">
                  <a:extLst>
                    <a:ext uri="{A12FA001-AC4F-418D-AE19-62706E023703}">
                      <ahyp:hlinkClr xmlns:ahyp="http://schemas.microsoft.com/office/drawing/2018/hyperlinkcolor" val="tx"/>
                    </a:ext>
                  </a:extLst>
                </a:hlinkClick>
              </a:rPr>
              <a:t>https://www.internetworldstats.com/stats7.htm</a:t>
            </a:r>
            <a:r>
              <a:rPr lang="en" dirty="0">
                <a:solidFill>
                  <a:srgbClr val="252525"/>
                </a:solidFill>
              </a:rPr>
              <a:t> </a:t>
            </a:r>
            <a:endParaRPr dirty="0">
              <a:solidFill>
                <a:srgbClr val="252525"/>
              </a:solidFill>
              <a:highlight>
                <a:schemeClr val="lt1"/>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4000" cy="3745800"/>
          </a:xfrm>
          <a:prstGeom prst="rect">
            <a:avLst/>
          </a:prstGeom>
          <a:solidFill>
            <a:srgbClr val="FF0040">
              <a:alpha val="81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79000" y="1920450"/>
            <a:ext cx="54300" cy="1191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2" name="Google Shape;12;p2"/>
          <p:cNvSpPr txBox="1">
            <a:spLocks noGrp="1"/>
          </p:cNvSpPr>
          <p:nvPr>
            <p:ph type="ctrTitle"/>
          </p:nvPr>
        </p:nvSpPr>
        <p:spPr>
          <a:xfrm>
            <a:off x="685800" y="1915625"/>
            <a:ext cx="5412300" cy="1159800"/>
          </a:xfrm>
          <a:prstGeom prst="rect">
            <a:avLst/>
          </a:prstGeom>
        </p:spPr>
        <p:txBody>
          <a:bodyPr spcFirstLastPara="1" wrap="square" lIns="91425" tIns="91425" rIns="91425" bIns="91425" anchor="ctr" anchorCtr="0">
            <a:noAutofit/>
          </a:bodyPr>
          <a:lstStyle>
            <a:lvl1pPr lvl="0">
              <a:spcBef>
                <a:spcPts val="0"/>
              </a:spcBef>
              <a:spcAft>
                <a:spcPts val="0"/>
              </a:spcAft>
              <a:buClr>
                <a:srgbClr val="FFFFFF"/>
              </a:buClr>
              <a:buSzPts val="4800"/>
              <a:buNone/>
              <a:defRPr sz="4800">
                <a:solidFill>
                  <a:srgbClr val="FFFFFF"/>
                </a:solidFill>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background">
  <p:cSld name="TITLE_ONLY_1_1_1">
    <p:spTree>
      <p:nvGrpSpPr>
        <p:cNvPr id="1" name="Shape 61"/>
        <p:cNvGrpSpPr/>
        <p:nvPr/>
      </p:nvGrpSpPr>
      <p:grpSpPr>
        <a:xfrm>
          <a:off x="0" y="0"/>
          <a:ext cx="0" cy="0"/>
          <a:chOff x="0" y="0"/>
          <a:chExt cx="0" cy="0"/>
        </a:xfrm>
      </p:grpSpPr>
      <p:sp>
        <p:nvSpPr>
          <p:cNvPr id="62" name="Google Shape;62;p11"/>
          <p:cNvSpPr/>
          <p:nvPr/>
        </p:nvSpPr>
        <p:spPr>
          <a:xfrm>
            <a:off x="0" y="0"/>
            <a:ext cx="2292000" cy="5143500"/>
          </a:xfrm>
          <a:prstGeom prst="rect">
            <a:avLst/>
          </a:prstGeom>
          <a:solidFill>
            <a:srgbClr val="FF0040">
              <a:alpha val="81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633300" y="4285675"/>
            <a:ext cx="8053500" cy="519600"/>
          </a:xfrm>
          <a:prstGeom prst="rect">
            <a:avLst/>
          </a:prstGeom>
        </p:spPr>
        <p:txBody>
          <a:bodyPr spcFirstLastPara="1" wrap="square" lIns="91425" tIns="91425" rIns="91425" bIns="91425" anchor="t" anchorCtr="0">
            <a:noAutofit/>
          </a:bodyPr>
          <a:lstStyle>
            <a:lvl1pPr marL="457200" lvl="0" indent="-228600">
              <a:spcBef>
                <a:spcPts val="360"/>
              </a:spcBef>
              <a:spcAft>
                <a:spcPts val="0"/>
              </a:spcAft>
              <a:buSzPts val="1400"/>
              <a:buNone/>
              <a:defRPr sz="1400"/>
            </a:lvl1pPr>
          </a:lstStyle>
          <a:p>
            <a:endParaRPr/>
          </a:p>
        </p:txBody>
      </p:sp>
      <p:sp>
        <p:nvSpPr>
          <p:cNvPr id="66" name="Google Shape;66;p12"/>
          <p:cNvSpPr/>
          <p:nvPr/>
        </p:nvSpPr>
        <p:spPr>
          <a:xfrm>
            <a:off x="579000" y="44679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2"/>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9"/>
        <p:cNvGrpSpPr/>
        <p:nvPr/>
      </p:nvGrpSpPr>
      <p:grpSpPr>
        <a:xfrm>
          <a:off x="0" y="0"/>
          <a:ext cx="0" cy="0"/>
          <a:chOff x="0" y="0"/>
          <a:chExt cx="0" cy="0"/>
        </a:xfrm>
      </p:grpSpPr>
      <p:sp>
        <p:nvSpPr>
          <p:cNvPr id="70" name="Google Shape;70;p13"/>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color">
  <p:cSld name="BLANK_1">
    <p:spTree>
      <p:nvGrpSpPr>
        <p:cNvPr id="1" name="Shape 72"/>
        <p:cNvGrpSpPr/>
        <p:nvPr/>
      </p:nvGrpSpPr>
      <p:grpSpPr>
        <a:xfrm>
          <a:off x="0" y="0"/>
          <a:ext cx="0" cy="0"/>
          <a:chOff x="0" y="0"/>
          <a:chExt cx="0" cy="0"/>
        </a:xfrm>
      </p:grpSpPr>
      <p:sp>
        <p:nvSpPr>
          <p:cNvPr id="73" name="Google Shape;73;p14"/>
          <p:cNvSpPr/>
          <p:nvPr/>
        </p:nvSpPr>
        <p:spPr>
          <a:xfrm>
            <a:off x="0" y="0"/>
            <a:ext cx="9144000" cy="259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a:off x="0" y="0"/>
            <a:ext cx="9144000" cy="3745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579000" y="1722000"/>
            <a:ext cx="54300" cy="1363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6" name="Google Shape;16;p3"/>
          <p:cNvSpPr txBox="1">
            <a:spLocks noGrp="1"/>
          </p:cNvSpPr>
          <p:nvPr>
            <p:ph type="ctrTitle"/>
          </p:nvPr>
        </p:nvSpPr>
        <p:spPr>
          <a:xfrm>
            <a:off x="826350" y="1519225"/>
            <a:ext cx="4638300" cy="1159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a:endParaRPr/>
          </a:p>
        </p:txBody>
      </p:sp>
      <p:sp>
        <p:nvSpPr>
          <p:cNvPr id="17" name="Google Shape;17;p3"/>
          <p:cNvSpPr txBox="1">
            <a:spLocks noGrp="1"/>
          </p:cNvSpPr>
          <p:nvPr>
            <p:ph type="subTitle" idx="1"/>
          </p:nvPr>
        </p:nvSpPr>
        <p:spPr>
          <a:xfrm>
            <a:off x="826350" y="2763850"/>
            <a:ext cx="76320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a:solidFill>
                  <a:srgbClr val="000000"/>
                </a:solidFill>
              </a:defRPr>
            </a:lvl1pPr>
            <a:lvl2pPr lvl="1" rtl="0">
              <a:spcBef>
                <a:spcPts val="0"/>
              </a:spcBef>
              <a:spcAft>
                <a:spcPts val="0"/>
              </a:spcAft>
              <a:buClr>
                <a:srgbClr val="000000"/>
              </a:buClr>
              <a:buSzPts val="3000"/>
              <a:buNone/>
              <a:defRPr sz="3000">
                <a:solidFill>
                  <a:srgbClr val="000000"/>
                </a:solidFill>
              </a:defRPr>
            </a:lvl2pPr>
            <a:lvl3pPr lvl="2" rtl="0">
              <a:spcBef>
                <a:spcPts val="0"/>
              </a:spcBef>
              <a:spcAft>
                <a:spcPts val="0"/>
              </a:spcAft>
              <a:buClr>
                <a:srgbClr val="000000"/>
              </a:buClr>
              <a:buSzPts val="3000"/>
              <a:buNone/>
              <a:defRPr sz="3000">
                <a:solidFill>
                  <a:srgbClr val="000000"/>
                </a:solidFill>
              </a:defRPr>
            </a:lvl3pPr>
            <a:lvl4pPr lvl="3" rtl="0">
              <a:spcBef>
                <a:spcPts val="0"/>
              </a:spcBef>
              <a:spcAft>
                <a:spcPts val="0"/>
              </a:spcAft>
              <a:buClr>
                <a:srgbClr val="000000"/>
              </a:buClr>
              <a:buSzPts val="3000"/>
              <a:buNone/>
              <a:defRPr sz="3000">
                <a:solidFill>
                  <a:srgbClr val="000000"/>
                </a:solidFill>
              </a:defRPr>
            </a:lvl4pPr>
            <a:lvl5pPr lvl="4" rtl="0">
              <a:spcBef>
                <a:spcPts val="0"/>
              </a:spcBef>
              <a:spcAft>
                <a:spcPts val="0"/>
              </a:spcAft>
              <a:buClr>
                <a:srgbClr val="000000"/>
              </a:buClr>
              <a:buSzPts val="3000"/>
              <a:buNone/>
              <a:defRPr sz="3000">
                <a:solidFill>
                  <a:srgbClr val="000000"/>
                </a:solidFill>
              </a:defRPr>
            </a:lvl5pPr>
            <a:lvl6pPr lvl="5" rtl="0">
              <a:spcBef>
                <a:spcPts val="0"/>
              </a:spcBef>
              <a:spcAft>
                <a:spcPts val="0"/>
              </a:spcAft>
              <a:buClr>
                <a:srgbClr val="000000"/>
              </a:buClr>
              <a:buSzPts val="3000"/>
              <a:buNone/>
              <a:defRPr sz="3000">
                <a:solidFill>
                  <a:srgbClr val="000000"/>
                </a:solidFill>
              </a:defRPr>
            </a:lvl6pPr>
            <a:lvl7pPr lvl="6" rtl="0">
              <a:spcBef>
                <a:spcPts val="0"/>
              </a:spcBef>
              <a:spcAft>
                <a:spcPts val="0"/>
              </a:spcAft>
              <a:buClr>
                <a:srgbClr val="000000"/>
              </a:buClr>
              <a:buSzPts val="3000"/>
              <a:buNone/>
              <a:defRPr sz="3000">
                <a:solidFill>
                  <a:srgbClr val="000000"/>
                </a:solidFill>
              </a:defRPr>
            </a:lvl7pPr>
            <a:lvl8pPr lvl="7" rtl="0">
              <a:spcBef>
                <a:spcPts val="0"/>
              </a:spcBef>
              <a:spcAft>
                <a:spcPts val="0"/>
              </a:spcAft>
              <a:buClr>
                <a:srgbClr val="000000"/>
              </a:buClr>
              <a:buSzPts val="3000"/>
              <a:buNone/>
              <a:defRPr sz="3000">
                <a:solidFill>
                  <a:srgbClr val="000000"/>
                </a:solidFill>
              </a:defRPr>
            </a:lvl8pPr>
            <a:lvl9pPr lvl="8" rtl="0">
              <a:spcBef>
                <a:spcPts val="0"/>
              </a:spcBef>
              <a:spcAft>
                <a:spcPts val="0"/>
              </a:spcAft>
              <a:buClr>
                <a:srgbClr val="000000"/>
              </a:buClr>
              <a:buSzPts val="3000"/>
              <a:buNone/>
              <a:defRPr sz="3000">
                <a:solidFill>
                  <a:srgbClr val="000000"/>
                </a:solidFill>
              </a:defRPr>
            </a:lvl9pPr>
          </a:lstStyle>
          <a:p>
            <a:endParaRPr/>
          </a:p>
        </p:txBody>
      </p:sp>
      <p:sp>
        <p:nvSpPr>
          <p:cNvPr id="18" name="Google Shape;18;p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sp>
        <p:nvSpPr>
          <p:cNvPr id="20" name="Google Shape;20;p4"/>
          <p:cNvSpPr/>
          <p:nvPr/>
        </p:nvSpPr>
        <p:spPr>
          <a:xfrm>
            <a:off x="0" y="-9750"/>
            <a:ext cx="7726800" cy="516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body" idx="1"/>
          </p:nvPr>
        </p:nvSpPr>
        <p:spPr>
          <a:xfrm>
            <a:off x="1261050" y="1058150"/>
            <a:ext cx="5404500" cy="27444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0"/>
              </a:spcBef>
              <a:spcAft>
                <a:spcPts val="0"/>
              </a:spcAft>
              <a:buClr>
                <a:srgbClr val="FFFFFF"/>
              </a:buClr>
              <a:buSzPts val="3000"/>
              <a:buChar char="▫"/>
              <a:defRPr sz="3000" i="1">
                <a:solidFill>
                  <a:srgbClr val="FFFFFF"/>
                </a:solidFill>
              </a:defRPr>
            </a:lvl2pPr>
            <a:lvl3pPr marL="1371600" lvl="2" indent="-419100" rtl="0">
              <a:spcBef>
                <a:spcPts val="0"/>
              </a:spcBef>
              <a:spcAft>
                <a:spcPts val="0"/>
              </a:spcAft>
              <a:buClr>
                <a:srgbClr val="FFFFFF"/>
              </a:buClr>
              <a:buSzPts val="3000"/>
              <a:buChar char="▸"/>
              <a:defRPr sz="3000" i="1">
                <a:solidFill>
                  <a:srgbClr val="FFFFFF"/>
                </a:solidFill>
              </a:defRPr>
            </a:lvl3pPr>
            <a:lvl4pPr marL="1828800" lvl="3" indent="-419100" rtl="0">
              <a:spcBef>
                <a:spcPts val="0"/>
              </a:spcBef>
              <a:spcAft>
                <a:spcPts val="0"/>
              </a:spcAft>
              <a:buClr>
                <a:srgbClr val="FFFFFF"/>
              </a:buClr>
              <a:buSzPts val="3000"/>
              <a:buChar char="▹"/>
              <a:defRPr sz="3000" i="1">
                <a:solidFill>
                  <a:srgbClr val="FFFFFF"/>
                </a:solidFill>
              </a:defRPr>
            </a:lvl4pPr>
            <a:lvl5pPr marL="2286000" lvl="4" indent="-419100" rtl="0">
              <a:spcBef>
                <a:spcPts val="0"/>
              </a:spcBef>
              <a:spcAft>
                <a:spcPts val="0"/>
              </a:spcAft>
              <a:buClr>
                <a:srgbClr val="FFFFFF"/>
              </a:buClr>
              <a:buSzPts val="3000"/>
              <a:buChar char="▹"/>
              <a:defRPr sz="3000" i="1">
                <a:solidFill>
                  <a:srgbClr val="FFFFFF"/>
                </a:solidFill>
              </a:defRPr>
            </a:lvl5pPr>
            <a:lvl6pPr marL="2743200" lvl="5" indent="-419100" rtl="0">
              <a:spcBef>
                <a:spcPts val="0"/>
              </a:spcBef>
              <a:spcAft>
                <a:spcPts val="0"/>
              </a:spcAft>
              <a:buClr>
                <a:srgbClr val="FFFFFF"/>
              </a:buClr>
              <a:buSzPts val="3000"/>
              <a:buChar char="▹"/>
              <a:defRPr sz="3000" i="1">
                <a:solidFill>
                  <a:srgbClr val="FFFFFF"/>
                </a:solidFill>
              </a:defRPr>
            </a:lvl6pPr>
            <a:lvl7pPr marL="3200400" lvl="6" indent="-419100" rtl="0">
              <a:spcBef>
                <a:spcPts val="0"/>
              </a:spcBef>
              <a:spcAft>
                <a:spcPts val="0"/>
              </a:spcAft>
              <a:buClr>
                <a:srgbClr val="FFFFFF"/>
              </a:buClr>
              <a:buSzPts val="3000"/>
              <a:buChar char="▹"/>
              <a:defRPr sz="3000" i="1">
                <a:solidFill>
                  <a:srgbClr val="FFFFFF"/>
                </a:solidFill>
              </a:defRPr>
            </a:lvl7pPr>
            <a:lvl8pPr marL="3657600" lvl="7" indent="-419100" rtl="0">
              <a:spcBef>
                <a:spcPts val="0"/>
              </a:spcBef>
              <a:spcAft>
                <a:spcPts val="0"/>
              </a:spcAft>
              <a:buClr>
                <a:srgbClr val="FFFFFF"/>
              </a:buClr>
              <a:buSzPts val="3000"/>
              <a:buChar char="▹"/>
              <a:defRPr sz="3000" i="1">
                <a:solidFill>
                  <a:srgbClr val="FFFFFF"/>
                </a:solidFill>
              </a:defRPr>
            </a:lvl8pPr>
            <a:lvl9pPr marL="4114800" lvl="8" indent="-419100">
              <a:spcBef>
                <a:spcPts val="0"/>
              </a:spcBef>
              <a:spcAft>
                <a:spcPts val="0"/>
              </a:spcAft>
              <a:buClr>
                <a:srgbClr val="FFFFFF"/>
              </a:buClr>
              <a:buSzPts val="3000"/>
              <a:buChar char="▹"/>
              <a:defRPr sz="3000" i="1">
                <a:solidFill>
                  <a:srgbClr val="FFFFFF"/>
                </a:solidFill>
              </a:defRPr>
            </a:lvl9pPr>
          </a:lstStyle>
          <a:p>
            <a:endParaRPr/>
          </a:p>
        </p:txBody>
      </p:sp>
      <p:sp>
        <p:nvSpPr>
          <p:cNvPr id="22" name="Google Shape;22;p4"/>
          <p:cNvSpPr txBox="1"/>
          <p:nvPr/>
        </p:nvSpPr>
        <p:spPr>
          <a:xfrm>
            <a:off x="439873" y="742344"/>
            <a:ext cx="1957200" cy="6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600" b="1">
                <a:solidFill>
                  <a:srgbClr val="FFFFFF"/>
                </a:solidFill>
              </a:rPr>
              <a:t>“</a:t>
            </a:r>
            <a:endParaRPr sz="9600" b="1">
              <a:solidFill>
                <a:srgbClr val="FFFFFF"/>
              </a:solidFill>
            </a:endParaRPr>
          </a:p>
        </p:txBody>
      </p:sp>
      <p:sp>
        <p:nvSpPr>
          <p:cNvPr id="23" name="Google Shape;23;p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26" name="Google Shape;26;p5"/>
          <p:cNvSpPr txBox="1">
            <a:spLocks noGrp="1"/>
          </p:cNvSpPr>
          <p:nvPr>
            <p:ph type="body" idx="1"/>
          </p:nvPr>
        </p:nvSpPr>
        <p:spPr>
          <a:xfrm>
            <a:off x="844425" y="1586325"/>
            <a:ext cx="5971500" cy="31485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7" name="Google Shape;27;p5"/>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32" name="Google Shape;32;p6"/>
          <p:cNvSpPr txBox="1">
            <a:spLocks noGrp="1"/>
          </p:cNvSpPr>
          <p:nvPr>
            <p:ph type="body" idx="1"/>
          </p:nvPr>
        </p:nvSpPr>
        <p:spPr>
          <a:xfrm>
            <a:off x="844425"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3" name="Google Shape;33;p6"/>
          <p:cNvSpPr txBox="1">
            <a:spLocks noGrp="1"/>
          </p:cNvSpPr>
          <p:nvPr>
            <p:ph type="body" idx="2"/>
          </p:nvPr>
        </p:nvSpPr>
        <p:spPr>
          <a:xfrm>
            <a:off x="4308498"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4" name="Google Shape;34;p6"/>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39" name="Google Shape;39;p7"/>
          <p:cNvSpPr txBox="1">
            <a:spLocks noGrp="1"/>
          </p:cNvSpPr>
          <p:nvPr>
            <p:ph type="body" idx="1"/>
          </p:nvPr>
        </p:nvSpPr>
        <p:spPr>
          <a:xfrm>
            <a:off x="844425"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0" name="Google Shape;40;p7"/>
          <p:cNvSpPr txBox="1">
            <a:spLocks noGrp="1"/>
          </p:cNvSpPr>
          <p:nvPr>
            <p:ph type="body" idx="2"/>
          </p:nvPr>
        </p:nvSpPr>
        <p:spPr>
          <a:xfrm>
            <a:off x="321728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1" name="Google Shape;41;p7"/>
          <p:cNvSpPr txBox="1">
            <a:spLocks noGrp="1"/>
          </p:cNvSpPr>
          <p:nvPr>
            <p:ph type="body" idx="3"/>
          </p:nvPr>
        </p:nvSpPr>
        <p:spPr>
          <a:xfrm>
            <a:off x="559014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2" name="Google Shape;42;p7"/>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7"/>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47" name="Google Shape;47;p8"/>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color">
  <p:cSld name="TITLE_ONLY_1">
    <p:spTree>
      <p:nvGrpSpPr>
        <p:cNvPr id="1" name="Shape 50"/>
        <p:cNvGrpSpPr/>
        <p:nvPr/>
      </p:nvGrpSpPr>
      <p:grpSpPr>
        <a:xfrm>
          <a:off x="0" y="0"/>
          <a:ext cx="0" cy="0"/>
          <a:chOff x="0" y="0"/>
          <a:chExt cx="0" cy="0"/>
        </a:xfrm>
      </p:grpSpPr>
      <p:sp>
        <p:nvSpPr>
          <p:cNvPr id="51" name="Google Shape;51;p9"/>
          <p:cNvSpPr/>
          <p:nvPr/>
        </p:nvSpPr>
        <p:spPr>
          <a:xfrm>
            <a:off x="0" y="0"/>
            <a:ext cx="9144000" cy="3745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9"/>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600"/>
              <a:buNone/>
              <a:defRPr>
                <a:solidFill>
                  <a:srgbClr val="FFFFFF"/>
                </a:solidFill>
              </a:defRPr>
            </a:lvl1pPr>
            <a:lvl2pPr lvl="1" rtl="0">
              <a:spcBef>
                <a:spcPts val="0"/>
              </a:spcBef>
              <a:spcAft>
                <a:spcPts val="0"/>
              </a:spcAft>
              <a:buClr>
                <a:srgbClr val="FFFFFF"/>
              </a:buClr>
              <a:buSzPts val="2600"/>
              <a:buNone/>
              <a:defRPr>
                <a:solidFill>
                  <a:srgbClr val="FFFFFF"/>
                </a:solidFill>
              </a:defRPr>
            </a:lvl2pPr>
            <a:lvl3pPr lvl="2" rtl="0">
              <a:spcBef>
                <a:spcPts val="0"/>
              </a:spcBef>
              <a:spcAft>
                <a:spcPts val="0"/>
              </a:spcAft>
              <a:buClr>
                <a:srgbClr val="FFFFFF"/>
              </a:buClr>
              <a:buSzPts val="2600"/>
              <a:buNone/>
              <a:defRPr>
                <a:solidFill>
                  <a:srgbClr val="FFFFFF"/>
                </a:solidFill>
              </a:defRPr>
            </a:lvl3pPr>
            <a:lvl4pPr lvl="3" rtl="0">
              <a:spcBef>
                <a:spcPts val="0"/>
              </a:spcBef>
              <a:spcAft>
                <a:spcPts val="0"/>
              </a:spcAft>
              <a:buClr>
                <a:srgbClr val="FFFFFF"/>
              </a:buClr>
              <a:buSzPts val="2600"/>
              <a:buNone/>
              <a:defRPr>
                <a:solidFill>
                  <a:srgbClr val="FFFFFF"/>
                </a:solidFill>
              </a:defRPr>
            </a:lvl4pPr>
            <a:lvl5pPr lvl="4" rtl="0">
              <a:spcBef>
                <a:spcPts val="0"/>
              </a:spcBef>
              <a:spcAft>
                <a:spcPts val="0"/>
              </a:spcAft>
              <a:buClr>
                <a:srgbClr val="FFFFFF"/>
              </a:buClr>
              <a:buSzPts val="2600"/>
              <a:buNone/>
              <a:defRPr>
                <a:solidFill>
                  <a:srgbClr val="FFFFFF"/>
                </a:solidFill>
              </a:defRPr>
            </a:lvl5pPr>
            <a:lvl6pPr lvl="5" rtl="0">
              <a:spcBef>
                <a:spcPts val="0"/>
              </a:spcBef>
              <a:spcAft>
                <a:spcPts val="0"/>
              </a:spcAft>
              <a:buClr>
                <a:srgbClr val="FFFFFF"/>
              </a:buClr>
              <a:buSzPts val="2600"/>
              <a:buNone/>
              <a:defRPr>
                <a:solidFill>
                  <a:srgbClr val="FFFFFF"/>
                </a:solidFill>
              </a:defRPr>
            </a:lvl6pPr>
            <a:lvl7pPr lvl="6" rtl="0">
              <a:spcBef>
                <a:spcPts val="0"/>
              </a:spcBef>
              <a:spcAft>
                <a:spcPts val="0"/>
              </a:spcAft>
              <a:buClr>
                <a:srgbClr val="FFFFFF"/>
              </a:buClr>
              <a:buSzPts val="2600"/>
              <a:buNone/>
              <a:defRPr>
                <a:solidFill>
                  <a:srgbClr val="FFFFFF"/>
                </a:solidFill>
              </a:defRPr>
            </a:lvl7pPr>
            <a:lvl8pPr lvl="7" rtl="0">
              <a:spcBef>
                <a:spcPts val="0"/>
              </a:spcBef>
              <a:spcAft>
                <a:spcPts val="0"/>
              </a:spcAft>
              <a:buClr>
                <a:srgbClr val="FFFFFF"/>
              </a:buClr>
              <a:buSzPts val="2600"/>
              <a:buNone/>
              <a:defRPr>
                <a:solidFill>
                  <a:srgbClr val="FFFFFF"/>
                </a:solidFill>
              </a:defRPr>
            </a:lvl8pPr>
            <a:lvl9pPr lvl="8" rtl="0">
              <a:spcBef>
                <a:spcPts val="0"/>
              </a:spcBef>
              <a:spcAft>
                <a:spcPts val="0"/>
              </a:spcAft>
              <a:buClr>
                <a:srgbClr val="FFFFFF"/>
              </a:buClr>
              <a:buSzPts val="2600"/>
              <a:buNone/>
              <a:defRPr>
                <a:solidFill>
                  <a:srgbClr val="FFFFFF"/>
                </a:solidFill>
              </a:defRPr>
            </a:lvl9pPr>
          </a:lstStyle>
          <a:p>
            <a:endParaRPr/>
          </a:p>
        </p:txBody>
      </p:sp>
      <p:sp>
        <p:nvSpPr>
          <p:cNvPr id="53" name="Google Shape;53;p9"/>
          <p:cNvSpPr/>
          <p:nvPr/>
        </p:nvSpPr>
        <p:spPr>
          <a:xfrm>
            <a:off x="579000" y="579000"/>
            <a:ext cx="54300" cy="6756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4" name="Google Shape;54;p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half">
  <p:cSld name="TITLE_ONLY_1_1">
    <p:spTree>
      <p:nvGrpSpPr>
        <p:cNvPr id="1" name="Shape 55"/>
        <p:cNvGrpSpPr/>
        <p:nvPr/>
      </p:nvGrpSpPr>
      <p:grpSpPr>
        <a:xfrm>
          <a:off x="0" y="0"/>
          <a:ext cx="0" cy="0"/>
          <a:chOff x="0" y="0"/>
          <a:chExt cx="0" cy="0"/>
        </a:xfrm>
      </p:grpSpPr>
      <p:sp>
        <p:nvSpPr>
          <p:cNvPr id="56" name="Google Shape;56;p10"/>
          <p:cNvSpPr/>
          <p:nvPr/>
        </p:nvSpPr>
        <p:spPr>
          <a:xfrm>
            <a:off x="0" y="0"/>
            <a:ext cx="45780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0"/>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600"/>
              <a:buNone/>
              <a:defRPr>
                <a:solidFill>
                  <a:srgbClr val="FFFFFF"/>
                </a:solidFill>
              </a:defRPr>
            </a:lvl1pPr>
            <a:lvl2pPr lvl="1" rtl="0">
              <a:spcBef>
                <a:spcPts val="0"/>
              </a:spcBef>
              <a:spcAft>
                <a:spcPts val="0"/>
              </a:spcAft>
              <a:buClr>
                <a:srgbClr val="FFFFFF"/>
              </a:buClr>
              <a:buSzPts val="2600"/>
              <a:buNone/>
              <a:defRPr>
                <a:solidFill>
                  <a:srgbClr val="FFFFFF"/>
                </a:solidFill>
              </a:defRPr>
            </a:lvl2pPr>
            <a:lvl3pPr lvl="2" rtl="0">
              <a:spcBef>
                <a:spcPts val="0"/>
              </a:spcBef>
              <a:spcAft>
                <a:spcPts val="0"/>
              </a:spcAft>
              <a:buClr>
                <a:srgbClr val="FFFFFF"/>
              </a:buClr>
              <a:buSzPts val="2600"/>
              <a:buNone/>
              <a:defRPr>
                <a:solidFill>
                  <a:srgbClr val="FFFFFF"/>
                </a:solidFill>
              </a:defRPr>
            </a:lvl3pPr>
            <a:lvl4pPr lvl="3" rtl="0">
              <a:spcBef>
                <a:spcPts val="0"/>
              </a:spcBef>
              <a:spcAft>
                <a:spcPts val="0"/>
              </a:spcAft>
              <a:buClr>
                <a:srgbClr val="FFFFFF"/>
              </a:buClr>
              <a:buSzPts val="2600"/>
              <a:buNone/>
              <a:defRPr>
                <a:solidFill>
                  <a:srgbClr val="FFFFFF"/>
                </a:solidFill>
              </a:defRPr>
            </a:lvl4pPr>
            <a:lvl5pPr lvl="4" rtl="0">
              <a:spcBef>
                <a:spcPts val="0"/>
              </a:spcBef>
              <a:spcAft>
                <a:spcPts val="0"/>
              </a:spcAft>
              <a:buClr>
                <a:srgbClr val="FFFFFF"/>
              </a:buClr>
              <a:buSzPts val="2600"/>
              <a:buNone/>
              <a:defRPr>
                <a:solidFill>
                  <a:srgbClr val="FFFFFF"/>
                </a:solidFill>
              </a:defRPr>
            </a:lvl5pPr>
            <a:lvl6pPr lvl="5" rtl="0">
              <a:spcBef>
                <a:spcPts val="0"/>
              </a:spcBef>
              <a:spcAft>
                <a:spcPts val="0"/>
              </a:spcAft>
              <a:buClr>
                <a:srgbClr val="FFFFFF"/>
              </a:buClr>
              <a:buSzPts val="2600"/>
              <a:buNone/>
              <a:defRPr>
                <a:solidFill>
                  <a:srgbClr val="FFFFFF"/>
                </a:solidFill>
              </a:defRPr>
            </a:lvl6pPr>
            <a:lvl7pPr lvl="6" rtl="0">
              <a:spcBef>
                <a:spcPts val="0"/>
              </a:spcBef>
              <a:spcAft>
                <a:spcPts val="0"/>
              </a:spcAft>
              <a:buClr>
                <a:srgbClr val="FFFFFF"/>
              </a:buClr>
              <a:buSzPts val="2600"/>
              <a:buNone/>
              <a:defRPr>
                <a:solidFill>
                  <a:srgbClr val="FFFFFF"/>
                </a:solidFill>
              </a:defRPr>
            </a:lvl7pPr>
            <a:lvl8pPr lvl="7" rtl="0">
              <a:spcBef>
                <a:spcPts val="0"/>
              </a:spcBef>
              <a:spcAft>
                <a:spcPts val="0"/>
              </a:spcAft>
              <a:buClr>
                <a:srgbClr val="FFFFFF"/>
              </a:buClr>
              <a:buSzPts val="2600"/>
              <a:buNone/>
              <a:defRPr>
                <a:solidFill>
                  <a:srgbClr val="FFFFFF"/>
                </a:solidFill>
              </a:defRPr>
            </a:lvl8pPr>
            <a:lvl9pPr lvl="8" rtl="0">
              <a:spcBef>
                <a:spcPts val="0"/>
              </a:spcBef>
              <a:spcAft>
                <a:spcPts val="0"/>
              </a:spcAft>
              <a:buClr>
                <a:srgbClr val="FFFFFF"/>
              </a:buClr>
              <a:buSzPts val="2600"/>
              <a:buNone/>
              <a:defRPr>
                <a:solidFill>
                  <a:srgbClr val="FFFFFF"/>
                </a:solidFill>
              </a:defRPr>
            </a:lvl9pPr>
          </a:lstStyle>
          <a:p>
            <a:endParaRPr/>
          </a:p>
        </p:txBody>
      </p:sp>
      <p:sp>
        <p:nvSpPr>
          <p:cNvPr id="58" name="Google Shape;58;p10"/>
          <p:cNvSpPr/>
          <p:nvPr/>
        </p:nvSpPr>
        <p:spPr>
          <a:xfrm>
            <a:off x="579000" y="579000"/>
            <a:ext cx="54300" cy="6756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9" name="Google Shape;59;p10"/>
          <p:cNvSpPr/>
          <p:nvPr/>
        </p:nvSpPr>
        <p:spPr>
          <a:xfrm>
            <a:off x="9089700" y="0"/>
            <a:ext cx="54300" cy="5143500"/>
          </a:xfrm>
          <a:prstGeom prst="rect">
            <a:avLst/>
          </a:prstGeom>
          <a:solidFill>
            <a:srgbClr val="FF00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44425" y="422500"/>
            <a:ext cx="3226800" cy="8574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1pPr>
            <a:lvl2pPr lvl="1">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2pPr>
            <a:lvl3pPr lvl="2">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3pPr>
            <a:lvl4pPr lvl="3">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4pPr>
            <a:lvl5pPr lvl="4">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5pPr>
            <a:lvl6pPr lvl="5">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6pPr>
            <a:lvl7pPr lvl="6">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7pPr>
            <a:lvl8pPr lvl="7">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8pPr>
            <a:lvl9pPr lvl="8">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9pPr>
          </a:lstStyle>
          <a:p>
            <a:endParaRPr/>
          </a:p>
        </p:txBody>
      </p:sp>
      <p:sp>
        <p:nvSpPr>
          <p:cNvPr id="7" name="Google Shape;7;p1"/>
          <p:cNvSpPr txBox="1">
            <a:spLocks noGrp="1"/>
          </p:cNvSpPr>
          <p:nvPr>
            <p:ph type="body" idx="1"/>
          </p:nvPr>
        </p:nvSpPr>
        <p:spPr>
          <a:xfrm>
            <a:off x="723798" y="1586325"/>
            <a:ext cx="6092100" cy="3148500"/>
          </a:xfrm>
          <a:prstGeom prst="rect">
            <a:avLst/>
          </a:prstGeom>
          <a:noFill/>
          <a:ln>
            <a:noFill/>
          </a:ln>
        </p:spPr>
        <p:txBody>
          <a:bodyPr spcFirstLastPara="1" wrap="square" lIns="91425" tIns="91425" rIns="91425" bIns="91425" anchor="t" anchorCtr="0">
            <a:noAutofit/>
          </a:bodyPr>
          <a:lstStyle>
            <a:lvl1pPr marL="457200" lvl="0" indent="-342900">
              <a:spcBef>
                <a:spcPts val="60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1pPr>
            <a:lvl2pPr marL="914400" lvl="1"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2pPr>
            <a:lvl3pPr marL="1371600" lvl="2"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3pPr>
            <a:lvl4pPr marL="1828800" lvl="3"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4pPr>
            <a:lvl5pPr marL="2286000" lvl="4"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5pPr>
            <a:lvl6pPr marL="2743200" lvl="5"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6pPr>
            <a:lvl7pPr marL="3200400" lvl="6"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7pPr>
            <a:lvl8pPr marL="3657600" lvl="7"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8pPr>
            <a:lvl9pPr marL="4114800" lvl="8"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91425" tIns="91425" rIns="91425" bIns="91425" anchor="t" anchorCtr="0">
            <a:noAutofit/>
          </a:bodyPr>
          <a:lstStyle>
            <a:lvl1pPr lvl="0" algn="r">
              <a:buNone/>
              <a:defRPr sz="1200" b="1">
                <a:solidFill>
                  <a:schemeClr val="accent1"/>
                </a:solidFill>
                <a:latin typeface="Titillium Web"/>
                <a:ea typeface="Titillium Web"/>
                <a:cs typeface="Titillium Web"/>
                <a:sym typeface="Titillium Web"/>
              </a:defRPr>
            </a:lvl1pPr>
            <a:lvl2pPr lvl="1" algn="r">
              <a:buNone/>
              <a:defRPr sz="1200" b="1">
                <a:solidFill>
                  <a:schemeClr val="accent1"/>
                </a:solidFill>
                <a:latin typeface="Titillium Web"/>
                <a:ea typeface="Titillium Web"/>
                <a:cs typeface="Titillium Web"/>
                <a:sym typeface="Titillium Web"/>
              </a:defRPr>
            </a:lvl2pPr>
            <a:lvl3pPr lvl="2" algn="r">
              <a:buNone/>
              <a:defRPr sz="1200" b="1">
                <a:solidFill>
                  <a:schemeClr val="accent1"/>
                </a:solidFill>
                <a:latin typeface="Titillium Web"/>
                <a:ea typeface="Titillium Web"/>
                <a:cs typeface="Titillium Web"/>
                <a:sym typeface="Titillium Web"/>
              </a:defRPr>
            </a:lvl3pPr>
            <a:lvl4pPr lvl="3" algn="r">
              <a:buNone/>
              <a:defRPr sz="1200" b="1">
                <a:solidFill>
                  <a:schemeClr val="accent1"/>
                </a:solidFill>
                <a:latin typeface="Titillium Web"/>
                <a:ea typeface="Titillium Web"/>
                <a:cs typeface="Titillium Web"/>
                <a:sym typeface="Titillium Web"/>
              </a:defRPr>
            </a:lvl4pPr>
            <a:lvl5pPr lvl="4" algn="r">
              <a:buNone/>
              <a:defRPr sz="1200" b="1">
                <a:solidFill>
                  <a:schemeClr val="accent1"/>
                </a:solidFill>
                <a:latin typeface="Titillium Web"/>
                <a:ea typeface="Titillium Web"/>
                <a:cs typeface="Titillium Web"/>
                <a:sym typeface="Titillium Web"/>
              </a:defRPr>
            </a:lvl5pPr>
            <a:lvl6pPr lvl="5" algn="r">
              <a:buNone/>
              <a:defRPr sz="1200" b="1">
                <a:solidFill>
                  <a:schemeClr val="accent1"/>
                </a:solidFill>
                <a:latin typeface="Titillium Web"/>
                <a:ea typeface="Titillium Web"/>
                <a:cs typeface="Titillium Web"/>
                <a:sym typeface="Titillium Web"/>
              </a:defRPr>
            </a:lvl6pPr>
            <a:lvl7pPr lvl="6" algn="r">
              <a:buNone/>
              <a:defRPr sz="1200" b="1">
                <a:solidFill>
                  <a:schemeClr val="accent1"/>
                </a:solidFill>
                <a:latin typeface="Titillium Web"/>
                <a:ea typeface="Titillium Web"/>
                <a:cs typeface="Titillium Web"/>
                <a:sym typeface="Titillium Web"/>
              </a:defRPr>
            </a:lvl7pPr>
            <a:lvl8pPr lvl="7" algn="r">
              <a:buNone/>
              <a:defRPr sz="1200" b="1">
                <a:solidFill>
                  <a:schemeClr val="accent1"/>
                </a:solidFill>
                <a:latin typeface="Titillium Web"/>
                <a:ea typeface="Titillium Web"/>
                <a:cs typeface="Titillium Web"/>
                <a:sym typeface="Titillium Web"/>
              </a:defRPr>
            </a:lvl8pPr>
            <a:lvl9pPr lvl="8" algn="r">
              <a:buNone/>
              <a:defRPr sz="1200" b="1">
                <a:solidFill>
                  <a:schemeClr val="accent1"/>
                </a:solidFill>
                <a:latin typeface="Titillium Web"/>
                <a:ea typeface="Titillium Web"/>
                <a:cs typeface="Titillium Web"/>
                <a:sym typeface="Titillium Web"/>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slideLayout" Target="../slideLayouts/slideLayout1.xml"/><Relationship Id="rId7" Type="http://schemas.openxmlformats.org/officeDocument/2006/relationships/hyperlink" Target="https://creativecommons.org/licenses/by-nc/2.0/" TargetMode="Externa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hyperlink" Target="https://flic.kr/p/67Yb5i" TargetMode="External"/><Relationship Id="rId5" Type="http://schemas.openxmlformats.org/officeDocument/2006/relationships/image" Target="../media/image1.jpg"/><Relationship Id="rId10" Type="http://schemas.openxmlformats.org/officeDocument/2006/relationships/image" Target="../media/image3.png"/><Relationship Id="rId4" Type="http://schemas.openxmlformats.org/officeDocument/2006/relationships/notesSlide" Target="../notesSlides/notesSlide1.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hyperlink" Target="https://scholar.google.com/" TargetMode="External"/><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hyperlink" Target="https://www.francophonie.org/node/305" TargetMode="Externa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https://www.canada.ca/en/canadian-heritage/services/official-languages-bilingualism/publications/facts-canadian-francophonie.html" TargetMode="External"/><Relationship Id="rId5" Type="http://schemas.openxmlformats.org/officeDocument/2006/relationships/hyperlink" Target="https://www.ontario.ca/page/profile-francophone-population-ontario-2016" TargetMode="Externa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hyperlink" Target="https://www.francophonie.org/node/305" TargetMode="Externa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https://www.canada.ca/en/canadian-heritage/services/official-languages-bilingualism/publications/facts-canadian-francophonie.html" TargetMode="External"/><Relationship Id="rId5" Type="http://schemas.openxmlformats.org/officeDocument/2006/relationships/hyperlink" Target="https://www.ontario.ca/page/profile-francophone-population-ontario-2016" TargetMode="Externa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https://www.univcan.ca/universities/facts-and-stats/tuition-fees-by-university/" TargetMode="External"/><Relationship Id="rId5" Type="http://schemas.openxmlformats.org/officeDocument/2006/relationships/hyperlink" Target="https://www.campusfrance.org/en/tuition-fees-France" TargetMode="Externa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s://www.univcan.ca/universities/facts-and-stats/tuition-fees-by-university/" TargetMode="External"/><Relationship Id="rId5" Type="http://schemas.openxmlformats.org/officeDocument/2006/relationships/hyperlink" Target="https://www.campusfrance.org/en/tuition-fees-France" TargetMode="Externa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3.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3.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3.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3.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3.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3.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3.png"/><Relationship Id="rId5" Type="http://schemas.openxmlformats.org/officeDocument/2006/relationships/hyperlink" Target="http://www.unesco.org/new/en/international-mother-language-day/"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3.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3.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3.png"/><Relationship Id="rId5" Type="http://schemas.openxmlformats.org/officeDocument/2006/relationships/hyperlink" Target="https://transformation2030.uottawa.ca/"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3.png"/><Relationship Id="rId5" Type="http://schemas.openxmlformats.org/officeDocument/2006/relationships/hyperlink" Target="https://www.uottawa.ca/president/sites/www.uottawa.ca.president/files/francophonie_action_plan_-_january_30_2019.pdf" TargetMode="Externa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hyperlink" Target="https://creativecommons.org/licenses/by/4.0/" TargetMode="External"/><Relationship Id="rId5" Type="http://schemas.openxmlformats.org/officeDocument/2006/relationships/hyperlink" Target="http://hdl.handle.net/10393/42580" TargetMode="Externa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https://creativecommons.org/licenses/by-sa/4.0/deed.en"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commons.wikimedia.org/wiki/File:University_of_Ottawa,_Coat_of_Arms.png" TargetMode="External"/><Relationship Id="rId5" Type="http://schemas.openxmlformats.org/officeDocument/2006/relationships/image" Target="../media/image6.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3.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3.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hyperlink" Target="https://creativecommons.org/licenses/by-sa/4.0/" TargetMode="External"/><Relationship Id="rId5" Type="http://schemas.openxmlformats.org/officeDocument/2006/relationships/hyperlink" Target="https://jl4d.org/index.php/ejl4d/article/view/312"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https://creativecommons.org/licenses/by-sa/4.0/" TargetMode="External"/><Relationship Id="rId5" Type="http://schemas.openxmlformats.org/officeDocument/2006/relationships/hyperlink" Target="https://jl4d.org/index.php/ejl4d/article/view/312" TargetMode="Externa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8" Type="http://schemas.openxmlformats.org/officeDocument/2006/relationships/hyperlink" Target="https://www.slidescarnival.com/" TargetMode="External"/><Relationship Id="rId3" Type="http://schemas.openxmlformats.org/officeDocument/2006/relationships/slideLayout" Target="../slideLayouts/slideLayout13.xml"/><Relationship Id="rId7" Type="http://schemas.openxmlformats.org/officeDocument/2006/relationships/hyperlink" Target="https://www.slidescarnival.com/fidele-free-presentation-template/971" TargetMode="Externa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hyperlink" Target="mailto:michelle.brown@uottawa.ca" TargetMode="External"/><Relationship Id="rId5" Type="http://schemas.openxmlformats.org/officeDocument/2006/relationships/hyperlink" Target="mailto:melanie.brunet@uottawa.ca" TargetMode="External"/><Relationship Id="rId10" Type="http://schemas.openxmlformats.org/officeDocument/2006/relationships/image" Target="../media/image3.png"/><Relationship Id="rId4" Type="http://schemas.openxmlformats.org/officeDocument/2006/relationships/notesSlide" Target="../notesSlides/notesSlide35.xml"/><Relationship Id="rId9"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www.uottawa.ca/institutional-research-planning/resources/facts-figures/quick-facts" TargetMode="External"/><Relationship Id="rId5" Type="http://schemas.openxmlformats.org/officeDocument/2006/relationships/hyperlink" Target="https://www2.uottawa.ca/about-us/" TargetMode="Externa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hyperlink" Target="http://hdl.handle.net/10393/40237" TargetMode="External"/><Relationship Id="rId5" Type="http://schemas.openxmlformats.org/officeDocument/2006/relationships/hyperlink" Target="https://creativecommons.org/licenses/by-sa/4.0/" TargetMode="Externa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hyperlink" Target="https://www.internetworldstats.com/stats7.htm"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78"/>
        <p:cNvGrpSpPr/>
        <p:nvPr/>
      </p:nvGrpSpPr>
      <p:grpSpPr>
        <a:xfrm>
          <a:off x="0" y="0"/>
          <a:ext cx="0" cy="0"/>
          <a:chOff x="0" y="0"/>
          <a:chExt cx="0" cy="0"/>
        </a:xfrm>
      </p:grpSpPr>
      <p:sp>
        <p:nvSpPr>
          <p:cNvPr id="79" name="Google Shape;79;p15"/>
          <p:cNvSpPr txBox="1">
            <a:spLocks noGrp="1"/>
          </p:cNvSpPr>
          <p:nvPr>
            <p:ph type="ctrTitle"/>
          </p:nvPr>
        </p:nvSpPr>
        <p:spPr>
          <a:xfrm>
            <a:off x="721250" y="1928500"/>
            <a:ext cx="81489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900" dirty="0"/>
              <a:t>Challenges and Opportunities of OER at a Bilingual Canadian University</a:t>
            </a:r>
            <a:endParaRPr sz="3900" dirty="0"/>
          </a:p>
        </p:txBody>
      </p:sp>
      <p:sp>
        <p:nvSpPr>
          <p:cNvPr id="80" name="Google Shape;80;p15"/>
          <p:cNvSpPr txBox="1">
            <a:spLocks noGrp="1"/>
          </p:cNvSpPr>
          <p:nvPr>
            <p:ph type="ctrTitle"/>
          </p:nvPr>
        </p:nvSpPr>
        <p:spPr>
          <a:xfrm>
            <a:off x="796400" y="3196250"/>
            <a:ext cx="8148900" cy="469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100" b="0"/>
              <a:t>Mélanie Brunet and Michelle Brown, University of Ottawa Library</a:t>
            </a:r>
            <a:endParaRPr sz="2100" b="0"/>
          </a:p>
        </p:txBody>
      </p:sp>
      <p:sp>
        <p:nvSpPr>
          <p:cNvPr id="81" name="Google Shape;81;p15"/>
          <p:cNvSpPr txBox="1">
            <a:spLocks noGrp="1"/>
          </p:cNvSpPr>
          <p:nvPr>
            <p:ph type="ctrTitle"/>
          </p:nvPr>
        </p:nvSpPr>
        <p:spPr>
          <a:xfrm>
            <a:off x="721250" y="400300"/>
            <a:ext cx="7807800" cy="469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100" b="0" i="1" dirty="0"/>
              <a:t>Open Education Conference 2021</a:t>
            </a:r>
            <a:endParaRPr sz="2100" b="0" i="1" dirty="0"/>
          </a:p>
        </p:txBody>
      </p:sp>
      <p:sp>
        <p:nvSpPr>
          <p:cNvPr id="82" name="Google Shape;82;p15"/>
          <p:cNvSpPr txBox="1"/>
          <p:nvPr/>
        </p:nvSpPr>
        <p:spPr>
          <a:xfrm>
            <a:off x="7018020" y="4851000"/>
            <a:ext cx="2083780" cy="292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u="sng" dirty="0">
                <a:solidFill>
                  <a:schemeClr val="lt1"/>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Tabaret Hall</a:t>
            </a:r>
            <a:r>
              <a:rPr lang="en" sz="700" dirty="0">
                <a:solidFill>
                  <a:schemeClr val="lt1"/>
                </a:solidFill>
                <a:latin typeface="Titillium Web"/>
                <a:ea typeface="Titillium Web"/>
                <a:cs typeface="Titillium Web"/>
                <a:sym typeface="Titillium Web"/>
              </a:rPr>
              <a:t> by Bytown Museum, </a:t>
            </a:r>
            <a:r>
              <a:rPr lang="en" sz="700" u="sng" dirty="0">
                <a:solidFill>
                  <a:schemeClr val="lt1"/>
                </a:solidFill>
                <a:latin typeface="Titillium Web"/>
                <a:ea typeface="Titillium Web"/>
                <a:cs typeface="Titillium Web"/>
                <a:sym typeface="Titillium Web"/>
                <a:hlinkClick r:id="rId7">
                  <a:extLst>
                    <a:ext uri="{A12FA001-AC4F-418D-AE19-62706E023703}">
                      <ahyp:hlinkClr xmlns:ahyp="http://schemas.microsoft.com/office/drawing/2018/hyperlinkcolor" val="tx"/>
                    </a:ext>
                  </a:extLst>
                </a:hlinkClick>
              </a:rPr>
              <a:t>CC BY-NC 2.0</a:t>
            </a:r>
            <a:endParaRPr sz="700" dirty="0">
              <a:solidFill>
                <a:schemeClr val="lt1"/>
              </a:solidFill>
              <a:latin typeface="Titillium Web"/>
              <a:ea typeface="Titillium Web"/>
              <a:cs typeface="Titillium Web"/>
              <a:sym typeface="Titillium Web"/>
            </a:endParaRPr>
          </a:p>
        </p:txBody>
      </p:sp>
      <p:sp>
        <p:nvSpPr>
          <p:cNvPr id="83" name="Google Shape;83;p15"/>
          <p:cNvSpPr txBox="1"/>
          <p:nvPr/>
        </p:nvSpPr>
        <p:spPr>
          <a:xfrm>
            <a:off x="0" y="4851000"/>
            <a:ext cx="6308400" cy="2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dirty="0">
                <a:solidFill>
                  <a:schemeClr val="lt1"/>
                </a:solidFill>
                <a:latin typeface="Titillium Web"/>
                <a:ea typeface="Titillium Web"/>
                <a:cs typeface="Titillium Web"/>
                <a:sym typeface="Titillium Web"/>
              </a:rPr>
              <a:t>Unless otherwise specified, the contents of this presentation are made available under a </a:t>
            </a:r>
            <a:r>
              <a:rPr lang="en" sz="800" u="sng" dirty="0">
                <a:solidFill>
                  <a:schemeClr val="lt1"/>
                </a:solidFill>
                <a:latin typeface="Titillium Web"/>
                <a:ea typeface="Titillium Web"/>
                <a:cs typeface="Titillium Web"/>
                <a:sym typeface="Titillium Web"/>
                <a:hlinkClick r:id="rId8">
                  <a:extLst>
                    <a:ext uri="{A12FA001-AC4F-418D-AE19-62706E023703}">
                      <ahyp:hlinkClr xmlns:ahyp="http://schemas.microsoft.com/office/drawing/2018/hyperlinkcolor" val="tx"/>
                    </a:ext>
                  </a:extLst>
                </a:hlinkClick>
              </a:rPr>
              <a:t>Creative Commons Attribution 4.0 International licence</a:t>
            </a:r>
            <a:r>
              <a:rPr lang="en" sz="800" dirty="0">
                <a:solidFill>
                  <a:schemeClr val="lt1"/>
                </a:solidFill>
                <a:latin typeface="Titillium Web"/>
                <a:ea typeface="Titillium Web"/>
                <a:cs typeface="Titillium Web"/>
                <a:sym typeface="Titillium Web"/>
              </a:rPr>
              <a:t>. </a:t>
            </a:r>
            <a:endParaRPr sz="800" dirty="0">
              <a:solidFill>
                <a:schemeClr val="lt1"/>
              </a:solidFill>
              <a:latin typeface="Titillium Web"/>
              <a:ea typeface="Titillium Web"/>
              <a:cs typeface="Titillium Web"/>
              <a:sym typeface="Titillium Web"/>
            </a:endParaRPr>
          </a:p>
        </p:txBody>
      </p:sp>
      <p:pic>
        <p:nvPicPr>
          <p:cNvPr id="84" name="Google Shape;84;p15"/>
          <p:cNvPicPr preferRelativeResize="0"/>
          <p:nvPr/>
        </p:nvPicPr>
        <p:blipFill>
          <a:blip r:embed="rId9">
            <a:alphaModFix/>
          </a:blip>
          <a:stretch>
            <a:fillRect/>
          </a:stretch>
        </p:blipFill>
        <p:spPr>
          <a:xfrm>
            <a:off x="85975" y="4579900"/>
            <a:ext cx="866879" cy="303300"/>
          </a:xfrm>
          <a:prstGeom prst="rect">
            <a:avLst/>
          </a:prstGeom>
          <a:noFill/>
          <a:ln>
            <a:noFill/>
          </a:ln>
        </p:spPr>
      </p:pic>
      <p:pic>
        <p:nvPicPr>
          <p:cNvPr id="4" name="Audio 3">
            <a:hlinkClick r:id="" action="ppaction://media"/>
            <a:extLst>
              <a:ext uri="{FF2B5EF4-FFF2-40B4-BE49-F238E27FC236}">
                <a16:creationId xmlns:a16="http://schemas.microsoft.com/office/drawing/2014/main" id="{091B3956-4F24-4743-8017-36A9742C6837}"/>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801773" y="4695433"/>
            <a:ext cx="184400" cy="1844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8925"/>
    </mc:Choice>
    <mc:Fallback xmlns="">
      <p:transition advTm="89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92424"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4"/>
          <p:cNvSpPr txBox="1">
            <a:spLocks noGrp="1"/>
          </p:cNvSpPr>
          <p:nvPr>
            <p:ph type="title"/>
          </p:nvPr>
        </p:nvSpPr>
        <p:spPr>
          <a:xfrm>
            <a:off x="844425" y="422500"/>
            <a:ext cx="74361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English Dominance </a:t>
            </a:r>
            <a:r>
              <a:rPr lang="en" sz="2900"/>
              <a:t>in OER</a:t>
            </a:r>
            <a:endParaRPr sz="2900"/>
          </a:p>
        </p:txBody>
      </p:sp>
      <p:sp>
        <p:nvSpPr>
          <p:cNvPr id="155" name="Google Shape;155;p2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pic>
        <p:nvPicPr>
          <p:cNvPr id="5" name="Audio 4">
            <a:hlinkClick r:id="" action="ppaction://media"/>
            <a:extLst>
              <a:ext uri="{FF2B5EF4-FFF2-40B4-BE49-F238E27FC236}">
                <a16:creationId xmlns:a16="http://schemas.microsoft.com/office/drawing/2014/main" id="{3F6467A3-0C73-4110-A7A7-A6969A3EDD5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34597" y="4563686"/>
            <a:ext cx="230909" cy="230909"/>
          </a:xfrm>
          <a:prstGeom prst="rect">
            <a:avLst/>
          </a:prstGeom>
        </p:spPr>
      </p:pic>
      <p:sp>
        <p:nvSpPr>
          <p:cNvPr id="13" name="Google Shape;161;p25">
            <a:extLst>
              <a:ext uri="{FF2B5EF4-FFF2-40B4-BE49-F238E27FC236}">
                <a16:creationId xmlns:a16="http://schemas.microsoft.com/office/drawing/2014/main" id="{48821047-756B-4C4A-B6D7-7DA4BBD37532}"/>
              </a:ext>
            </a:extLst>
          </p:cNvPr>
          <p:cNvSpPr txBox="1">
            <a:spLocks noGrp="1"/>
          </p:cNvSpPr>
          <p:nvPr>
            <p:ph type="body" idx="1"/>
          </p:nvPr>
        </p:nvSpPr>
        <p:spPr>
          <a:xfrm>
            <a:off x="844425" y="1279900"/>
            <a:ext cx="7636200" cy="6759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dirty="0"/>
              <a:t>Dominance in scientific/academic publishing</a:t>
            </a:r>
            <a:endParaRPr sz="2200" dirty="0"/>
          </a:p>
          <a:p>
            <a:pPr marL="914400" lvl="1" indent="-368300" algn="l" rtl="0">
              <a:spcBef>
                <a:spcPts val="0"/>
              </a:spcBef>
              <a:spcAft>
                <a:spcPts val="0"/>
              </a:spcAft>
              <a:buSzPts val="2200"/>
              <a:buChar char="▫"/>
            </a:pPr>
            <a:r>
              <a:rPr lang="en" sz="2200" dirty="0"/>
              <a:t>including about OER</a:t>
            </a:r>
            <a:endParaRPr sz="2200" dirty="0"/>
          </a:p>
          <a:p>
            <a:pPr marL="914400" lvl="0" indent="0" algn="l" rtl="0">
              <a:spcBef>
                <a:spcPts val="600"/>
              </a:spcBef>
              <a:spcAft>
                <a:spcPts val="0"/>
              </a:spcAft>
              <a:buNone/>
            </a:pPr>
            <a:r>
              <a:rPr lang="en" sz="2200" dirty="0"/>
              <a:t> </a:t>
            </a:r>
            <a:endParaRPr sz="2200" dirty="0"/>
          </a:p>
          <a:p>
            <a:pPr marL="457200" lvl="0" indent="0" algn="l" rtl="0">
              <a:spcBef>
                <a:spcPts val="600"/>
              </a:spcBef>
              <a:spcAft>
                <a:spcPts val="0"/>
              </a:spcAft>
              <a:buNone/>
            </a:pPr>
            <a:endParaRPr sz="2200" dirty="0"/>
          </a:p>
          <a:p>
            <a:pPr marL="457200" lvl="0" indent="0" algn="l" rtl="0">
              <a:spcBef>
                <a:spcPts val="600"/>
              </a:spcBef>
              <a:spcAft>
                <a:spcPts val="0"/>
              </a:spcAft>
              <a:buNone/>
            </a:pPr>
            <a:endParaRPr sz="2200" dirty="0"/>
          </a:p>
          <a:p>
            <a:pPr marL="0" lvl="0" indent="0" algn="l" rtl="0">
              <a:spcBef>
                <a:spcPts val="600"/>
              </a:spcBef>
              <a:spcAft>
                <a:spcPts val="0"/>
              </a:spcAft>
              <a:buNone/>
            </a:pPr>
            <a:endParaRPr sz="2200" dirty="0"/>
          </a:p>
        </p:txBody>
      </p:sp>
      <p:graphicFrame>
        <p:nvGraphicFramePr>
          <p:cNvPr id="14" name="Google Shape;163;p25">
            <a:extLst>
              <a:ext uri="{FF2B5EF4-FFF2-40B4-BE49-F238E27FC236}">
                <a16:creationId xmlns:a16="http://schemas.microsoft.com/office/drawing/2014/main" id="{28BB4FBD-3609-40AE-B3FB-B5892171F0EB}"/>
              </a:ext>
            </a:extLst>
          </p:cNvPr>
          <p:cNvGraphicFramePr/>
          <p:nvPr/>
        </p:nvGraphicFramePr>
        <p:xfrm>
          <a:off x="1422375" y="2416775"/>
          <a:ext cx="6040300" cy="1988730"/>
        </p:xfrm>
        <a:graphic>
          <a:graphicData uri="http://schemas.openxmlformats.org/drawingml/2006/table">
            <a:tbl>
              <a:tblPr>
                <a:noFill/>
                <a:tableStyleId>{351D6964-E1A0-4D2A-B659-F1E16AB710D3}</a:tableStyleId>
              </a:tblPr>
              <a:tblGrid>
                <a:gridCol w="3838650">
                  <a:extLst>
                    <a:ext uri="{9D8B030D-6E8A-4147-A177-3AD203B41FA5}">
                      <a16:colId xmlns:a16="http://schemas.microsoft.com/office/drawing/2014/main" val="20000"/>
                    </a:ext>
                  </a:extLst>
                </a:gridCol>
                <a:gridCol w="2201650">
                  <a:extLst>
                    <a:ext uri="{9D8B030D-6E8A-4147-A177-3AD203B41FA5}">
                      <a16:colId xmlns:a16="http://schemas.microsoft.com/office/drawing/2014/main" val="20001"/>
                    </a:ext>
                  </a:extLst>
                </a:gridCol>
              </a:tblGrid>
              <a:tr h="614650">
                <a:tc gridSpan="2">
                  <a:txBody>
                    <a:bodyPr/>
                    <a:lstStyle/>
                    <a:p>
                      <a:pPr marL="0" lvl="0" indent="0" algn="ctr" rtl="0">
                        <a:spcBef>
                          <a:spcPts val="0"/>
                        </a:spcBef>
                        <a:spcAft>
                          <a:spcPts val="0"/>
                        </a:spcAft>
                        <a:buNone/>
                      </a:pPr>
                      <a:r>
                        <a:rPr lang="en" sz="2200" b="1">
                          <a:solidFill>
                            <a:schemeClr val="dk1"/>
                          </a:solidFill>
                          <a:latin typeface="Titillium Web"/>
                          <a:ea typeface="Titillium Web"/>
                          <a:cs typeface="Titillium Web"/>
                          <a:sym typeface="Titillium Web"/>
                        </a:rPr>
                        <a:t>Google Scholar Search in Title </a:t>
                      </a:r>
                      <a:endParaRPr sz="2200" b="1">
                        <a:solidFill>
                          <a:schemeClr val="dk1"/>
                        </a:solidFill>
                        <a:latin typeface="Titillium Web"/>
                        <a:ea typeface="Titillium Web"/>
                        <a:cs typeface="Titillium Web"/>
                        <a:sym typeface="Titillium Web"/>
                      </a:endParaRPr>
                    </a:p>
                    <a:p>
                      <a:pPr marL="0" lvl="0" indent="0" algn="ctr" rtl="0">
                        <a:spcBef>
                          <a:spcPts val="0"/>
                        </a:spcBef>
                        <a:spcAft>
                          <a:spcPts val="0"/>
                        </a:spcAft>
                        <a:buNone/>
                      </a:pPr>
                      <a:r>
                        <a:rPr lang="en" sz="2000">
                          <a:solidFill>
                            <a:schemeClr val="dk1"/>
                          </a:solidFill>
                          <a:latin typeface="Titillium Web"/>
                          <a:ea typeface="Titillium Web"/>
                          <a:cs typeface="Titillium Web"/>
                          <a:sym typeface="Titillium Web"/>
                        </a:rPr>
                        <a:t>(September 19, 2021)</a:t>
                      </a:r>
                      <a:endParaRPr sz="2000">
                        <a:solidFill>
                          <a:schemeClr val="dk1"/>
                        </a:solidFill>
                        <a:latin typeface="Titillium Web"/>
                        <a:ea typeface="Titillium Web"/>
                        <a:cs typeface="Titillium Web"/>
                        <a:sym typeface="Titillium Web"/>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589250">
                <a:tc>
                  <a:txBody>
                    <a:bodyPr/>
                    <a:lstStyle/>
                    <a:p>
                      <a:pPr marL="0" lvl="0" indent="0" algn="l" rtl="0">
                        <a:spcBef>
                          <a:spcPts val="0"/>
                        </a:spcBef>
                        <a:spcAft>
                          <a:spcPts val="0"/>
                        </a:spcAft>
                        <a:buNone/>
                      </a:pPr>
                      <a:r>
                        <a:rPr lang="en" sz="2200">
                          <a:solidFill>
                            <a:schemeClr val="dk1"/>
                          </a:solidFill>
                          <a:latin typeface="Titillium Web"/>
                          <a:ea typeface="Titillium Web"/>
                          <a:cs typeface="Titillium Web"/>
                          <a:sym typeface="Titillium Web"/>
                        </a:rPr>
                        <a:t>“open educational resources”</a:t>
                      </a:r>
                      <a:endParaRPr sz="2200">
                        <a:solidFill>
                          <a:schemeClr val="dk1"/>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solidFill>
                            <a:schemeClr val="dk1"/>
                          </a:solidFill>
                          <a:latin typeface="Titillium Web"/>
                          <a:ea typeface="Titillium Web"/>
                          <a:cs typeface="Titillium Web"/>
                          <a:sym typeface="Titillium Web"/>
                        </a:rPr>
                        <a:t>≈ 4,100 results</a:t>
                      </a:r>
                      <a:endParaRPr sz="2200">
                        <a:solidFill>
                          <a:schemeClr val="dk1"/>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576550">
                <a:tc>
                  <a:txBody>
                    <a:bodyPr/>
                    <a:lstStyle/>
                    <a:p>
                      <a:pPr marL="0" lvl="0" indent="0" algn="l" rtl="0">
                        <a:spcBef>
                          <a:spcPts val="0"/>
                        </a:spcBef>
                        <a:spcAft>
                          <a:spcPts val="0"/>
                        </a:spcAft>
                        <a:buNone/>
                      </a:pPr>
                      <a:r>
                        <a:rPr lang="en" sz="2200">
                          <a:solidFill>
                            <a:schemeClr val="dk1"/>
                          </a:solidFill>
                          <a:latin typeface="Titillium Web"/>
                          <a:ea typeface="Titillium Web"/>
                          <a:cs typeface="Titillium Web"/>
                          <a:sym typeface="Titillium Web"/>
                        </a:rPr>
                        <a:t>“ressources éducatives libres”</a:t>
                      </a:r>
                      <a:endParaRPr sz="2200">
                        <a:solidFill>
                          <a:schemeClr val="dk1"/>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solidFill>
                            <a:schemeClr val="dk1"/>
                          </a:solidFill>
                          <a:latin typeface="Titillium Web"/>
                          <a:ea typeface="Titillium Web"/>
                          <a:cs typeface="Titillium Web"/>
                          <a:sym typeface="Titillium Web"/>
                        </a:rPr>
                        <a:t>≈ 34 results</a:t>
                      </a:r>
                      <a:endParaRPr sz="2200">
                        <a:solidFill>
                          <a:schemeClr val="dk1"/>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bl>
          </a:graphicData>
        </a:graphic>
      </p:graphicFrame>
      <p:sp>
        <p:nvSpPr>
          <p:cNvPr id="15" name="Google Shape;164;p25">
            <a:extLst>
              <a:ext uri="{FF2B5EF4-FFF2-40B4-BE49-F238E27FC236}">
                <a16:creationId xmlns:a16="http://schemas.microsoft.com/office/drawing/2014/main" id="{A01E150A-4056-4A15-982E-E595ECA30E0D}"/>
              </a:ext>
            </a:extLst>
          </p:cNvPr>
          <p:cNvSpPr txBox="1"/>
          <p:nvPr/>
        </p:nvSpPr>
        <p:spPr>
          <a:xfrm>
            <a:off x="1957025" y="4674575"/>
            <a:ext cx="4971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latin typeface="Titillium Web"/>
                <a:ea typeface="Titillium Web"/>
                <a:cs typeface="Titillium Web"/>
                <a:sym typeface="Titillium Web"/>
              </a:rPr>
              <a:t>Source: Advanced searches performed by M. Brunet using </a:t>
            </a:r>
            <a:r>
              <a:rPr lang="en" sz="1000" u="sng">
                <a:solidFill>
                  <a:schemeClr val="hlink"/>
                </a:solidFill>
                <a:latin typeface="Titillium Web"/>
                <a:ea typeface="Titillium Web"/>
                <a:cs typeface="Titillium Web"/>
                <a:sym typeface="Titillium Web"/>
                <a:hlinkClick r:id="rId6"/>
              </a:rPr>
              <a:t>https://scholar.google.com/</a:t>
            </a:r>
            <a:r>
              <a:rPr lang="en" sz="1000">
                <a:latin typeface="Titillium Web"/>
                <a:ea typeface="Titillium Web"/>
                <a:cs typeface="Titillium Web"/>
                <a:sym typeface="Titillium Web"/>
              </a:rPr>
              <a:t> </a:t>
            </a:r>
            <a:endParaRPr sz="1000">
              <a:latin typeface="Titillium Web"/>
              <a:ea typeface="Titillium Web"/>
              <a:cs typeface="Titillium Web"/>
              <a:sym typeface="Titillium Web"/>
            </a:endParaRPr>
          </a:p>
        </p:txBody>
      </p:sp>
    </p:spTree>
  </p:cSld>
  <p:clrMapOvr>
    <a:masterClrMapping/>
  </p:clrMapOvr>
  <mc:AlternateContent xmlns:mc="http://schemas.openxmlformats.org/markup-compatibility/2006" xmlns:p14="http://schemas.microsoft.com/office/powerpoint/2010/main">
    <mc:Choice Requires="p14">
      <p:transition p14:dur="0" advTm="20336"/>
    </mc:Choice>
    <mc:Fallback xmlns="">
      <p:transition advTm="203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Comparison with </a:t>
            </a:r>
            <a:r>
              <a:rPr lang="en" sz="2900">
                <a:solidFill>
                  <a:srgbClr val="FF004E"/>
                </a:solidFill>
              </a:rPr>
              <a:t>Commercial Textbooks</a:t>
            </a:r>
            <a:endParaRPr sz="2900">
              <a:solidFill>
                <a:srgbClr val="FF004E"/>
              </a:solidFill>
            </a:endParaRPr>
          </a:p>
        </p:txBody>
      </p:sp>
      <p:sp>
        <p:nvSpPr>
          <p:cNvPr id="170" name="Google Shape;170;p26"/>
          <p:cNvSpPr txBox="1">
            <a:spLocks noGrp="1"/>
          </p:cNvSpPr>
          <p:nvPr>
            <p:ph type="body" idx="1"/>
          </p:nvPr>
        </p:nvSpPr>
        <p:spPr>
          <a:xfrm>
            <a:off x="844425" y="1133200"/>
            <a:ext cx="7564800" cy="10848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Small commercial publishing market for French-language resources</a:t>
            </a:r>
            <a:endParaRPr sz="2200"/>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171" name="Google Shape;171;p2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pic>
        <p:nvPicPr>
          <p:cNvPr id="5" name="Audio 4">
            <a:hlinkClick r:id="" action="ppaction://media"/>
            <a:extLst>
              <a:ext uri="{FF2B5EF4-FFF2-40B4-BE49-F238E27FC236}">
                <a16:creationId xmlns:a16="http://schemas.microsoft.com/office/drawing/2014/main" id="{12254E08-7E15-4A95-BF2B-D38951EB38A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03424" y="4533999"/>
            <a:ext cx="270395" cy="27039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9772"/>
    </mc:Choice>
    <mc:Fallback xmlns="">
      <p:transition advTm="97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7"/>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Comparison with </a:t>
            </a:r>
            <a:r>
              <a:rPr lang="en" sz="2900">
                <a:solidFill>
                  <a:srgbClr val="FF004E"/>
                </a:solidFill>
              </a:rPr>
              <a:t>Commercial Textbooks</a:t>
            </a:r>
            <a:endParaRPr sz="2900">
              <a:solidFill>
                <a:srgbClr val="FF004E"/>
              </a:solidFill>
            </a:endParaRPr>
          </a:p>
        </p:txBody>
      </p:sp>
      <p:sp>
        <p:nvSpPr>
          <p:cNvPr id="177" name="Google Shape;177;p27"/>
          <p:cNvSpPr txBox="1">
            <a:spLocks noGrp="1"/>
          </p:cNvSpPr>
          <p:nvPr>
            <p:ph type="body" idx="1"/>
          </p:nvPr>
        </p:nvSpPr>
        <p:spPr>
          <a:xfrm>
            <a:off x="844425" y="1133200"/>
            <a:ext cx="7564800" cy="10848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Small commercial publishing market for French-language resources</a:t>
            </a:r>
            <a:endParaRPr sz="2200"/>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178" name="Google Shape;178;p2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graphicFrame>
        <p:nvGraphicFramePr>
          <p:cNvPr id="179" name="Google Shape;179;p27"/>
          <p:cNvGraphicFramePr/>
          <p:nvPr/>
        </p:nvGraphicFramePr>
        <p:xfrm>
          <a:off x="1737500" y="2131700"/>
          <a:ext cx="5557250" cy="1970600"/>
        </p:xfrm>
        <a:graphic>
          <a:graphicData uri="http://schemas.openxmlformats.org/drawingml/2006/table">
            <a:tbl>
              <a:tblPr>
                <a:noFill/>
                <a:tableStyleId>{351D6964-E1A0-4D2A-B659-F1E16AB710D3}</a:tableStyleId>
              </a:tblPr>
              <a:tblGrid>
                <a:gridCol w="2153675">
                  <a:extLst>
                    <a:ext uri="{9D8B030D-6E8A-4147-A177-3AD203B41FA5}">
                      <a16:colId xmlns:a16="http://schemas.microsoft.com/office/drawing/2014/main" val="20000"/>
                    </a:ext>
                  </a:extLst>
                </a:gridCol>
                <a:gridCol w="1836525">
                  <a:extLst>
                    <a:ext uri="{9D8B030D-6E8A-4147-A177-3AD203B41FA5}">
                      <a16:colId xmlns:a16="http://schemas.microsoft.com/office/drawing/2014/main" val="20001"/>
                    </a:ext>
                  </a:extLst>
                </a:gridCol>
                <a:gridCol w="1567050">
                  <a:extLst>
                    <a:ext uri="{9D8B030D-6E8A-4147-A177-3AD203B41FA5}">
                      <a16:colId xmlns:a16="http://schemas.microsoft.com/office/drawing/2014/main" val="20002"/>
                    </a:ext>
                  </a:extLst>
                </a:gridCol>
              </a:tblGrid>
              <a:tr h="381000">
                <a:tc gridSpan="3">
                  <a:txBody>
                    <a:bodyPr/>
                    <a:lstStyle/>
                    <a:p>
                      <a:pPr marL="0" lvl="0" indent="0" algn="ctr" rtl="0">
                        <a:spcBef>
                          <a:spcPts val="0"/>
                        </a:spcBef>
                        <a:spcAft>
                          <a:spcPts val="0"/>
                        </a:spcAft>
                        <a:buNone/>
                      </a:pPr>
                      <a:r>
                        <a:rPr lang="en" sz="2000" b="1">
                          <a:latin typeface="Titillium Web"/>
                          <a:ea typeface="Titillium Web"/>
                          <a:cs typeface="Titillium Web"/>
                          <a:sym typeface="Titillium Web"/>
                        </a:rPr>
                        <a:t>Francophone population</a:t>
                      </a:r>
                      <a:endParaRPr sz="2000" b="1">
                        <a:latin typeface="Titillium Web"/>
                        <a:ea typeface="Titillium Web"/>
                        <a:cs typeface="Titillium Web"/>
                        <a:sym typeface="Titillium Web"/>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2000">
                          <a:latin typeface="Titillium Web"/>
                          <a:ea typeface="Titillium Web"/>
                          <a:cs typeface="Titillium Web"/>
                          <a:sym typeface="Titillium Web"/>
                        </a:rPr>
                        <a:t>Ontario (2016)</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622,415</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4.7%</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sz="2000">
                          <a:latin typeface="Titillium Web"/>
                          <a:ea typeface="Titillium Web"/>
                          <a:cs typeface="Titillium Web"/>
                          <a:sym typeface="Titillium Web"/>
                        </a:rPr>
                        <a:t>Canada (2016)</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7,914,498</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22.8%</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507650">
                <a:tc>
                  <a:txBody>
                    <a:bodyPr/>
                    <a:lstStyle/>
                    <a:p>
                      <a:pPr marL="0" lvl="0" indent="0" algn="l" rtl="0">
                        <a:spcBef>
                          <a:spcPts val="0"/>
                        </a:spcBef>
                        <a:spcAft>
                          <a:spcPts val="0"/>
                        </a:spcAft>
                        <a:buNone/>
                      </a:pPr>
                      <a:r>
                        <a:rPr lang="en" sz="2000">
                          <a:latin typeface="Titillium Web"/>
                          <a:ea typeface="Titillium Web"/>
                          <a:cs typeface="Titillium Web"/>
                          <a:sym typeface="Titillium Web"/>
                        </a:rPr>
                        <a:t>World (2018)</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253,000,000</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3.1%</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bl>
          </a:graphicData>
        </a:graphic>
      </p:graphicFrame>
      <p:sp>
        <p:nvSpPr>
          <p:cNvPr id="180" name="Google Shape;180;p27"/>
          <p:cNvSpPr txBox="1"/>
          <p:nvPr/>
        </p:nvSpPr>
        <p:spPr>
          <a:xfrm>
            <a:off x="539850" y="4401300"/>
            <a:ext cx="80643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Titillium Web"/>
                <a:ea typeface="Titillium Web"/>
                <a:cs typeface="Titillium Web"/>
                <a:sym typeface="Titillium Web"/>
              </a:rPr>
              <a:t>Sources: Government of Ontario,  </a:t>
            </a:r>
            <a:r>
              <a:rPr lang="en" sz="900" u="sng">
                <a:solidFill>
                  <a:schemeClr val="hlink"/>
                </a:solidFill>
                <a:latin typeface="Titillium Web"/>
                <a:ea typeface="Titillium Web"/>
                <a:cs typeface="Titillium Web"/>
                <a:sym typeface="Titillium Web"/>
                <a:hlinkClick r:id="rId5"/>
              </a:rPr>
              <a:t>https://www.ontario.ca/page/profile-francophone-population-ontario-2016</a:t>
            </a:r>
            <a:r>
              <a:rPr lang="en" sz="900">
                <a:latin typeface="Titillium Web"/>
                <a:ea typeface="Titillium Web"/>
                <a:cs typeface="Titillium Web"/>
                <a:sym typeface="Titillium Web"/>
              </a:rPr>
              <a:t>, Canadian Heritage, Government of Canada, </a:t>
            </a:r>
            <a:r>
              <a:rPr lang="en" sz="900" u="sng">
                <a:solidFill>
                  <a:schemeClr val="hlink"/>
                </a:solidFill>
                <a:latin typeface="Titillium Web"/>
                <a:ea typeface="Titillium Web"/>
                <a:cs typeface="Titillium Web"/>
                <a:sym typeface="Titillium Web"/>
                <a:hlinkClick r:id="rId6"/>
              </a:rPr>
              <a:t>https://www.canada.ca/en/canadian-heritage/services/official-languages-bilingualism/publications/facts-canadian-francophonie.html</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a:p>
            <a:pPr marL="0" lvl="0" indent="0" algn="ctr" rtl="0">
              <a:spcBef>
                <a:spcPts val="0"/>
              </a:spcBef>
              <a:spcAft>
                <a:spcPts val="0"/>
              </a:spcAft>
              <a:buNone/>
            </a:pPr>
            <a:r>
              <a:rPr lang="en" sz="900">
                <a:latin typeface="Titillium Web"/>
                <a:ea typeface="Titillium Web"/>
                <a:cs typeface="Titillium Web"/>
                <a:sym typeface="Titillium Web"/>
              </a:rPr>
              <a:t>and OIF, </a:t>
            </a:r>
            <a:r>
              <a:rPr lang="en" sz="900" i="1">
                <a:latin typeface="Titillium Web"/>
                <a:ea typeface="Titillium Web"/>
                <a:cs typeface="Titillium Web"/>
                <a:sym typeface="Titillium Web"/>
              </a:rPr>
              <a:t>La langue française dans le monde</a:t>
            </a:r>
            <a:r>
              <a:rPr lang="en" sz="900">
                <a:latin typeface="Titillium Web"/>
                <a:ea typeface="Titillium Web"/>
                <a:cs typeface="Titillium Web"/>
                <a:sym typeface="Titillium Web"/>
              </a:rPr>
              <a:t>, </a:t>
            </a:r>
            <a:r>
              <a:rPr lang="en" sz="900" u="sng">
                <a:solidFill>
                  <a:schemeClr val="hlink"/>
                </a:solidFill>
                <a:latin typeface="Titillium Web"/>
                <a:ea typeface="Titillium Web"/>
                <a:cs typeface="Titillium Web"/>
                <a:sym typeface="Titillium Web"/>
                <a:hlinkClick r:id="rId7"/>
              </a:rPr>
              <a:t>https://www.francophonie.org/node/305</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10" name="Audio 9">
            <a:hlinkClick r:id="" action="ppaction://media"/>
            <a:extLst>
              <a:ext uri="{FF2B5EF4-FFF2-40B4-BE49-F238E27FC236}">
                <a16:creationId xmlns:a16="http://schemas.microsoft.com/office/drawing/2014/main" id="{4E56B41D-72C6-467B-8301-93DBBB53B116}"/>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722130" y="4567844"/>
            <a:ext cx="222596" cy="22259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8108"/>
    </mc:Choice>
    <mc:Fallback xmlns="">
      <p:transition advTm="181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8"/>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Comparison with </a:t>
            </a:r>
            <a:r>
              <a:rPr lang="en" sz="2900">
                <a:solidFill>
                  <a:srgbClr val="FF004E"/>
                </a:solidFill>
              </a:rPr>
              <a:t>Commercial Textbooks</a:t>
            </a:r>
            <a:endParaRPr sz="2900">
              <a:solidFill>
                <a:srgbClr val="FF004E"/>
              </a:solidFill>
            </a:endParaRPr>
          </a:p>
        </p:txBody>
      </p:sp>
      <p:sp>
        <p:nvSpPr>
          <p:cNvPr id="186" name="Google Shape;186;p28"/>
          <p:cNvSpPr txBox="1">
            <a:spLocks noGrp="1"/>
          </p:cNvSpPr>
          <p:nvPr>
            <p:ph type="body" idx="1"/>
          </p:nvPr>
        </p:nvSpPr>
        <p:spPr>
          <a:xfrm>
            <a:off x="844425" y="1133200"/>
            <a:ext cx="7564800" cy="10848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Small commercial publishing market for French-language resources</a:t>
            </a:r>
            <a:endParaRPr sz="2200"/>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187" name="Google Shape;187;p2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graphicFrame>
        <p:nvGraphicFramePr>
          <p:cNvPr id="188" name="Google Shape;188;p28"/>
          <p:cNvGraphicFramePr/>
          <p:nvPr/>
        </p:nvGraphicFramePr>
        <p:xfrm>
          <a:off x="1737500" y="2131700"/>
          <a:ext cx="5557250" cy="1970600"/>
        </p:xfrm>
        <a:graphic>
          <a:graphicData uri="http://schemas.openxmlformats.org/drawingml/2006/table">
            <a:tbl>
              <a:tblPr>
                <a:noFill/>
                <a:tableStyleId>{351D6964-E1A0-4D2A-B659-F1E16AB710D3}</a:tableStyleId>
              </a:tblPr>
              <a:tblGrid>
                <a:gridCol w="2153675">
                  <a:extLst>
                    <a:ext uri="{9D8B030D-6E8A-4147-A177-3AD203B41FA5}">
                      <a16:colId xmlns:a16="http://schemas.microsoft.com/office/drawing/2014/main" val="20000"/>
                    </a:ext>
                  </a:extLst>
                </a:gridCol>
                <a:gridCol w="1836525">
                  <a:extLst>
                    <a:ext uri="{9D8B030D-6E8A-4147-A177-3AD203B41FA5}">
                      <a16:colId xmlns:a16="http://schemas.microsoft.com/office/drawing/2014/main" val="20001"/>
                    </a:ext>
                  </a:extLst>
                </a:gridCol>
                <a:gridCol w="1567050">
                  <a:extLst>
                    <a:ext uri="{9D8B030D-6E8A-4147-A177-3AD203B41FA5}">
                      <a16:colId xmlns:a16="http://schemas.microsoft.com/office/drawing/2014/main" val="20002"/>
                    </a:ext>
                  </a:extLst>
                </a:gridCol>
              </a:tblGrid>
              <a:tr h="381000">
                <a:tc gridSpan="3">
                  <a:txBody>
                    <a:bodyPr/>
                    <a:lstStyle/>
                    <a:p>
                      <a:pPr marL="0" lvl="0" indent="0" algn="ctr" rtl="0">
                        <a:spcBef>
                          <a:spcPts val="0"/>
                        </a:spcBef>
                        <a:spcAft>
                          <a:spcPts val="0"/>
                        </a:spcAft>
                        <a:buNone/>
                      </a:pPr>
                      <a:r>
                        <a:rPr lang="en" sz="2000" b="1">
                          <a:latin typeface="Titillium Web"/>
                          <a:ea typeface="Titillium Web"/>
                          <a:cs typeface="Titillium Web"/>
                          <a:sym typeface="Titillium Web"/>
                        </a:rPr>
                        <a:t>Francophone population</a:t>
                      </a:r>
                      <a:endParaRPr sz="2000" b="1">
                        <a:latin typeface="Titillium Web"/>
                        <a:ea typeface="Titillium Web"/>
                        <a:cs typeface="Titillium Web"/>
                        <a:sym typeface="Titillium Web"/>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2000">
                          <a:latin typeface="Titillium Web"/>
                          <a:ea typeface="Titillium Web"/>
                          <a:cs typeface="Titillium Web"/>
                          <a:sym typeface="Titillium Web"/>
                        </a:rPr>
                        <a:t>Ontario (2016)</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622,415</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4.7%</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sz="2000">
                          <a:latin typeface="Titillium Web"/>
                          <a:ea typeface="Titillium Web"/>
                          <a:cs typeface="Titillium Web"/>
                          <a:sym typeface="Titillium Web"/>
                        </a:rPr>
                        <a:t>Canada (2016)</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7,914,498</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22.8%</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507650">
                <a:tc>
                  <a:txBody>
                    <a:bodyPr/>
                    <a:lstStyle/>
                    <a:p>
                      <a:pPr marL="0" lvl="0" indent="0" algn="l" rtl="0">
                        <a:spcBef>
                          <a:spcPts val="0"/>
                        </a:spcBef>
                        <a:spcAft>
                          <a:spcPts val="0"/>
                        </a:spcAft>
                        <a:buNone/>
                      </a:pPr>
                      <a:r>
                        <a:rPr lang="en" sz="2000">
                          <a:latin typeface="Titillium Web"/>
                          <a:ea typeface="Titillium Web"/>
                          <a:cs typeface="Titillium Web"/>
                          <a:sym typeface="Titillium Web"/>
                        </a:rPr>
                        <a:t>World (2018)</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253,000,000</a:t>
                      </a:r>
                      <a:endParaRPr sz="2000">
                        <a:latin typeface="Titillium Web"/>
                        <a:ea typeface="Titillium Web"/>
                        <a:cs typeface="Titillium Web"/>
                        <a:sym typeface="Titillium Web"/>
                      </a:endParaRPr>
                    </a:p>
                  </a:txBody>
                  <a:tcPr marL="91425" marR="91425" marT="91425" marB="91425"/>
                </a:tc>
                <a:tc>
                  <a:txBody>
                    <a:bodyPr/>
                    <a:lstStyle/>
                    <a:p>
                      <a:pPr marL="0" lvl="0" indent="0" algn="r" rtl="0">
                        <a:spcBef>
                          <a:spcPts val="0"/>
                        </a:spcBef>
                        <a:spcAft>
                          <a:spcPts val="0"/>
                        </a:spcAft>
                        <a:buNone/>
                      </a:pPr>
                      <a:r>
                        <a:rPr lang="en" sz="2000">
                          <a:latin typeface="Titillium Web"/>
                          <a:ea typeface="Titillium Web"/>
                          <a:cs typeface="Titillium Web"/>
                          <a:sym typeface="Titillium Web"/>
                        </a:rPr>
                        <a:t>3.1%</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bl>
          </a:graphicData>
        </a:graphic>
      </p:graphicFrame>
      <p:sp>
        <p:nvSpPr>
          <p:cNvPr id="189" name="Google Shape;189;p28"/>
          <p:cNvSpPr txBox="1"/>
          <p:nvPr/>
        </p:nvSpPr>
        <p:spPr>
          <a:xfrm>
            <a:off x="539850" y="4401300"/>
            <a:ext cx="80643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Titillium Web"/>
                <a:ea typeface="Titillium Web"/>
                <a:cs typeface="Titillium Web"/>
                <a:sym typeface="Titillium Web"/>
              </a:rPr>
              <a:t>Sources: Government of Ontario,  </a:t>
            </a:r>
            <a:r>
              <a:rPr lang="en" sz="900" u="sng">
                <a:solidFill>
                  <a:schemeClr val="hlink"/>
                </a:solidFill>
                <a:latin typeface="Titillium Web"/>
                <a:ea typeface="Titillium Web"/>
                <a:cs typeface="Titillium Web"/>
                <a:sym typeface="Titillium Web"/>
                <a:hlinkClick r:id="rId5"/>
              </a:rPr>
              <a:t>https://www.ontario.ca/page/profile-francophone-population-ontario-2016</a:t>
            </a:r>
            <a:r>
              <a:rPr lang="en" sz="900">
                <a:latin typeface="Titillium Web"/>
                <a:ea typeface="Titillium Web"/>
                <a:cs typeface="Titillium Web"/>
                <a:sym typeface="Titillium Web"/>
              </a:rPr>
              <a:t>, Canadian Heritage, Government of Canada, </a:t>
            </a:r>
            <a:r>
              <a:rPr lang="en" sz="900" u="sng">
                <a:solidFill>
                  <a:schemeClr val="hlink"/>
                </a:solidFill>
                <a:latin typeface="Titillium Web"/>
                <a:ea typeface="Titillium Web"/>
                <a:cs typeface="Titillium Web"/>
                <a:sym typeface="Titillium Web"/>
                <a:hlinkClick r:id="rId6"/>
              </a:rPr>
              <a:t>https://www.canada.ca/en/canadian-heritage/services/official-languages-bilingualism/publications/facts-canadian-francophonie.html</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a:p>
            <a:pPr marL="0" lvl="0" indent="0" algn="ctr" rtl="0">
              <a:spcBef>
                <a:spcPts val="0"/>
              </a:spcBef>
              <a:spcAft>
                <a:spcPts val="0"/>
              </a:spcAft>
              <a:buNone/>
            </a:pPr>
            <a:r>
              <a:rPr lang="en" sz="900">
                <a:latin typeface="Titillium Web"/>
                <a:ea typeface="Titillium Web"/>
                <a:cs typeface="Titillium Web"/>
                <a:sym typeface="Titillium Web"/>
              </a:rPr>
              <a:t>and OIF, </a:t>
            </a:r>
            <a:r>
              <a:rPr lang="en" sz="900" i="1">
                <a:latin typeface="Titillium Web"/>
                <a:ea typeface="Titillium Web"/>
                <a:cs typeface="Titillium Web"/>
                <a:sym typeface="Titillium Web"/>
              </a:rPr>
              <a:t>La langue française dans le monde</a:t>
            </a:r>
            <a:r>
              <a:rPr lang="en" sz="900">
                <a:latin typeface="Titillium Web"/>
                <a:ea typeface="Titillium Web"/>
                <a:cs typeface="Titillium Web"/>
                <a:sym typeface="Titillium Web"/>
              </a:rPr>
              <a:t>, </a:t>
            </a:r>
            <a:r>
              <a:rPr lang="en" sz="900" u="sng">
                <a:solidFill>
                  <a:schemeClr val="hlink"/>
                </a:solidFill>
                <a:latin typeface="Titillium Web"/>
                <a:ea typeface="Titillium Web"/>
                <a:cs typeface="Titillium Web"/>
                <a:sym typeface="Titillium Web"/>
                <a:hlinkClick r:id="rId7"/>
              </a:rPr>
              <a:t>https://www.francophonie.org/node/305</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2" name="Audio 1">
            <a:hlinkClick r:id="" action="ppaction://media"/>
            <a:extLst>
              <a:ext uri="{FF2B5EF4-FFF2-40B4-BE49-F238E27FC236}">
                <a16:creationId xmlns:a16="http://schemas.microsoft.com/office/drawing/2014/main" id="{0DC026DA-D44A-45B7-97F8-55C5DB3D604B}"/>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6975"/>
    </mc:Choice>
    <mc:Fallback xmlns="">
      <p:transition advTm="169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9"/>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Comparison with </a:t>
            </a:r>
            <a:r>
              <a:rPr lang="en" sz="2900">
                <a:solidFill>
                  <a:srgbClr val="FF004E"/>
                </a:solidFill>
              </a:rPr>
              <a:t>Commercial Textbooks</a:t>
            </a:r>
            <a:endParaRPr sz="2900">
              <a:solidFill>
                <a:srgbClr val="FF004E"/>
              </a:solidFill>
            </a:endParaRPr>
          </a:p>
        </p:txBody>
      </p:sp>
      <p:sp>
        <p:nvSpPr>
          <p:cNvPr id="195" name="Google Shape;195;p29"/>
          <p:cNvSpPr txBox="1">
            <a:spLocks noGrp="1"/>
          </p:cNvSpPr>
          <p:nvPr>
            <p:ph type="body" idx="1"/>
          </p:nvPr>
        </p:nvSpPr>
        <p:spPr>
          <a:xfrm>
            <a:off x="844425" y="1586325"/>
            <a:ext cx="7343400" cy="3148500"/>
          </a:xfrm>
          <a:prstGeom prst="rect">
            <a:avLst/>
          </a:prstGeom>
        </p:spPr>
        <p:txBody>
          <a:bodyPr spcFirstLastPara="1" wrap="square" lIns="91425" tIns="91425" rIns="91425" bIns="91425" anchor="t" anchorCtr="0">
            <a:noAutofit/>
          </a:bodyPr>
          <a:lstStyle/>
          <a:p>
            <a:pPr marL="457200" lvl="0" indent="-368300" algn="l" rtl="0">
              <a:lnSpc>
                <a:spcPct val="200000"/>
              </a:lnSpc>
              <a:spcBef>
                <a:spcPts val="600"/>
              </a:spcBef>
              <a:spcAft>
                <a:spcPts val="0"/>
              </a:spcAft>
              <a:buSzPts val="2200"/>
              <a:buChar char="▪"/>
            </a:pPr>
            <a:r>
              <a:rPr lang="en" sz="2200"/>
              <a:t>Unique cultural and linguistic Franco-Ontarian context</a:t>
            </a:r>
            <a:endParaRPr sz="2200"/>
          </a:p>
          <a:p>
            <a:pPr marL="914400" lvl="1" indent="-368300" algn="l" rtl="0">
              <a:lnSpc>
                <a:spcPct val="115000"/>
              </a:lnSpc>
              <a:spcBef>
                <a:spcPts val="0"/>
              </a:spcBef>
              <a:spcAft>
                <a:spcPts val="0"/>
              </a:spcAft>
              <a:buSzPts val="2200"/>
              <a:buChar char="▫"/>
            </a:pPr>
            <a:r>
              <a:rPr lang="en" sz="2200"/>
              <a:t>Own dialect</a:t>
            </a:r>
            <a:endParaRPr sz="2200"/>
          </a:p>
          <a:p>
            <a:pPr marL="914400" lvl="1" indent="-368300" algn="l" rtl="0">
              <a:lnSpc>
                <a:spcPct val="115000"/>
              </a:lnSpc>
              <a:spcBef>
                <a:spcPts val="0"/>
              </a:spcBef>
              <a:spcAft>
                <a:spcPts val="0"/>
              </a:spcAft>
              <a:buSzPts val="2200"/>
              <a:buChar char="▫"/>
            </a:pPr>
            <a:r>
              <a:rPr lang="en" sz="2200"/>
              <a:t>Own history of struggles with dominant English society</a:t>
            </a:r>
            <a:endParaRPr sz="2200"/>
          </a:p>
          <a:p>
            <a:pPr marL="914400" lvl="1" indent="-368300" algn="l" rtl="0">
              <a:lnSpc>
                <a:spcPct val="115000"/>
              </a:lnSpc>
              <a:spcBef>
                <a:spcPts val="0"/>
              </a:spcBef>
              <a:spcAft>
                <a:spcPts val="0"/>
              </a:spcAft>
              <a:buSzPts val="2200"/>
              <a:buChar char="▫"/>
            </a:pPr>
            <a:r>
              <a:rPr lang="en" sz="2200"/>
              <a:t>Not reflected in textbooks from Quebec or France</a:t>
            </a:r>
            <a:endParaRPr sz="2200"/>
          </a:p>
          <a:p>
            <a:pPr marL="0" lvl="0" indent="0" algn="l" rtl="0">
              <a:lnSpc>
                <a:spcPct val="200000"/>
              </a:lnSpc>
              <a:spcBef>
                <a:spcPts val="600"/>
              </a:spcBef>
              <a:spcAft>
                <a:spcPts val="0"/>
              </a:spcAft>
              <a:buNone/>
            </a:pPr>
            <a:endParaRPr sz="2200"/>
          </a:p>
          <a:p>
            <a:pPr marL="0" lvl="0" indent="0" algn="l" rtl="0">
              <a:lnSpc>
                <a:spcPct val="200000"/>
              </a:lnSpc>
              <a:spcBef>
                <a:spcPts val="600"/>
              </a:spcBef>
              <a:spcAft>
                <a:spcPts val="0"/>
              </a:spcAft>
              <a:buNone/>
            </a:pPr>
            <a:endParaRPr sz="2200"/>
          </a:p>
          <a:p>
            <a:pPr marL="0" lvl="0" indent="0" algn="l" rtl="0">
              <a:lnSpc>
                <a:spcPct val="200000"/>
              </a:lnSpc>
              <a:spcBef>
                <a:spcPts val="600"/>
              </a:spcBef>
              <a:spcAft>
                <a:spcPts val="0"/>
              </a:spcAft>
              <a:buNone/>
            </a:pPr>
            <a:endParaRPr sz="2200"/>
          </a:p>
        </p:txBody>
      </p:sp>
      <p:sp>
        <p:nvSpPr>
          <p:cNvPr id="196" name="Google Shape;196;p2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pic>
        <p:nvPicPr>
          <p:cNvPr id="5" name="Audio 4">
            <a:hlinkClick r:id="" action="ppaction://media"/>
            <a:extLst>
              <a:ext uri="{FF2B5EF4-FFF2-40B4-BE49-F238E27FC236}">
                <a16:creationId xmlns:a16="http://schemas.microsoft.com/office/drawing/2014/main" id="{DB532B2C-8D6A-48BA-AADA-D828F4DEDAB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15895" y="4552142"/>
            <a:ext cx="266238" cy="26623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1038"/>
    </mc:Choice>
    <mc:Fallback xmlns="">
      <p:transition advTm="21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0"/>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 </a:t>
            </a:r>
            <a:r>
              <a:rPr lang="en" sz="2900">
                <a:solidFill>
                  <a:srgbClr val="FF004E"/>
                </a:solidFill>
              </a:rPr>
              <a:t>OER in French</a:t>
            </a:r>
            <a:r>
              <a:rPr lang="en" sz="2900"/>
              <a:t>?</a:t>
            </a:r>
            <a:endParaRPr sz="2900"/>
          </a:p>
        </p:txBody>
      </p:sp>
      <p:sp>
        <p:nvSpPr>
          <p:cNvPr id="202" name="Google Shape;202;p30"/>
          <p:cNvSpPr txBox="1">
            <a:spLocks noGrp="1"/>
          </p:cNvSpPr>
          <p:nvPr>
            <p:ph type="body" idx="1"/>
          </p:nvPr>
        </p:nvSpPr>
        <p:spPr>
          <a:xfrm>
            <a:off x="900300" y="989725"/>
            <a:ext cx="7343400" cy="5655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a:t>University tuition costs in Francophone countries and regions? </a:t>
            </a:r>
            <a:endParaRPr sz="2000"/>
          </a:p>
          <a:p>
            <a:pPr marL="0" lvl="0" indent="0" algn="l" rtl="0">
              <a:spcBef>
                <a:spcPts val="600"/>
              </a:spcBef>
              <a:spcAft>
                <a:spcPts val="0"/>
              </a:spcAft>
              <a:buNone/>
            </a:pPr>
            <a:endParaRPr sz="2000"/>
          </a:p>
        </p:txBody>
      </p:sp>
      <p:sp>
        <p:nvSpPr>
          <p:cNvPr id="203" name="Google Shape;203;p3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pic>
        <p:nvPicPr>
          <p:cNvPr id="2" name="Audio 1">
            <a:hlinkClick r:id="" action="ppaction://media"/>
            <a:extLst>
              <a:ext uri="{FF2B5EF4-FFF2-40B4-BE49-F238E27FC236}">
                <a16:creationId xmlns:a16="http://schemas.microsoft.com/office/drawing/2014/main" id="{EE412742-73DC-4637-B2A7-8F371EDB498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9407"/>
    </mc:Choice>
    <mc:Fallback xmlns="">
      <p:transition advTm="94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1"/>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 </a:t>
            </a:r>
            <a:r>
              <a:rPr lang="en" sz="2900">
                <a:solidFill>
                  <a:srgbClr val="FF004E"/>
                </a:solidFill>
              </a:rPr>
              <a:t>OER in French</a:t>
            </a:r>
            <a:r>
              <a:rPr lang="en" sz="2900"/>
              <a:t>?</a:t>
            </a:r>
            <a:endParaRPr sz="2900"/>
          </a:p>
        </p:txBody>
      </p:sp>
      <p:sp>
        <p:nvSpPr>
          <p:cNvPr id="209" name="Google Shape;209;p31"/>
          <p:cNvSpPr txBox="1">
            <a:spLocks noGrp="1"/>
          </p:cNvSpPr>
          <p:nvPr>
            <p:ph type="body" idx="1"/>
          </p:nvPr>
        </p:nvSpPr>
        <p:spPr>
          <a:xfrm>
            <a:off x="900300" y="989725"/>
            <a:ext cx="7343400" cy="5655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a:t>University tuition costs in Francophone countries and regions? </a:t>
            </a:r>
            <a:endParaRPr sz="2000"/>
          </a:p>
          <a:p>
            <a:pPr marL="0" lvl="0" indent="0" algn="l" rtl="0">
              <a:spcBef>
                <a:spcPts val="600"/>
              </a:spcBef>
              <a:spcAft>
                <a:spcPts val="0"/>
              </a:spcAft>
              <a:buNone/>
            </a:pPr>
            <a:endParaRPr sz="2000"/>
          </a:p>
        </p:txBody>
      </p:sp>
      <p:sp>
        <p:nvSpPr>
          <p:cNvPr id="210" name="Google Shape;210;p3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graphicFrame>
        <p:nvGraphicFramePr>
          <p:cNvPr id="211" name="Google Shape;211;p31"/>
          <p:cNvGraphicFramePr/>
          <p:nvPr/>
        </p:nvGraphicFramePr>
        <p:xfrm>
          <a:off x="775650" y="1592600"/>
          <a:ext cx="7704925" cy="807690"/>
        </p:xfrm>
        <a:graphic>
          <a:graphicData uri="http://schemas.openxmlformats.org/drawingml/2006/table">
            <a:tbl>
              <a:tblPr>
                <a:noFill/>
                <a:tableStyleId>{351D6964-E1A0-4D2A-B659-F1E16AB710D3}</a:tableStyleId>
              </a:tblPr>
              <a:tblGrid>
                <a:gridCol w="4552125">
                  <a:extLst>
                    <a:ext uri="{9D8B030D-6E8A-4147-A177-3AD203B41FA5}">
                      <a16:colId xmlns:a16="http://schemas.microsoft.com/office/drawing/2014/main" val="20000"/>
                    </a:ext>
                  </a:extLst>
                </a:gridCol>
                <a:gridCol w="3152800">
                  <a:extLst>
                    <a:ext uri="{9D8B030D-6E8A-4147-A177-3AD203B41FA5}">
                      <a16:colId xmlns:a16="http://schemas.microsoft.com/office/drawing/2014/main" val="20001"/>
                    </a:ext>
                  </a:extLst>
                </a:gridCol>
              </a:tblGrid>
              <a:tr h="720825">
                <a:tc>
                  <a:txBody>
                    <a:bodyPr/>
                    <a:lstStyle/>
                    <a:p>
                      <a:pPr marL="0" lvl="0" indent="0" algn="ctr" rtl="0">
                        <a:spcBef>
                          <a:spcPts val="0"/>
                        </a:spcBef>
                        <a:spcAft>
                          <a:spcPts val="0"/>
                        </a:spcAft>
                        <a:buNone/>
                      </a:pPr>
                      <a:r>
                        <a:rPr lang="en" sz="1500" b="1">
                          <a:latin typeface="Titillium Web"/>
                          <a:ea typeface="Titillium Web"/>
                          <a:cs typeface="Titillium Web"/>
                          <a:sym typeface="Titillium Web"/>
                        </a:rPr>
                        <a:t>Tuition fees in France, full-time European students, </a:t>
                      </a:r>
                      <a:r>
                        <a:rPr lang="en" sz="1500" b="1" i="1">
                          <a:latin typeface="Titillium Web"/>
                          <a:ea typeface="Titillium Web"/>
                          <a:cs typeface="Titillium Web"/>
                          <a:sym typeface="Titillium Web"/>
                        </a:rPr>
                        <a:t>licence</a:t>
                      </a:r>
                      <a:r>
                        <a:rPr lang="en" sz="1500" b="1">
                          <a:latin typeface="Titillium Web"/>
                          <a:ea typeface="Titillium Web"/>
                          <a:cs typeface="Titillium Web"/>
                          <a:sym typeface="Titillium Web"/>
                        </a:rPr>
                        <a:t>, per year (2021-2022) (in Euro)</a:t>
                      </a:r>
                      <a:endParaRPr sz="15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500">
                          <a:latin typeface="Titillium Web"/>
                          <a:ea typeface="Titillium Web"/>
                          <a:cs typeface="Titillium Web"/>
                          <a:sym typeface="Titillium Web"/>
                        </a:rPr>
                        <a:t>€170 (≅ $255 CAD)</a:t>
                      </a:r>
                      <a:endParaRPr sz="1500">
                        <a:latin typeface="Titillium Web"/>
                        <a:ea typeface="Titillium Web"/>
                        <a:cs typeface="Titillium Web"/>
                        <a:sym typeface="Titillium Web"/>
                      </a:endParaRPr>
                    </a:p>
                    <a:p>
                      <a:pPr marL="0" lvl="0" indent="0" algn="l" rtl="0">
                        <a:spcBef>
                          <a:spcPts val="0"/>
                        </a:spcBef>
                        <a:spcAft>
                          <a:spcPts val="0"/>
                        </a:spcAft>
                        <a:buNone/>
                      </a:pPr>
                      <a:r>
                        <a:rPr lang="en" sz="1300">
                          <a:latin typeface="Titillium Web"/>
                          <a:ea typeface="Titillium Web"/>
                          <a:cs typeface="Titillium Web"/>
                          <a:sym typeface="Titillium Web"/>
                        </a:rPr>
                        <a:t>(real cost without government subsidy </a:t>
                      </a:r>
                      <a:endParaRPr sz="1300">
                        <a:latin typeface="Titillium Web"/>
                        <a:ea typeface="Titillium Web"/>
                        <a:cs typeface="Titillium Web"/>
                        <a:sym typeface="Titillium Web"/>
                      </a:endParaRPr>
                    </a:p>
                    <a:p>
                      <a:pPr marL="0" lvl="0" indent="0" algn="l" rtl="0">
                        <a:spcBef>
                          <a:spcPts val="0"/>
                        </a:spcBef>
                        <a:spcAft>
                          <a:spcPts val="0"/>
                        </a:spcAft>
                        <a:buNone/>
                      </a:pPr>
                      <a:r>
                        <a:rPr lang="en" sz="1300">
                          <a:solidFill>
                            <a:schemeClr val="dk1"/>
                          </a:solidFill>
                          <a:latin typeface="Titillium Web"/>
                          <a:ea typeface="Titillium Web"/>
                          <a:cs typeface="Titillium Web"/>
                          <a:sym typeface="Titillium Web"/>
                        </a:rPr>
                        <a:t>≅ €10,000 or $15,000 CAD)</a:t>
                      </a:r>
                      <a:endParaRPr sz="13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bl>
          </a:graphicData>
        </a:graphic>
      </p:graphicFrame>
      <p:sp>
        <p:nvSpPr>
          <p:cNvPr id="212" name="Google Shape;212;p31"/>
          <p:cNvSpPr txBox="1"/>
          <p:nvPr/>
        </p:nvSpPr>
        <p:spPr>
          <a:xfrm>
            <a:off x="626550" y="4604225"/>
            <a:ext cx="7890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Titillium Web"/>
                <a:ea typeface="Titillium Web"/>
                <a:cs typeface="Titillium Web"/>
                <a:sym typeface="Titillium Web"/>
              </a:rPr>
              <a:t>Sources: Campus France, Tuition Fees in France, </a:t>
            </a:r>
            <a:r>
              <a:rPr lang="en" sz="900" u="sng">
                <a:solidFill>
                  <a:schemeClr val="hlink"/>
                </a:solidFill>
                <a:latin typeface="Titillium Web"/>
                <a:ea typeface="Titillium Web"/>
                <a:cs typeface="Titillium Web"/>
                <a:sym typeface="Titillium Web"/>
                <a:hlinkClick r:id="rId5"/>
              </a:rPr>
              <a:t>https://www.campusfrance.org/en/tuition-fees-France</a:t>
            </a:r>
            <a:r>
              <a:rPr lang="en" sz="900">
                <a:latin typeface="Titillium Web"/>
                <a:ea typeface="Titillium Web"/>
                <a:cs typeface="Titillium Web"/>
                <a:sym typeface="Titillium Web"/>
              </a:rPr>
              <a:t> and Universities Canada, Tuition fees by university [from Statistics Canada], </a:t>
            </a:r>
            <a:r>
              <a:rPr lang="en" sz="900" u="sng">
                <a:solidFill>
                  <a:schemeClr val="hlink"/>
                </a:solidFill>
                <a:latin typeface="Titillium Web"/>
                <a:ea typeface="Titillium Web"/>
                <a:cs typeface="Titillium Web"/>
                <a:sym typeface="Titillium Web"/>
                <a:hlinkClick r:id="rId6"/>
              </a:rPr>
              <a:t>https://www.univcan.ca/universities/facts-and-stats/tuition-fees-by-university/</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10A705F7-3257-4ABE-9443-796160B0A0B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3990"/>
    </mc:Choice>
    <mc:Fallback xmlns="">
      <p:transition advTm="13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2"/>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 </a:t>
            </a:r>
            <a:r>
              <a:rPr lang="en" sz="2900">
                <a:solidFill>
                  <a:srgbClr val="FF004E"/>
                </a:solidFill>
              </a:rPr>
              <a:t>OER in French</a:t>
            </a:r>
            <a:r>
              <a:rPr lang="en" sz="2900"/>
              <a:t>?</a:t>
            </a:r>
            <a:endParaRPr sz="2900"/>
          </a:p>
        </p:txBody>
      </p:sp>
      <p:sp>
        <p:nvSpPr>
          <p:cNvPr id="218" name="Google Shape;218;p32"/>
          <p:cNvSpPr txBox="1">
            <a:spLocks noGrp="1"/>
          </p:cNvSpPr>
          <p:nvPr>
            <p:ph type="body" idx="1"/>
          </p:nvPr>
        </p:nvSpPr>
        <p:spPr>
          <a:xfrm>
            <a:off x="900300" y="989725"/>
            <a:ext cx="7343400" cy="5655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a:t>University tuition costs in Francophone countries and regions? </a:t>
            </a:r>
            <a:endParaRPr sz="2000"/>
          </a:p>
          <a:p>
            <a:pPr marL="0" lvl="0" indent="0" algn="l" rtl="0">
              <a:spcBef>
                <a:spcPts val="600"/>
              </a:spcBef>
              <a:spcAft>
                <a:spcPts val="0"/>
              </a:spcAft>
              <a:buNone/>
            </a:pPr>
            <a:endParaRPr sz="2000"/>
          </a:p>
        </p:txBody>
      </p:sp>
      <p:sp>
        <p:nvSpPr>
          <p:cNvPr id="219" name="Google Shape;219;p3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graphicFrame>
        <p:nvGraphicFramePr>
          <p:cNvPr id="220" name="Google Shape;220;p32"/>
          <p:cNvGraphicFramePr/>
          <p:nvPr/>
        </p:nvGraphicFramePr>
        <p:xfrm>
          <a:off x="775650" y="1592600"/>
          <a:ext cx="7704925" cy="2777115"/>
        </p:xfrm>
        <a:graphic>
          <a:graphicData uri="http://schemas.openxmlformats.org/drawingml/2006/table">
            <a:tbl>
              <a:tblPr>
                <a:noFill/>
                <a:tableStyleId>{351D6964-E1A0-4D2A-B659-F1E16AB710D3}</a:tableStyleId>
              </a:tblPr>
              <a:tblGrid>
                <a:gridCol w="4552125">
                  <a:extLst>
                    <a:ext uri="{9D8B030D-6E8A-4147-A177-3AD203B41FA5}">
                      <a16:colId xmlns:a16="http://schemas.microsoft.com/office/drawing/2014/main" val="20000"/>
                    </a:ext>
                  </a:extLst>
                </a:gridCol>
                <a:gridCol w="3152800">
                  <a:extLst>
                    <a:ext uri="{9D8B030D-6E8A-4147-A177-3AD203B41FA5}">
                      <a16:colId xmlns:a16="http://schemas.microsoft.com/office/drawing/2014/main" val="20001"/>
                    </a:ext>
                  </a:extLst>
                </a:gridCol>
              </a:tblGrid>
              <a:tr h="720825">
                <a:tc>
                  <a:txBody>
                    <a:bodyPr/>
                    <a:lstStyle/>
                    <a:p>
                      <a:pPr marL="0" lvl="0" indent="0" algn="ctr" rtl="0">
                        <a:spcBef>
                          <a:spcPts val="0"/>
                        </a:spcBef>
                        <a:spcAft>
                          <a:spcPts val="0"/>
                        </a:spcAft>
                        <a:buNone/>
                      </a:pPr>
                      <a:r>
                        <a:rPr lang="en" sz="1500" b="1">
                          <a:latin typeface="Titillium Web"/>
                          <a:ea typeface="Titillium Web"/>
                          <a:cs typeface="Titillium Web"/>
                          <a:sym typeface="Titillium Web"/>
                        </a:rPr>
                        <a:t>Tuition fees in France, full-time European students, </a:t>
                      </a:r>
                      <a:r>
                        <a:rPr lang="en" sz="1500" b="1" i="1">
                          <a:latin typeface="Titillium Web"/>
                          <a:ea typeface="Titillium Web"/>
                          <a:cs typeface="Titillium Web"/>
                          <a:sym typeface="Titillium Web"/>
                        </a:rPr>
                        <a:t>licence</a:t>
                      </a:r>
                      <a:r>
                        <a:rPr lang="en" sz="1500" b="1">
                          <a:latin typeface="Titillium Web"/>
                          <a:ea typeface="Titillium Web"/>
                          <a:cs typeface="Titillium Web"/>
                          <a:sym typeface="Titillium Web"/>
                        </a:rPr>
                        <a:t>, per year (2021-2022) (in Euro)</a:t>
                      </a:r>
                      <a:endParaRPr sz="15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500">
                          <a:latin typeface="Titillium Web"/>
                          <a:ea typeface="Titillium Web"/>
                          <a:cs typeface="Titillium Web"/>
                          <a:sym typeface="Titillium Web"/>
                        </a:rPr>
                        <a:t>€170 (≅ $255 CAD)</a:t>
                      </a:r>
                      <a:endParaRPr sz="1500">
                        <a:latin typeface="Titillium Web"/>
                        <a:ea typeface="Titillium Web"/>
                        <a:cs typeface="Titillium Web"/>
                        <a:sym typeface="Titillium Web"/>
                      </a:endParaRPr>
                    </a:p>
                    <a:p>
                      <a:pPr marL="0" lvl="0" indent="0" algn="l" rtl="0">
                        <a:spcBef>
                          <a:spcPts val="0"/>
                        </a:spcBef>
                        <a:spcAft>
                          <a:spcPts val="0"/>
                        </a:spcAft>
                        <a:buNone/>
                      </a:pPr>
                      <a:r>
                        <a:rPr lang="en" sz="1300">
                          <a:latin typeface="Titillium Web"/>
                          <a:ea typeface="Titillium Web"/>
                          <a:cs typeface="Titillium Web"/>
                          <a:sym typeface="Titillium Web"/>
                        </a:rPr>
                        <a:t>(real cost without government subsidy </a:t>
                      </a:r>
                      <a:endParaRPr sz="1300">
                        <a:latin typeface="Titillium Web"/>
                        <a:ea typeface="Titillium Web"/>
                        <a:cs typeface="Titillium Web"/>
                        <a:sym typeface="Titillium Web"/>
                      </a:endParaRPr>
                    </a:p>
                    <a:p>
                      <a:pPr marL="0" lvl="0" indent="0" algn="l" rtl="0">
                        <a:spcBef>
                          <a:spcPts val="0"/>
                        </a:spcBef>
                        <a:spcAft>
                          <a:spcPts val="0"/>
                        </a:spcAft>
                        <a:buNone/>
                      </a:pPr>
                      <a:r>
                        <a:rPr lang="en" sz="1300">
                          <a:solidFill>
                            <a:schemeClr val="dk1"/>
                          </a:solidFill>
                          <a:latin typeface="Titillium Web"/>
                          <a:ea typeface="Titillium Web"/>
                          <a:cs typeface="Titillium Web"/>
                          <a:sym typeface="Titillium Web"/>
                        </a:rPr>
                        <a:t>≅ €10,000 or $15,000 CAD)</a:t>
                      </a:r>
                      <a:endParaRPr sz="13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643650">
                <a:tc gridSpan="2">
                  <a:txBody>
                    <a:bodyPr/>
                    <a:lstStyle/>
                    <a:p>
                      <a:pPr marL="0" lvl="0" indent="0" algn="ctr" rtl="0">
                        <a:spcBef>
                          <a:spcPts val="0"/>
                        </a:spcBef>
                        <a:spcAft>
                          <a:spcPts val="0"/>
                        </a:spcAft>
                        <a:buNone/>
                      </a:pPr>
                      <a:r>
                        <a:rPr lang="en" sz="1500" b="1">
                          <a:latin typeface="Titillium Web"/>
                          <a:ea typeface="Titillium Web"/>
                          <a:cs typeface="Titillium Web"/>
                          <a:sym typeface="Titillium Web"/>
                        </a:rPr>
                        <a:t>Tuition fees in Canada, full-time domestic students, undergraduate programs in arts and humanities, per year (2020-2021) </a:t>
                      </a:r>
                      <a:r>
                        <a:rPr lang="en" sz="1500">
                          <a:latin typeface="Titillium Web"/>
                          <a:ea typeface="Titillium Web"/>
                          <a:cs typeface="Titillium Web"/>
                          <a:sym typeface="Titillium Web"/>
                        </a:rPr>
                        <a:t>(in CAD)</a:t>
                      </a:r>
                      <a:endParaRPr sz="1500">
                        <a:latin typeface="Titillium Web"/>
                        <a:ea typeface="Titillium Web"/>
                        <a:cs typeface="Titillium Web"/>
                        <a:sym typeface="Titillium Web"/>
                      </a:endParaRPr>
                    </a:p>
                  </a:txBody>
                  <a:tcPr marL="91425" marR="91425" marT="91425" marB="91425"/>
                </a:tc>
                <a:tc hMerge="1">
                  <a:txBody>
                    <a:bodyPr/>
                    <a:lstStyle/>
                    <a:p>
                      <a:endParaRPr lang="en-US"/>
                    </a:p>
                  </a:txBody>
                  <a:tcPr/>
                </a:tc>
                <a:extLst>
                  <a:ext uri="{0D108BD9-81ED-4DB2-BD59-A6C34878D82A}">
                    <a16:rowId xmlns:a16="http://schemas.microsoft.com/office/drawing/2014/main" val="10001"/>
                  </a:ext>
                </a:extLst>
              </a:tr>
              <a:tr h="441925">
                <a:tc>
                  <a:txBody>
                    <a:bodyPr/>
                    <a:lstStyle/>
                    <a:p>
                      <a:pPr marL="0" lvl="0" indent="0" algn="l" rtl="0">
                        <a:spcBef>
                          <a:spcPts val="0"/>
                        </a:spcBef>
                        <a:spcAft>
                          <a:spcPts val="0"/>
                        </a:spcAft>
                        <a:buNone/>
                      </a:pPr>
                      <a:r>
                        <a:rPr lang="en" sz="1500">
                          <a:latin typeface="Titillium Web"/>
                          <a:ea typeface="Titillium Web"/>
                          <a:cs typeface="Titillium Web"/>
                          <a:sym typeface="Titillium Web"/>
                        </a:rPr>
                        <a:t>Quebec</a:t>
                      </a:r>
                      <a:endParaRPr sz="15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500">
                          <a:latin typeface="Titillium Web"/>
                          <a:ea typeface="Titillium Web"/>
                          <a:cs typeface="Titillium Web"/>
                          <a:sym typeface="Titillium Web"/>
                        </a:rPr>
                        <a:t>$2,623 - $8,186</a:t>
                      </a:r>
                      <a:endParaRPr sz="15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441925">
                <a:tc>
                  <a:txBody>
                    <a:bodyPr/>
                    <a:lstStyle/>
                    <a:p>
                      <a:pPr marL="0" lvl="0" indent="0" algn="l" rtl="0">
                        <a:spcBef>
                          <a:spcPts val="0"/>
                        </a:spcBef>
                        <a:spcAft>
                          <a:spcPts val="0"/>
                        </a:spcAft>
                        <a:buNone/>
                      </a:pPr>
                      <a:r>
                        <a:rPr lang="en" sz="1500">
                          <a:latin typeface="Titillium Web"/>
                          <a:ea typeface="Titillium Web"/>
                          <a:cs typeface="Titillium Web"/>
                          <a:sym typeface="Titillium Web"/>
                        </a:rPr>
                        <a:t>Ontario</a:t>
                      </a:r>
                      <a:endParaRPr sz="15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500">
                          <a:latin typeface="Titillium Web"/>
                          <a:ea typeface="Titillium Web"/>
                          <a:cs typeface="Titillium Web"/>
                          <a:sym typeface="Titillium Web"/>
                        </a:rPr>
                        <a:t>$5,398 - $11,420</a:t>
                      </a:r>
                      <a:endParaRPr sz="15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r h="441925">
                <a:tc>
                  <a:txBody>
                    <a:bodyPr/>
                    <a:lstStyle/>
                    <a:p>
                      <a:pPr marL="0" lvl="0" indent="0" algn="l" rtl="0">
                        <a:spcBef>
                          <a:spcPts val="0"/>
                        </a:spcBef>
                        <a:spcAft>
                          <a:spcPts val="0"/>
                        </a:spcAft>
                        <a:buNone/>
                      </a:pPr>
                      <a:r>
                        <a:rPr lang="en" sz="1500">
                          <a:latin typeface="Titillium Web"/>
                          <a:ea typeface="Titillium Web"/>
                          <a:cs typeface="Titillium Web"/>
                          <a:sym typeface="Titillium Web"/>
                        </a:rPr>
                        <a:t>British Columbia</a:t>
                      </a:r>
                      <a:endParaRPr sz="15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500">
                          <a:latin typeface="Titillium Web"/>
                          <a:ea typeface="Titillium Web"/>
                          <a:cs typeface="Titillium Web"/>
                          <a:sym typeface="Titillium Web"/>
                        </a:rPr>
                        <a:t>$4,267 - $14,646</a:t>
                      </a:r>
                      <a:endParaRPr sz="15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4"/>
                  </a:ext>
                </a:extLst>
              </a:tr>
            </a:tbl>
          </a:graphicData>
        </a:graphic>
      </p:graphicFrame>
      <p:sp>
        <p:nvSpPr>
          <p:cNvPr id="221" name="Google Shape;221;p32"/>
          <p:cNvSpPr txBox="1"/>
          <p:nvPr/>
        </p:nvSpPr>
        <p:spPr>
          <a:xfrm>
            <a:off x="626550" y="4604225"/>
            <a:ext cx="7890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Titillium Web"/>
                <a:ea typeface="Titillium Web"/>
                <a:cs typeface="Titillium Web"/>
                <a:sym typeface="Titillium Web"/>
              </a:rPr>
              <a:t>Sources: Campus France, Tuition Fees in France, </a:t>
            </a:r>
            <a:r>
              <a:rPr lang="en" sz="900" u="sng">
                <a:solidFill>
                  <a:schemeClr val="hlink"/>
                </a:solidFill>
                <a:latin typeface="Titillium Web"/>
                <a:ea typeface="Titillium Web"/>
                <a:cs typeface="Titillium Web"/>
                <a:sym typeface="Titillium Web"/>
                <a:hlinkClick r:id="rId5"/>
              </a:rPr>
              <a:t>https://www.campusfrance.org/en/tuition-fees-France</a:t>
            </a:r>
            <a:r>
              <a:rPr lang="en" sz="900">
                <a:latin typeface="Titillium Web"/>
                <a:ea typeface="Titillium Web"/>
                <a:cs typeface="Titillium Web"/>
                <a:sym typeface="Titillium Web"/>
              </a:rPr>
              <a:t> and Universities Canada, Tuition fees by university [from Statistics Canada], </a:t>
            </a:r>
            <a:r>
              <a:rPr lang="en" sz="900" u="sng">
                <a:solidFill>
                  <a:schemeClr val="hlink"/>
                </a:solidFill>
                <a:latin typeface="Titillium Web"/>
                <a:ea typeface="Titillium Web"/>
                <a:cs typeface="Titillium Web"/>
                <a:sym typeface="Titillium Web"/>
                <a:hlinkClick r:id="rId6"/>
              </a:rPr>
              <a:t>https://www.univcan.ca/universities/facts-and-stats/tuition-fees-by-university/</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5" name="Audio 4">
            <a:hlinkClick r:id="" action="ppaction://media"/>
            <a:extLst>
              <a:ext uri="{FF2B5EF4-FFF2-40B4-BE49-F238E27FC236}">
                <a16:creationId xmlns:a16="http://schemas.microsoft.com/office/drawing/2014/main" id="{7861F1A3-5C00-4072-BFA5-B43FB4DD89F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8207"/>
    </mc:Choice>
    <mc:Fallback xmlns="">
      <p:transition advTm="182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3"/>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a:t>
            </a:r>
            <a:r>
              <a:rPr lang="en" sz="2900"/>
              <a:t> </a:t>
            </a:r>
            <a:r>
              <a:rPr lang="en" sz="2900">
                <a:solidFill>
                  <a:srgbClr val="FF004E"/>
                </a:solidFill>
              </a:rPr>
              <a:t>OER in French</a:t>
            </a:r>
            <a:r>
              <a:rPr lang="en" sz="2900"/>
              <a:t>?</a:t>
            </a:r>
            <a:endParaRPr sz="2900"/>
          </a:p>
        </p:txBody>
      </p:sp>
      <p:sp>
        <p:nvSpPr>
          <p:cNvPr id="227" name="Google Shape;227;p33"/>
          <p:cNvSpPr txBox="1">
            <a:spLocks noGrp="1"/>
          </p:cNvSpPr>
          <p:nvPr>
            <p:ph type="body" idx="1"/>
          </p:nvPr>
        </p:nvSpPr>
        <p:spPr>
          <a:xfrm>
            <a:off x="844425" y="1168625"/>
            <a:ext cx="7636200" cy="34995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a:t>More protective view of copyright (“droit d’auteur”)?</a:t>
            </a:r>
            <a:endParaRPr sz="2200"/>
          </a:p>
        </p:txBody>
      </p:sp>
      <p:sp>
        <p:nvSpPr>
          <p:cNvPr id="228" name="Google Shape;228;p3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pic>
        <p:nvPicPr>
          <p:cNvPr id="2" name="Audio 1">
            <a:hlinkClick r:id="" action="ppaction://media"/>
            <a:extLst>
              <a:ext uri="{FF2B5EF4-FFF2-40B4-BE49-F238E27FC236}">
                <a16:creationId xmlns:a16="http://schemas.microsoft.com/office/drawing/2014/main" id="{5D974128-F366-42E3-AE15-A6E364813DA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4932"/>
    </mc:Choice>
    <mc:Fallback xmlns="">
      <p:transition advTm="49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4"/>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a:t>
            </a:r>
            <a:r>
              <a:rPr lang="en" sz="2900"/>
              <a:t> </a:t>
            </a:r>
            <a:r>
              <a:rPr lang="en" sz="2900">
                <a:solidFill>
                  <a:srgbClr val="FF004E"/>
                </a:solidFill>
              </a:rPr>
              <a:t>OER in French</a:t>
            </a:r>
            <a:r>
              <a:rPr lang="en" sz="2900"/>
              <a:t>?</a:t>
            </a:r>
            <a:endParaRPr sz="2900"/>
          </a:p>
        </p:txBody>
      </p:sp>
      <p:sp>
        <p:nvSpPr>
          <p:cNvPr id="234" name="Google Shape;234;p34"/>
          <p:cNvSpPr txBox="1">
            <a:spLocks noGrp="1"/>
          </p:cNvSpPr>
          <p:nvPr>
            <p:ph type="body" idx="1"/>
          </p:nvPr>
        </p:nvSpPr>
        <p:spPr>
          <a:xfrm>
            <a:off x="844425" y="1168625"/>
            <a:ext cx="7636200" cy="34995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dirty="0"/>
              <a:t>More protective view of copyright (“droit d’auteur”)?</a:t>
            </a:r>
            <a:endParaRPr sz="2200" dirty="0"/>
          </a:p>
          <a:p>
            <a:pPr marL="914400" lvl="1" indent="-381000" algn="l" rtl="0">
              <a:spcBef>
                <a:spcPts val="1000"/>
              </a:spcBef>
              <a:spcAft>
                <a:spcPts val="0"/>
              </a:spcAft>
              <a:buSzPts val="2400"/>
              <a:buChar char="▫"/>
            </a:pPr>
            <a:r>
              <a:rPr lang="en" sz="2200" dirty="0"/>
              <a:t>Right of the author vs right to copy</a:t>
            </a:r>
            <a:endParaRPr sz="2200" dirty="0"/>
          </a:p>
        </p:txBody>
      </p:sp>
      <p:sp>
        <p:nvSpPr>
          <p:cNvPr id="235" name="Google Shape;235;p3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pic>
        <p:nvPicPr>
          <p:cNvPr id="3" name="Audio 2">
            <a:hlinkClick r:id="" action="ppaction://media"/>
            <a:extLst>
              <a:ext uri="{FF2B5EF4-FFF2-40B4-BE49-F238E27FC236}">
                <a16:creationId xmlns:a16="http://schemas.microsoft.com/office/drawing/2014/main" id="{68E19B85-4C04-4FDC-AED6-B1AC9DDC104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1093" y="4538387"/>
            <a:ext cx="259475" cy="2594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3757"/>
    </mc:Choice>
    <mc:Fallback xmlns="">
      <p:transition advTm="137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Presenters</a:t>
            </a:r>
            <a:endParaRPr/>
          </a:p>
        </p:txBody>
      </p:sp>
      <p:sp>
        <p:nvSpPr>
          <p:cNvPr id="90" name="Google Shape;90;p1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pic>
        <p:nvPicPr>
          <p:cNvPr id="91" name="Google Shape;91;p16"/>
          <p:cNvPicPr preferRelativeResize="0"/>
          <p:nvPr/>
        </p:nvPicPr>
        <p:blipFill rotWithShape="1">
          <a:blip r:embed="rId5">
            <a:alphaModFix/>
          </a:blip>
          <a:srcRect l="139" r="139"/>
          <a:stretch/>
        </p:blipFill>
        <p:spPr>
          <a:xfrm>
            <a:off x="1750425" y="1238875"/>
            <a:ext cx="1913700" cy="1913700"/>
          </a:xfrm>
          <a:prstGeom prst="ellipse">
            <a:avLst/>
          </a:prstGeom>
          <a:noFill/>
          <a:ln>
            <a:noFill/>
          </a:ln>
          <a:effectLst>
            <a:outerShdw blurRad="57150" dist="19050" dir="5400000" algn="bl" rotWithShape="0">
              <a:srgbClr val="000000">
                <a:alpha val="50000"/>
              </a:srgbClr>
            </a:outerShdw>
          </a:effectLst>
        </p:spPr>
      </p:pic>
      <p:sp>
        <p:nvSpPr>
          <p:cNvPr id="92" name="Google Shape;92;p16"/>
          <p:cNvSpPr txBox="1"/>
          <p:nvPr/>
        </p:nvSpPr>
        <p:spPr>
          <a:xfrm>
            <a:off x="1515075" y="3430500"/>
            <a:ext cx="2384400" cy="10212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100" b="1">
                <a:solidFill>
                  <a:schemeClr val="dk1"/>
                </a:solidFill>
                <a:latin typeface="Titillium Web"/>
                <a:ea typeface="Titillium Web"/>
                <a:cs typeface="Titillium Web"/>
                <a:sym typeface="Titillium Web"/>
              </a:rPr>
              <a:t>Mélanie Brunet</a:t>
            </a:r>
            <a:br>
              <a:rPr lang="en" sz="2300">
                <a:latin typeface="Titillium Web"/>
                <a:ea typeface="Titillium Web"/>
                <a:cs typeface="Titillium Web"/>
                <a:sym typeface="Titillium Web"/>
              </a:rPr>
            </a:br>
            <a:r>
              <a:rPr lang="en" sz="1700">
                <a:solidFill>
                  <a:schemeClr val="dk2"/>
                </a:solidFill>
                <a:latin typeface="Titillium Web"/>
                <a:ea typeface="Titillium Web"/>
                <a:cs typeface="Titillium Web"/>
                <a:sym typeface="Titillium Web"/>
              </a:rPr>
              <a:t>Open Education Librarian</a:t>
            </a:r>
            <a:endParaRPr sz="1700">
              <a:solidFill>
                <a:schemeClr val="dk2"/>
              </a:solidFill>
              <a:latin typeface="Titillium Web"/>
              <a:ea typeface="Titillium Web"/>
              <a:cs typeface="Titillium Web"/>
              <a:sym typeface="Titillium Web"/>
            </a:endParaRPr>
          </a:p>
          <a:p>
            <a:pPr marL="0" lvl="0" indent="0" algn="l" rtl="0">
              <a:spcBef>
                <a:spcPts val="400"/>
              </a:spcBef>
              <a:spcAft>
                <a:spcPts val="0"/>
              </a:spcAft>
              <a:buNone/>
            </a:pPr>
            <a:endParaRPr sz="1800">
              <a:solidFill>
                <a:schemeClr val="dk2"/>
              </a:solidFill>
              <a:latin typeface="Titillium Web"/>
              <a:ea typeface="Titillium Web"/>
              <a:cs typeface="Titillium Web"/>
              <a:sym typeface="Titillium Web"/>
            </a:endParaRPr>
          </a:p>
          <a:p>
            <a:pPr marL="0" lvl="0" indent="0" algn="ctr" rtl="0">
              <a:spcBef>
                <a:spcPts val="400"/>
              </a:spcBef>
              <a:spcAft>
                <a:spcPts val="400"/>
              </a:spcAft>
              <a:buNone/>
            </a:pPr>
            <a:endParaRPr sz="2300">
              <a:latin typeface="Titillium Web"/>
              <a:ea typeface="Titillium Web"/>
              <a:cs typeface="Titillium Web"/>
              <a:sym typeface="Titillium Web"/>
            </a:endParaRPr>
          </a:p>
        </p:txBody>
      </p:sp>
      <p:pic>
        <p:nvPicPr>
          <p:cNvPr id="93" name="Google Shape;93;p16"/>
          <p:cNvPicPr preferRelativeResize="0"/>
          <p:nvPr/>
        </p:nvPicPr>
        <p:blipFill rotWithShape="1">
          <a:blip r:embed="rId6">
            <a:alphaModFix/>
          </a:blip>
          <a:srcRect l="9" r="9"/>
          <a:stretch/>
        </p:blipFill>
        <p:spPr>
          <a:xfrm>
            <a:off x="5416625" y="1238725"/>
            <a:ext cx="1913700" cy="1914000"/>
          </a:xfrm>
          <a:prstGeom prst="ellipse">
            <a:avLst/>
          </a:prstGeom>
          <a:noFill/>
          <a:ln>
            <a:noFill/>
          </a:ln>
          <a:effectLst>
            <a:outerShdw blurRad="57150" dist="19050" dir="5400000" algn="bl" rotWithShape="0">
              <a:srgbClr val="000000">
                <a:alpha val="50000"/>
              </a:srgbClr>
            </a:outerShdw>
          </a:effectLst>
        </p:spPr>
      </p:pic>
      <p:sp>
        <p:nvSpPr>
          <p:cNvPr id="94" name="Google Shape;94;p16"/>
          <p:cNvSpPr txBox="1"/>
          <p:nvPr/>
        </p:nvSpPr>
        <p:spPr>
          <a:xfrm>
            <a:off x="4726925" y="3430500"/>
            <a:ext cx="3293100" cy="11820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400"/>
              </a:spcAft>
              <a:buNone/>
            </a:pPr>
            <a:r>
              <a:rPr lang="en" sz="2100" b="1">
                <a:solidFill>
                  <a:schemeClr val="dk1"/>
                </a:solidFill>
                <a:latin typeface="Titillium Web"/>
                <a:ea typeface="Titillium Web"/>
                <a:cs typeface="Titillium Web"/>
                <a:sym typeface="Titillium Web"/>
              </a:rPr>
              <a:t>Michelle Brown</a:t>
            </a:r>
            <a:br>
              <a:rPr lang="en" sz="2300">
                <a:latin typeface="Titillium Web"/>
                <a:ea typeface="Titillium Web"/>
                <a:cs typeface="Titillium Web"/>
                <a:sym typeface="Titillium Web"/>
              </a:rPr>
            </a:br>
            <a:r>
              <a:rPr lang="en" sz="1700">
                <a:solidFill>
                  <a:schemeClr val="dk2"/>
                </a:solidFill>
                <a:latin typeface="Titillium Web"/>
                <a:ea typeface="Titillium Web"/>
                <a:cs typeface="Titillium Web"/>
                <a:sym typeface="Titillium Web"/>
              </a:rPr>
              <a:t>Head, Learning and Student Success</a:t>
            </a:r>
            <a:endParaRPr sz="23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5381CAAD-1814-4494-8666-3E4CA4812E0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795850" y="4580312"/>
            <a:ext cx="226753" cy="22675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3407"/>
    </mc:Choice>
    <mc:Fallback xmlns="">
      <p:transition advTm="134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5"/>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a:t>
            </a:r>
            <a:r>
              <a:rPr lang="en" sz="2900"/>
              <a:t> </a:t>
            </a:r>
            <a:r>
              <a:rPr lang="en" sz="2900">
                <a:solidFill>
                  <a:srgbClr val="FF004E"/>
                </a:solidFill>
              </a:rPr>
              <a:t>OER in French</a:t>
            </a:r>
            <a:r>
              <a:rPr lang="en" sz="2900"/>
              <a:t>?</a:t>
            </a:r>
            <a:endParaRPr sz="2900"/>
          </a:p>
        </p:txBody>
      </p:sp>
      <p:sp>
        <p:nvSpPr>
          <p:cNvPr id="241" name="Google Shape;241;p35"/>
          <p:cNvSpPr txBox="1">
            <a:spLocks noGrp="1"/>
          </p:cNvSpPr>
          <p:nvPr>
            <p:ph type="body" idx="1"/>
          </p:nvPr>
        </p:nvSpPr>
        <p:spPr>
          <a:xfrm>
            <a:off x="844425" y="1168625"/>
            <a:ext cx="7636200" cy="34995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dirty="0"/>
              <a:t>More protective view of copyright (“droit d’auteur”)?</a:t>
            </a:r>
            <a:endParaRPr sz="2200" dirty="0"/>
          </a:p>
          <a:p>
            <a:pPr marL="914400" lvl="1" indent="-381000" algn="l" rtl="0">
              <a:spcBef>
                <a:spcPts val="1000"/>
              </a:spcBef>
              <a:spcAft>
                <a:spcPts val="0"/>
              </a:spcAft>
              <a:buSzPts val="2400"/>
              <a:buChar char="▫"/>
            </a:pPr>
            <a:r>
              <a:rPr lang="en" sz="2200" dirty="0"/>
              <a:t>Right of the author vs right to copy</a:t>
            </a:r>
            <a:endParaRPr sz="2200" dirty="0"/>
          </a:p>
          <a:p>
            <a:pPr marL="914400" lvl="1" indent="-368300" algn="l" rtl="0">
              <a:spcBef>
                <a:spcPts val="1000"/>
              </a:spcBef>
              <a:spcAft>
                <a:spcPts val="0"/>
              </a:spcAft>
              <a:buSzPts val="2200"/>
              <a:buChar char="▫"/>
            </a:pPr>
            <a:r>
              <a:rPr lang="en" sz="2200" dirty="0"/>
              <a:t>No fair use/fair dealing provisions in Civil Law </a:t>
            </a:r>
            <a:endParaRPr sz="2200" dirty="0"/>
          </a:p>
        </p:txBody>
      </p:sp>
      <p:sp>
        <p:nvSpPr>
          <p:cNvPr id="242" name="Google Shape;242;p3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pic>
        <p:nvPicPr>
          <p:cNvPr id="4" name="Audio 3">
            <a:hlinkClick r:id="" action="ppaction://media"/>
            <a:extLst>
              <a:ext uri="{FF2B5EF4-FFF2-40B4-BE49-F238E27FC236}">
                <a16:creationId xmlns:a16="http://schemas.microsoft.com/office/drawing/2014/main" id="{34B87DA6-EA06-452E-A210-5CE42817667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8206"/>
    </mc:Choice>
    <mc:Fallback xmlns="">
      <p:transition advTm="82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6"/>
          <p:cNvSpPr txBox="1">
            <a:spLocks noGrp="1"/>
          </p:cNvSpPr>
          <p:nvPr>
            <p:ph type="title"/>
          </p:nvPr>
        </p:nvSpPr>
        <p:spPr>
          <a:xfrm>
            <a:off x="844425" y="422500"/>
            <a:ext cx="73434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Why </a:t>
            </a:r>
            <a:r>
              <a:rPr lang="en" sz="2900">
                <a:solidFill>
                  <a:schemeClr val="accent1"/>
                </a:solidFill>
              </a:rPr>
              <a:t>fewer</a:t>
            </a:r>
            <a:r>
              <a:rPr lang="en" sz="2900"/>
              <a:t> </a:t>
            </a:r>
            <a:r>
              <a:rPr lang="en" sz="2900">
                <a:solidFill>
                  <a:srgbClr val="FF004E"/>
                </a:solidFill>
              </a:rPr>
              <a:t>OER in French</a:t>
            </a:r>
            <a:r>
              <a:rPr lang="en" sz="2900"/>
              <a:t>?</a:t>
            </a:r>
            <a:endParaRPr sz="2900"/>
          </a:p>
        </p:txBody>
      </p:sp>
      <p:sp>
        <p:nvSpPr>
          <p:cNvPr id="248" name="Google Shape;248;p36"/>
          <p:cNvSpPr txBox="1">
            <a:spLocks noGrp="1"/>
          </p:cNvSpPr>
          <p:nvPr>
            <p:ph type="body" idx="1"/>
          </p:nvPr>
        </p:nvSpPr>
        <p:spPr>
          <a:xfrm>
            <a:off x="844425" y="1168625"/>
            <a:ext cx="7636200" cy="34995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dirty="0"/>
              <a:t>More protective view of copyright (“droit d’auteur”)?</a:t>
            </a:r>
            <a:endParaRPr sz="2200" dirty="0"/>
          </a:p>
          <a:p>
            <a:pPr marL="914400" lvl="1" indent="-381000" algn="l" rtl="0">
              <a:spcBef>
                <a:spcPts val="1000"/>
              </a:spcBef>
              <a:spcAft>
                <a:spcPts val="0"/>
              </a:spcAft>
              <a:buSzPts val="2400"/>
              <a:buChar char="▫"/>
            </a:pPr>
            <a:r>
              <a:rPr lang="en" sz="2200" dirty="0"/>
              <a:t>Right of the author vs right to copy</a:t>
            </a:r>
            <a:endParaRPr sz="2200" dirty="0"/>
          </a:p>
          <a:p>
            <a:pPr marL="914400" lvl="1" indent="-368300" algn="l" rtl="0">
              <a:spcBef>
                <a:spcPts val="1000"/>
              </a:spcBef>
              <a:spcAft>
                <a:spcPts val="0"/>
              </a:spcAft>
              <a:buSzPts val="2200"/>
              <a:buChar char="▫"/>
            </a:pPr>
            <a:r>
              <a:rPr lang="en" sz="2200" dirty="0"/>
              <a:t>No fair use/fair dealing provisions in Civil Law </a:t>
            </a:r>
            <a:endParaRPr sz="2200" dirty="0"/>
          </a:p>
          <a:p>
            <a:pPr marL="914400" lvl="1" indent="-368300" algn="l" rtl="0">
              <a:spcBef>
                <a:spcPts val="1000"/>
              </a:spcBef>
              <a:spcAft>
                <a:spcPts val="0"/>
              </a:spcAft>
              <a:buSzPts val="2200"/>
              <a:buChar char="▫"/>
            </a:pPr>
            <a:r>
              <a:rPr lang="en" sz="2200" dirty="0"/>
              <a:t>Knowledge cultures resistant to “open” </a:t>
            </a:r>
            <a:endParaRPr sz="2200" dirty="0"/>
          </a:p>
          <a:p>
            <a:pPr marL="0" lvl="0" indent="0" algn="l" rtl="0">
              <a:spcBef>
                <a:spcPts val="600"/>
              </a:spcBef>
              <a:spcAft>
                <a:spcPts val="0"/>
              </a:spcAft>
              <a:buNone/>
            </a:pPr>
            <a:endParaRPr sz="2200" dirty="0"/>
          </a:p>
        </p:txBody>
      </p:sp>
      <p:sp>
        <p:nvSpPr>
          <p:cNvPr id="249" name="Google Shape;249;p3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pic>
        <p:nvPicPr>
          <p:cNvPr id="2" name="Audio 1">
            <a:hlinkClick r:id="" action="ppaction://media"/>
            <a:extLst>
              <a:ext uri="{FF2B5EF4-FFF2-40B4-BE49-F238E27FC236}">
                <a16:creationId xmlns:a16="http://schemas.microsoft.com/office/drawing/2014/main" id="{76BB9CBE-7A5B-4A4E-B110-DEE57B42AF5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06031" y="4572527"/>
            <a:ext cx="259475" cy="2594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6047"/>
    </mc:Choice>
    <mc:Fallback xmlns="">
      <p:transition advTm="60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8"/>
          <p:cNvSpPr txBox="1">
            <a:spLocks noGrp="1"/>
          </p:cNvSpPr>
          <p:nvPr>
            <p:ph type="ctrTitle"/>
          </p:nvPr>
        </p:nvSpPr>
        <p:spPr>
          <a:xfrm>
            <a:off x="841825" y="2507450"/>
            <a:ext cx="46383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3. Equity Challenges</a:t>
            </a:r>
            <a:endParaRPr/>
          </a:p>
        </p:txBody>
      </p:sp>
      <p:sp>
        <p:nvSpPr>
          <p:cNvPr id="263" name="Google Shape;263;p3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pic>
        <p:nvPicPr>
          <p:cNvPr id="3" name="Audio 2">
            <a:hlinkClick r:id="" action="ppaction://media"/>
            <a:extLst>
              <a:ext uri="{FF2B5EF4-FFF2-40B4-BE49-F238E27FC236}">
                <a16:creationId xmlns:a16="http://schemas.microsoft.com/office/drawing/2014/main" id="{ADD2306C-BB02-44D1-8711-4BA332CCCA2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01347" y="4534000"/>
            <a:ext cx="284942" cy="28494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1903"/>
    </mc:Choice>
    <mc:Fallback xmlns="">
      <p:transition advTm="119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0"/>
          <p:cNvSpPr txBox="1">
            <a:spLocks noGrp="1"/>
          </p:cNvSpPr>
          <p:nvPr>
            <p:ph type="body" idx="1"/>
          </p:nvPr>
        </p:nvSpPr>
        <p:spPr>
          <a:xfrm>
            <a:off x="1049625" y="1173975"/>
            <a:ext cx="7711500" cy="32190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b="1" dirty="0"/>
              <a:t>Introduction to Linear Algebra</a:t>
            </a:r>
            <a:endParaRPr sz="2000" dirty="0"/>
          </a:p>
          <a:p>
            <a:pPr marL="457200" lvl="0" indent="0" algn="l" rtl="0">
              <a:spcBef>
                <a:spcPts val="1000"/>
              </a:spcBef>
              <a:spcAft>
                <a:spcPts val="0"/>
              </a:spcAft>
              <a:buNone/>
            </a:pPr>
            <a:r>
              <a:rPr lang="en" sz="2000" dirty="0"/>
              <a:t>MAT 1341 (English) uses “Vector Spaces First” by T. Giordano, B. Jessup and M. Nevins since 2015</a:t>
            </a:r>
            <a:endParaRPr sz="2000" dirty="0"/>
          </a:p>
          <a:p>
            <a:pPr marL="914400" lvl="0" indent="-355600" algn="l" rtl="0">
              <a:spcBef>
                <a:spcPts val="600"/>
              </a:spcBef>
              <a:spcAft>
                <a:spcPts val="0"/>
              </a:spcAft>
              <a:buSzPts val="2000"/>
              <a:buChar char="▪"/>
            </a:pPr>
            <a:r>
              <a:rPr lang="en" sz="2000" dirty="0"/>
              <a:t>Not OER but free</a:t>
            </a:r>
            <a:endParaRPr sz="2000" dirty="0"/>
          </a:p>
          <a:p>
            <a:pPr marL="914400" lvl="0" indent="-355600" algn="l" rtl="0">
              <a:spcBef>
                <a:spcPts val="0"/>
              </a:spcBef>
              <a:spcAft>
                <a:spcPts val="0"/>
              </a:spcAft>
              <a:buSzPts val="2000"/>
              <a:buChar char="▪"/>
            </a:pPr>
            <a:r>
              <a:rPr lang="en" sz="2000" dirty="0"/>
              <a:t>1,300 students annually</a:t>
            </a:r>
            <a:endParaRPr sz="2000" dirty="0"/>
          </a:p>
          <a:p>
            <a:pPr marL="0" lvl="0" indent="457200" algn="l" rtl="0">
              <a:spcBef>
                <a:spcPts val="1500"/>
              </a:spcBef>
              <a:spcAft>
                <a:spcPts val="0"/>
              </a:spcAft>
              <a:buNone/>
            </a:pPr>
            <a:r>
              <a:rPr lang="en" sz="2000" dirty="0"/>
              <a:t>MAT1741 (French) uses “Algèbre linéaire et applications” by D. Lay </a:t>
            </a:r>
            <a:endParaRPr sz="2000" dirty="0"/>
          </a:p>
          <a:p>
            <a:pPr marL="914400" lvl="0" indent="-355600" algn="l" rtl="0">
              <a:spcBef>
                <a:spcPts val="600"/>
              </a:spcBef>
              <a:spcAft>
                <a:spcPts val="0"/>
              </a:spcAft>
              <a:buSzPts val="2000"/>
              <a:buChar char="▪"/>
            </a:pPr>
            <a:r>
              <a:rPr lang="en" sz="2000" dirty="0"/>
              <a:t>$120.50 (published by Pearson at uOttawa CampusStore)</a:t>
            </a:r>
            <a:endParaRPr sz="2000" dirty="0"/>
          </a:p>
          <a:p>
            <a:pPr marL="914400" lvl="0" indent="-355600" algn="l" rtl="0">
              <a:spcBef>
                <a:spcPts val="0"/>
              </a:spcBef>
              <a:spcAft>
                <a:spcPts val="0"/>
              </a:spcAft>
              <a:buSzPts val="2000"/>
              <a:buChar char="▪"/>
            </a:pPr>
            <a:r>
              <a:rPr lang="en" sz="2000" dirty="0"/>
              <a:t>630 students annually</a:t>
            </a:r>
            <a:endParaRPr sz="2000" dirty="0"/>
          </a:p>
          <a:p>
            <a:pPr marL="0" lvl="0" indent="0" algn="l" rtl="0">
              <a:spcBef>
                <a:spcPts val="600"/>
              </a:spcBef>
              <a:spcAft>
                <a:spcPts val="0"/>
              </a:spcAft>
              <a:buNone/>
            </a:pPr>
            <a:endParaRPr sz="2000" dirty="0"/>
          </a:p>
        </p:txBody>
      </p:sp>
      <p:sp>
        <p:nvSpPr>
          <p:cNvPr id="276" name="Google Shape;276;p40"/>
          <p:cNvSpPr txBox="1">
            <a:spLocks noGrp="1"/>
          </p:cNvSpPr>
          <p:nvPr>
            <p:ph type="title"/>
          </p:nvPr>
        </p:nvSpPr>
        <p:spPr>
          <a:xfrm>
            <a:off x="844425" y="422500"/>
            <a:ext cx="69831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dirty="0">
                <a:solidFill>
                  <a:srgbClr val="FF004E"/>
                </a:solidFill>
              </a:rPr>
              <a:t>uOttawa </a:t>
            </a:r>
            <a:r>
              <a:rPr lang="en" sz="2900" dirty="0"/>
              <a:t>example of language inequity</a:t>
            </a:r>
            <a:endParaRPr sz="2900" dirty="0"/>
          </a:p>
        </p:txBody>
      </p:sp>
      <p:sp>
        <p:nvSpPr>
          <p:cNvPr id="277" name="Google Shape;277;p4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pic>
        <p:nvPicPr>
          <p:cNvPr id="2" name="Audio 1">
            <a:hlinkClick r:id="" action="ppaction://media"/>
            <a:extLst>
              <a:ext uri="{FF2B5EF4-FFF2-40B4-BE49-F238E27FC236}">
                <a16:creationId xmlns:a16="http://schemas.microsoft.com/office/drawing/2014/main" id="{0B338B93-8EBE-4A52-90FD-8D1603DB085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23975" y="4571538"/>
            <a:ext cx="245687" cy="2456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8702"/>
    </mc:Choice>
    <mc:Fallback xmlns="">
      <p:transition spd="slow" advTm="18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1"/>
          <p:cNvSpPr txBox="1">
            <a:spLocks noGrp="1"/>
          </p:cNvSpPr>
          <p:nvPr>
            <p:ph type="title"/>
          </p:nvPr>
        </p:nvSpPr>
        <p:spPr>
          <a:xfrm>
            <a:off x="844425" y="422500"/>
            <a:ext cx="5938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Consequences of these </a:t>
            </a:r>
            <a:r>
              <a:rPr lang="en" sz="2900">
                <a:solidFill>
                  <a:schemeClr val="accent1"/>
                </a:solidFill>
              </a:rPr>
              <a:t>equity gaps</a:t>
            </a:r>
            <a:endParaRPr sz="2900">
              <a:solidFill>
                <a:schemeClr val="accent1"/>
              </a:solidFill>
            </a:endParaRPr>
          </a:p>
        </p:txBody>
      </p:sp>
      <p:sp>
        <p:nvSpPr>
          <p:cNvPr id="283" name="Google Shape;283;p41"/>
          <p:cNvSpPr txBox="1">
            <a:spLocks noGrp="1"/>
          </p:cNvSpPr>
          <p:nvPr>
            <p:ph type="body" idx="1"/>
          </p:nvPr>
        </p:nvSpPr>
        <p:spPr>
          <a:xfrm>
            <a:off x="897000" y="1659950"/>
            <a:ext cx="7583700" cy="29916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Human rights issues</a:t>
            </a:r>
            <a:endParaRPr sz="2200"/>
          </a:p>
        </p:txBody>
      </p:sp>
      <p:sp>
        <p:nvSpPr>
          <p:cNvPr id="284" name="Google Shape;284;p4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sp>
        <p:nvSpPr>
          <p:cNvPr id="285" name="Google Shape;285;p41"/>
          <p:cNvSpPr txBox="1"/>
          <p:nvPr/>
        </p:nvSpPr>
        <p:spPr>
          <a:xfrm>
            <a:off x="1602600" y="4570350"/>
            <a:ext cx="5938800" cy="482400"/>
          </a:xfrm>
          <a:prstGeom prst="rect">
            <a:avLst/>
          </a:prstGeom>
          <a:noFill/>
          <a:ln>
            <a:noFill/>
          </a:ln>
        </p:spPr>
        <p:txBody>
          <a:bodyPr spcFirstLastPara="1" wrap="square" lIns="91425" tIns="91425" rIns="91425" bIns="91425" anchor="t" anchorCtr="0">
            <a:spAutoFit/>
          </a:bodyPr>
          <a:lstStyle/>
          <a:p>
            <a:pPr marL="457200" lvl="0" indent="0" algn="ctr" rtl="0">
              <a:lnSpc>
                <a:spcPct val="115000"/>
              </a:lnSpc>
              <a:spcBef>
                <a:spcPts val="0"/>
              </a:spcBef>
              <a:spcAft>
                <a:spcPts val="0"/>
              </a:spcAft>
              <a:buNone/>
            </a:pPr>
            <a:r>
              <a:rPr lang="en" sz="900">
                <a:solidFill>
                  <a:srgbClr val="333333"/>
                </a:solidFill>
                <a:latin typeface="Titillium Web"/>
                <a:ea typeface="Titillium Web"/>
                <a:cs typeface="Titillium Web"/>
                <a:sym typeface="Titillium Web"/>
              </a:rPr>
              <a:t>UNESCO. (2017). </a:t>
            </a:r>
            <a:r>
              <a:rPr lang="en" sz="900" i="1">
                <a:solidFill>
                  <a:srgbClr val="333333"/>
                </a:solidFill>
                <a:latin typeface="Titillium Web"/>
                <a:ea typeface="Titillium Web"/>
                <a:cs typeface="Titillium Web"/>
                <a:sym typeface="Titillium Web"/>
              </a:rPr>
              <a:t>International mother language day: Towards sustainable futures through multilingual education</a:t>
            </a:r>
            <a:r>
              <a:rPr lang="en" sz="900">
                <a:solidFill>
                  <a:srgbClr val="333333"/>
                </a:solidFill>
                <a:latin typeface="Titillium Web"/>
                <a:ea typeface="Titillium Web"/>
                <a:cs typeface="Titillium Web"/>
                <a:sym typeface="Titillium Web"/>
              </a:rPr>
              <a:t>. Retrieved from </a:t>
            </a:r>
            <a:r>
              <a:rPr lang="en" sz="900" u="sng">
                <a:solidFill>
                  <a:schemeClr val="hlink"/>
                </a:solidFill>
                <a:latin typeface="Titillium Web"/>
                <a:ea typeface="Titillium Web"/>
                <a:cs typeface="Titillium Web"/>
                <a:sym typeface="Titillium Web"/>
                <a:hlinkClick r:id="rId5"/>
              </a:rPr>
              <a:t>http://www.unesco.org/new/en/international-mother-language-day/</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05BAF751-5CBC-4072-AE18-63A88341E2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93614" y="4534000"/>
            <a:ext cx="276050" cy="2760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34143"/>
    </mc:Choice>
    <mc:Fallback xmlns="">
      <p:transition advTm="34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2"/>
          <p:cNvSpPr txBox="1">
            <a:spLocks noGrp="1"/>
          </p:cNvSpPr>
          <p:nvPr>
            <p:ph type="title"/>
          </p:nvPr>
        </p:nvSpPr>
        <p:spPr>
          <a:xfrm>
            <a:off x="844425" y="422500"/>
            <a:ext cx="5938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Consequences of these </a:t>
            </a:r>
            <a:r>
              <a:rPr lang="en" sz="2900">
                <a:solidFill>
                  <a:schemeClr val="accent1"/>
                </a:solidFill>
              </a:rPr>
              <a:t>equity gaps</a:t>
            </a:r>
            <a:endParaRPr sz="2900">
              <a:solidFill>
                <a:schemeClr val="accent1"/>
              </a:solidFill>
            </a:endParaRPr>
          </a:p>
        </p:txBody>
      </p:sp>
      <p:sp>
        <p:nvSpPr>
          <p:cNvPr id="291" name="Google Shape;291;p42"/>
          <p:cNvSpPr txBox="1">
            <a:spLocks noGrp="1"/>
          </p:cNvSpPr>
          <p:nvPr>
            <p:ph type="body" idx="1"/>
          </p:nvPr>
        </p:nvSpPr>
        <p:spPr>
          <a:xfrm>
            <a:off x="897000" y="1659950"/>
            <a:ext cx="7583700" cy="15828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Human rights issues</a:t>
            </a:r>
            <a:endParaRPr sz="2200"/>
          </a:p>
          <a:p>
            <a:pPr marL="0" lvl="0" indent="0" algn="l" rtl="0">
              <a:spcBef>
                <a:spcPts val="600"/>
              </a:spcBef>
              <a:spcAft>
                <a:spcPts val="0"/>
              </a:spcAft>
              <a:buNone/>
            </a:pPr>
            <a:endParaRPr sz="2200"/>
          </a:p>
          <a:p>
            <a:pPr marL="457200" lvl="0" indent="-368300" algn="l" rtl="0">
              <a:spcBef>
                <a:spcPts val="600"/>
              </a:spcBef>
              <a:spcAft>
                <a:spcPts val="0"/>
              </a:spcAft>
              <a:buSzPts val="2200"/>
              <a:buChar char="▪"/>
            </a:pPr>
            <a:r>
              <a:rPr lang="en" sz="2200"/>
              <a:t>Assimilation into the dominant culture / loss of culture</a:t>
            </a:r>
            <a:endParaRPr sz="2200"/>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292" name="Google Shape;292;p4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
        <p:nvSpPr>
          <p:cNvPr id="293" name="Google Shape;293;p42"/>
          <p:cNvSpPr txBox="1"/>
          <p:nvPr/>
        </p:nvSpPr>
        <p:spPr>
          <a:xfrm>
            <a:off x="673125" y="4696950"/>
            <a:ext cx="79245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222222"/>
                </a:solidFill>
                <a:highlight>
                  <a:srgbClr val="FFFFFF"/>
                </a:highlight>
                <a:latin typeface="Titillium Web"/>
                <a:ea typeface="Titillium Web"/>
                <a:cs typeface="Titillium Web"/>
                <a:sym typeface="Titillium Web"/>
              </a:rPr>
              <a:t>Freynet, N., &amp; Clément, R. (2015). Bilingualism in minority settings in Canada: Integration or assimilation? </a:t>
            </a:r>
            <a:r>
              <a:rPr lang="en" sz="900" i="1">
                <a:solidFill>
                  <a:srgbClr val="222222"/>
                </a:solidFill>
                <a:highlight>
                  <a:srgbClr val="FFFFFF"/>
                </a:highlight>
                <a:latin typeface="Titillium Web"/>
                <a:ea typeface="Titillium Web"/>
                <a:cs typeface="Titillium Web"/>
                <a:sym typeface="Titillium Web"/>
              </a:rPr>
              <a:t>International Journal of Intercultural Relations</a:t>
            </a:r>
            <a:r>
              <a:rPr lang="en" sz="900">
                <a:solidFill>
                  <a:srgbClr val="222222"/>
                </a:solidFill>
                <a:highlight>
                  <a:srgbClr val="FFFFFF"/>
                </a:highlight>
                <a:latin typeface="Titillium Web"/>
                <a:ea typeface="Titillium Web"/>
                <a:cs typeface="Titillium Web"/>
                <a:sym typeface="Titillium Web"/>
              </a:rPr>
              <a:t>, 46, 55-72.</a:t>
            </a:r>
            <a:endParaRPr sz="13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9F7CF54C-1B9F-4C20-8DAD-1201416E78B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04292" y="4496433"/>
            <a:ext cx="323101" cy="32310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0148"/>
    </mc:Choice>
    <mc:Fallback xmlns="">
      <p:transition advTm="20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3"/>
          <p:cNvSpPr txBox="1">
            <a:spLocks noGrp="1"/>
          </p:cNvSpPr>
          <p:nvPr>
            <p:ph type="ctrTitle"/>
          </p:nvPr>
        </p:nvSpPr>
        <p:spPr>
          <a:xfrm>
            <a:off x="816875" y="2421925"/>
            <a:ext cx="46383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4. Opportunities</a:t>
            </a:r>
            <a:endParaRPr/>
          </a:p>
        </p:txBody>
      </p:sp>
      <p:sp>
        <p:nvSpPr>
          <p:cNvPr id="299" name="Google Shape;299;p4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pic>
        <p:nvPicPr>
          <p:cNvPr id="3" name="Audio 2">
            <a:hlinkClick r:id="" action="ppaction://media"/>
            <a:extLst>
              <a:ext uri="{FF2B5EF4-FFF2-40B4-BE49-F238E27FC236}">
                <a16:creationId xmlns:a16="http://schemas.microsoft.com/office/drawing/2014/main" id="{EC0D120F-6634-47EA-9AF8-6061E75BE4D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8877" y="4533999"/>
            <a:ext cx="301567" cy="30156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2755"/>
    </mc:Choice>
    <mc:Fallback xmlns="">
      <p:transition advTm="127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4"/>
          <p:cNvSpPr txBox="1">
            <a:spLocks noGrp="1"/>
          </p:cNvSpPr>
          <p:nvPr>
            <p:ph type="body" idx="1"/>
          </p:nvPr>
        </p:nvSpPr>
        <p:spPr>
          <a:xfrm>
            <a:off x="844425" y="1477750"/>
            <a:ext cx="7459200" cy="2577300"/>
          </a:xfrm>
          <a:prstGeom prst="rect">
            <a:avLst/>
          </a:prstGeom>
        </p:spPr>
        <p:txBody>
          <a:bodyPr spcFirstLastPara="1" wrap="square" lIns="91425" tIns="91425" rIns="91425" bIns="91425" anchor="t" anchorCtr="0">
            <a:noAutofit/>
          </a:bodyPr>
          <a:lstStyle/>
          <a:p>
            <a:pPr marL="457200" lvl="0" indent="-381000" algn="l" rtl="0">
              <a:spcBef>
                <a:spcPts val="1000"/>
              </a:spcBef>
              <a:spcAft>
                <a:spcPts val="0"/>
              </a:spcAft>
              <a:buSzPts val="2400"/>
              <a:buChar char="▪"/>
            </a:pPr>
            <a:r>
              <a:rPr lang="en" sz="2400" b="1" i="1" dirty="0"/>
              <a:t>Transformation 2030 </a:t>
            </a:r>
            <a:r>
              <a:rPr lang="en" sz="2400" b="1" dirty="0"/>
              <a:t>(2019)</a:t>
            </a:r>
            <a:endParaRPr sz="2400" b="1" dirty="0"/>
          </a:p>
          <a:p>
            <a:pPr marL="914400" lvl="1" indent="-374650" algn="l" rtl="0">
              <a:spcBef>
                <a:spcPts val="1000"/>
              </a:spcBef>
              <a:spcAft>
                <a:spcPts val="0"/>
              </a:spcAft>
              <a:buSzPts val="2300"/>
              <a:buChar char="▫"/>
            </a:pPr>
            <a:r>
              <a:rPr lang="en" sz="2300" dirty="0"/>
              <a:t>Promote and reward the development of affordable learning materials </a:t>
            </a:r>
            <a:endParaRPr sz="2300" dirty="0"/>
          </a:p>
          <a:p>
            <a:pPr marL="914400" lvl="1" indent="-374650" algn="l" rtl="0">
              <a:spcBef>
                <a:spcPts val="1000"/>
              </a:spcBef>
              <a:spcAft>
                <a:spcPts val="0"/>
              </a:spcAft>
              <a:buSzPts val="2300"/>
              <a:buChar char="▫"/>
            </a:pPr>
            <a:r>
              <a:rPr lang="en" sz="2300" dirty="0"/>
              <a:t>Develop Open Educational Resources (OER) in French</a:t>
            </a:r>
            <a:endParaRPr sz="2300" dirty="0"/>
          </a:p>
        </p:txBody>
      </p:sp>
      <p:sp>
        <p:nvSpPr>
          <p:cNvPr id="305" name="Google Shape;305;p44"/>
          <p:cNvSpPr txBox="1">
            <a:spLocks noGrp="1"/>
          </p:cNvSpPr>
          <p:nvPr>
            <p:ph type="title"/>
          </p:nvPr>
        </p:nvSpPr>
        <p:spPr>
          <a:xfrm>
            <a:off x="844425" y="410150"/>
            <a:ext cx="52140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University of Ottawa</a:t>
            </a:r>
            <a:r>
              <a:rPr lang="en" sz="2900">
                <a:solidFill>
                  <a:srgbClr val="FF004E"/>
                </a:solidFill>
              </a:rPr>
              <a:t> </a:t>
            </a:r>
            <a:r>
              <a:rPr lang="en" sz="2900">
                <a:solidFill>
                  <a:schemeClr val="accent1"/>
                </a:solidFill>
              </a:rPr>
              <a:t>Strategy</a:t>
            </a:r>
            <a:endParaRPr sz="2900">
              <a:solidFill>
                <a:schemeClr val="accent1"/>
              </a:solidFill>
            </a:endParaRPr>
          </a:p>
        </p:txBody>
      </p:sp>
      <p:sp>
        <p:nvSpPr>
          <p:cNvPr id="306" name="Google Shape;306;p4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307" name="Google Shape;307;p44"/>
          <p:cNvSpPr txBox="1"/>
          <p:nvPr/>
        </p:nvSpPr>
        <p:spPr>
          <a:xfrm>
            <a:off x="448125" y="4695300"/>
            <a:ext cx="80325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Titillium Web"/>
                <a:ea typeface="Titillium Web"/>
                <a:cs typeface="Titillium Web"/>
                <a:sym typeface="Titillium Web"/>
              </a:rPr>
              <a:t>University of Ottawa. (2019). </a:t>
            </a:r>
            <a:r>
              <a:rPr lang="en" sz="1100" i="1">
                <a:latin typeface="Titillium Web"/>
                <a:ea typeface="Titillium Web"/>
                <a:cs typeface="Titillium Web"/>
                <a:sym typeface="Titillium Web"/>
              </a:rPr>
              <a:t>Transformation 2030: Building the University of Tomorrow</a:t>
            </a:r>
            <a:r>
              <a:rPr lang="en" sz="1100">
                <a:latin typeface="Titillium Web"/>
                <a:ea typeface="Titillium Web"/>
                <a:cs typeface="Titillium Web"/>
                <a:sym typeface="Titillium Web"/>
              </a:rPr>
              <a:t>, </a:t>
            </a:r>
            <a:r>
              <a:rPr lang="en" sz="1100" u="sng">
                <a:solidFill>
                  <a:schemeClr val="hlink"/>
                </a:solidFill>
                <a:latin typeface="Titillium Web"/>
                <a:ea typeface="Titillium Web"/>
                <a:cs typeface="Titillium Web"/>
                <a:sym typeface="Titillium Web"/>
                <a:hlinkClick r:id="rId5"/>
              </a:rPr>
              <a:t>https://transformation2030.uottawa.ca/</a:t>
            </a:r>
            <a:r>
              <a:rPr lang="en" sz="1100">
                <a:latin typeface="Titillium Web"/>
                <a:ea typeface="Titillium Web"/>
                <a:cs typeface="Titillium Web"/>
                <a:sym typeface="Titillium Web"/>
              </a:rPr>
              <a:t> </a:t>
            </a:r>
            <a:endParaRPr sz="1100">
              <a:latin typeface="Titillium Web"/>
              <a:ea typeface="Titillium Web"/>
              <a:cs typeface="Titillium Web"/>
              <a:sym typeface="Titillium Web"/>
            </a:endParaRPr>
          </a:p>
        </p:txBody>
      </p:sp>
      <p:pic>
        <p:nvPicPr>
          <p:cNvPr id="6" name="Audio 5">
            <a:hlinkClick r:id="" action="ppaction://media"/>
            <a:extLst>
              <a:ext uri="{FF2B5EF4-FFF2-40B4-BE49-F238E27FC236}">
                <a16:creationId xmlns:a16="http://schemas.microsoft.com/office/drawing/2014/main" id="{E79C1765-5BAF-4DEE-A385-F146E213518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0173"/>
    </mc:Choice>
    <mc:Fallback xmlns="">
      <p:transition advTm="101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5"/>
          <p:cNvSpPr txBox="1">
            <a:spLocks noGrp="1"/>
          </p:cNvSpPr>
          <p:nvPr>
            <p:ph type="title"/>
          </p:nvPr>
        </p:nvSpPr>
        <p:spPr>
          <a:xfrm>
            <a:off x="844425" y="422500"/>
            <a:ext cx="52140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University of Ottawa</a:t>
            </a:r>
            <a:r>
              <a:rPr lang="en" sz="2900">
                <a:solidFill>
                  <a:srgbClr val="FF004E"/>
                </a:solidFill>
              </a:rPr>
              <a:t> </a:t>
            </a:r>
            <a:r>
              <a:rPr lang="en" sz="2900">
                <a:solidFill>
                  <a:schemeClr val="accent1"/>
                </a:solidFill>
              </a:rPr>
              <a:t>Strategy</a:t>
            </a:r>
            <a:endParaRPr sz="2900">
              <a:solidFill>
                <a:schemeClr val="accent1"/>
              </a:solidFill>
            </a:endParaRPr>
          </a:p>
        </p:txBody>
      </p:sp>
      <p:sp>
        <p:nvSpPr>
          <p:cNvPr id="313" name="Google Shape;313;p45"/>
          <p:cNvSpPr txBox="1">
            <a:spLocks noGrp="1"/>
          </p:cNvSpPr>
          <p:nvPr>
            <p:ph type="body" idx="2"/>
          </p:nvPr>
        </p:nvSpPr>
        <p:spPr>
          <a:xfrm>
            <a:off x="931800" y="1205200"/>
            <a:ext cx="7601100" cy="31191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b="1"/>
              <a:t>2019 </a:t>
            </a:r>
            <a:r>
              <a:rPr lang="en" sz="2200" b="1" i="1"/>
              <a:t>Action Plan for the Francophonie</a:t>
            </a:r>
            <a:endParaRPr sz="2200" b="1"/>
          </a:p>
          <a:p>
            <a:pPr marL="457200" lvl="0" indent="-368300" algn="l" rtl="0">
              <a:spcBef>
                <a:spcPts val="0"/>
              </a:spcBef>
              <a:spcAft>
                <a:spcPts val="0"/>
              </a:spcAft>
              <a:buSzPts val="2200"/>
              <a:buChar char="▪"/>
            </a:pPr>
            <a:r>
              <a:rPr lang="en" sz="2200" b="1"/>
              <a:t>2021 </a:t>
            </a:r>
            <a:r>
              <a:rPr lang="en" sz="2200" b="1" i="1"/>
              <a:t>Consultations on the Francophonie</a:t>
            </a:r>
            <a:r>
              <a:rPr lang="en" sz="2200" b="1"/>
              <a:t> </a:t>
            </a:r>
            <a:endParaRPr sz="2200" b="1"/>
          </a:p>
          <a:p>
            <a:pPr marL="914400" lvl="1" indent="-355600" algn="l" rtl="0">
              <a:spcBef>
                <a:spcPts val="1000"/>
              </a:spcBef>
              <a:spcAft>
                <a:spcPts val="0"/>
              </a:spcAft>
              <a:buSzPts val="2000"/>
              <a:buChar char="▫"/>
            </a:pPr>
            <a:r>
              <a:rPr lang="en" sz="2000"/>
              <a:t>Provide resources to create a French-language textbook publishing program in collaboration with French-language publishers including the University of Ottawa Press</a:t>
            </a:r>
            <a:endParaRPr sz="2000"/>
          </a:p>
          <a:p>
            <a:pPr marL="914400" lvl="1" indent="-355600" algn="l" rtl="0">
              <a:spcBef>
                <a:spcPts val="1000"/>
              </a:spcBef>
              <a:spcAft>
                <a:spcPts val="0"/>
              </a:spcAft>
              <a:buSzPts val="2000"/>
              <a:buChar char="▫"/>
            </a:pPr>
            <a:r>
              <a:rPr lang="en" sz="2000"/>
              <a:t>Provide faculty with publishing tools to publish in the other official language and fund open access rights to French-language publications</a:t>
            </a:r>
            <a:endParaRPr sz="2000"/>
          </a:p>
        </p:txBody>
      </p:sp>
      <p:sp>
        <p:nvSpPr>
          <p:cNvPr id="314" name="Google Shape;314;p4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
        <p:nvSpPr>
          <p:cNvPr id="315" name="Google Shape;315;p45"/>
          <p:cNvSpPr txBox="1"/>
          <p:nvPr/>
        </p:nvSpPr>
        <p:spPr>
          <a:xfrm>
            <a:off x="764375" y="4503225"/>
            <a:ext cx="74445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latin typeface="Titillium Web"/>
                <a:ea typeface="Titillium Web"/>
                <a:cs typeface="Titillium Web"/>
                <a:sym typeface="Titillium Web"/>
              </a:rPr>
              <a:t>Linda Cardinal, (2019), </a:t>
            </a:r>
            <a:r>
              <a:rPr lang="en" sz="1000" i="1">
                <a:latin typeface="Titillium Web"/>
                <a:ea typeface="Titillium Web"/>
                <a:cs typeface="Titillium Web"/>
                <a:sym typeface="Titillium Web"/>
              </a:rPr>
              <a:t>A Shared Responsibility: An Action Plan for the Francophonie at the University of Ottawa</a:t>
            </a:r>
            <a:r>
              <a:rPr lang="en" sz="1000">
                <a:latin typeface="Titillium Web"/>
                <a:ea typeface="Titillium Web"/>
                <a:cs typeface="Titillium Web"/>
                <a:sym typeface="Titillium Web"/>
              </a:rPr>
              <a:t>, </a:t>
            </a:r>
            <a:r>
              <a:rPr lang="en" sz="1000" u="sng">
                <a:solidFill>
                  <a:schemeClr val="hlink"/>
                </a:solidFill>
                <a:latin typeface="Titillium Web"/>
                <a:ea typeface="Titillium Web"/>
                <a:cs typeface="Titillium Web"/>
                <a:sym typeface="Titillium Web"/>
                <a:hlinkClick r:id="rId5"/>
              </a:rPr>
              <a:t>https://www.uottawa.ca/president/sites/www.uottawa.ca.president/files/francophonie_action_plan_-_january_30_2019.pdf</a:t>
            </a:r>
            <a:r>
              <a:rPr lang="en" sz="1000">
                <a:latin typeface="Titillium Web"/>
                <a:ea typeface="Titillium Web"/>
                <a:cs typeface="Titillium Web"/>
                <a:sym typeface="Titillium Web"/>
              </a:rPr>
              <a:t> </a:t>
            </a:r>
            <a:endParaRPr sz="10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2F7C2FCA-2CD8-49B8-92EA-0360C6FE8BF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7603"/>
    </mc:Choice>
    <mc:Fallback xmlns="">
      <p:transition advTm="176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6"/>
          <p:cNvSpPr txBox="1">
            <a:spLocks noGrp="1"/>
          </p:cNvSpPr>
          <p:nvPr>
            <p:ph type="body" idx="1"/>
          </p:nvPr>
        </p:nvSpPr>
        <p:spPr>
          <a:xfrm>
            <a:off x="803250" y="1483675"/>
            <a:ext cx="7274700" cy="23472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a:t>Open and Affordable Learning Materials Working Group - Report</a:t>
            </a:r>
            <a:endParaRPr sz="2400"/>
          </a:p>
          <a:p>
            <a:pPr marL="457200" lvl="0" indent="0" algn="l" rtl="0">
              <a:spcBef>
                <a:spcPts val="600"/>
              </a:spcBef>
              <a:spcAft>
                <a:spcPts val="0"/>
              </a:spcAft>
              <a:buNone/>
            </a:pPr>
            <a:endParaRPr sz="2400"/>
          </a:p>
          <a:p>
            <a:pPr marL="914400" lvl="1" indent="-368300" algn="l" rtl="0">
              <a:spcBef>
                <a:spcPts val="480"/>
              </a:spcBef>
              <a:spcAft>
                <a:spcPts val="0"/>
              </a:spcAft>
              <a:buSzPts val="2200"/>
              <a:buChar char="▫"/>
            </a:pPr>
            <a:r>
              <a:rPr lang="en" sz="2200"/>
              <a:t>Need for dedicated funding and initiatives for OER in French</a:t>
            </a:r>
            <a:endParaRPr sz="2200"/>
          </a:p>
        </p:txBody>
      </p:sp>
      <p:sp>
        <p:nvSpPr>
          <p:cNvPr id="321" name="Google Shape;321;p46"/>
          <p:cNvSpPr txBox="1">
            <a:spLocks noGrp="1"/>
          </p:cNvSpPr>
          <p:nvPr>
            <p:ph type="title"/>
          </p:nvPr>
        </p:nvSpPr>
        <p:spPr>
          <a:xfrm>
            <a:off x="854450" y="402450"/>
            <a:ext cx="52140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University of Ottawa</a:t>
            </a:r>
            <a:r>
              <a:rPr lang="en" sz="2900">
                <a:solidFill>
                  <a:srgbClr val="FF004E"/>
                </a:solidFill>
              </a:rPr>
              <a:t> </a:t>
            </a:r>
            <a:r>
              <a:rPr lang="en" sz="2900">
                <a:solidFill>
                  <a:schemeClr val="accent1"/>
                </a:solidFill>
              </a:rPr>
              <a:t>Strategy</a:t>
            </a:r>
            <a:endParaRPr sz="2900">
              <a:solidFill>
                <a:schemeClr val="accent1"/>
              </a:solidFill>
            </a:endParaRPr>
          </a:p>
        </p:txBody>
      </p:sp>
      <p:sp>
        <p:nvSpPr>
          <p:cNvPr id="322" name="Google Shape;322;p4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
        <p:nvSpPr>
          <p:cNvPr id="323" name="Google Shape;323;p46"/>
          <p:cNvSpPr txBox="1"/>
          <p:nvPr/>
        </p:nvSpPr>
        <p:spPr>
          <a:xfrm>
            <a:off x="934650" y="4404925"/>
            <a:ext cx="7274700" cy="507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50" dirty="0">
                <a:solidFill>
                  <a:schemeClr val="dk1"/>
                </a:solidFill>
                <a:highlight>
                  <a:srgbClr val="FFFFFF"/>
                </a:highlight>
                <a:latin typeface="Titillium Web"/>
                <a:ea typeface="Titillium Web"/>
                <a:cs typeface="Titillium Web"/>
                <a:sym typeface="Titillium Web"/>
              </a:rPr>
              <a:t>Open &amp; Affordable Learning Materials Working Group. (2021). </a:t>
            </a:r>
            <a:r>
              <a:rPr lang="en" sz="1050" i="1" dirty="0">
                <a:solidFill>
                  <a:schemeClr val="dk1"/>
                </a:solidFill>
                <a:highlight>
                  <a:srgbClr val="FFFFFF"/>
                </a:highlight>
                <a:latin typeface="Titillium Web"/>
                <a:ea typeface="Titillium Web"/>
                <a:cs typeface="Titillium Web"/>
                <a:sym typeface="Titillium Web"/>
              </a:rPr>
              <a:t>Report and Recommendations for Open Educational Resources (OER) Initiatives and Affordable Alternatives at uOttawa</a:t>
            </a:r>
            <a:r>
              <a:rPr lang="en" sz="1050" dirty="0">
                <a:solidFill>
                  <a:schemeClr val="dk1"/>
                </a:solidFill>
                <a:highlight>
                  <a:srgbClr val="FFFFFF"/>
                </a:highlight>
                <a:latin typeface="Titillium Web"/>
                <a:ea typeface="Titillium Web"/>
                <a:cs typeface="Titillium Web"/>
                <a:sym typeface="Titillium Web"/>
              </a:rPr>
              <a:t>. Ottawa: University of Ottawa, </a:t>
            </a:r>
            <a:r>
              <a:rPr lang="en" sz="1050" u="sng" dirty="0">
                <a:solidFill>
                  <a:schemeClr val="hlink"/>
                </a:solidFill>
                <a:highlight>
                  <a:srgbClr val="FFFFFF"/>
                </a:highlight>
                <a:latin typeface="Titillium Web"/>
                <a:ea typeface="Titillium Web"/>
                <a:cs typeface="Titillium Web"/>
                <a:sym typeface="Titillium Web"/>
                <a:hlinkClick r:id="rId5"/>
              </a:rPr>
              <a:t>http://hdl.handle.net/10393/42580</a:t>
            </a:r>
            <a:r>
              <a:rPr lang="en" sz="1050" dirty="0">
                <a:solidFill>
                  <a:schemeClr val="dk1"/>
                </a:solidFill>
                <a:highlight>
                  <a:srgbClr val="FFFFFF"/>
                </a:highlight>
                <a:latin typeface="Titillium Web"/>
                <a:ea typeface="Titillium Web"/>
                <a:cs typeface="Titillium Web"/>
                <a:sym typeface="Titillium Web"/>
              </a:rPr>
              <a:t>, </a:t>
            </a:r>
            <a:r>
              <a:rPr lang="en" sz="1050" u="sng" dirty="0">
                <a:solidFill>
                  <a:schemeClr val="hlink"/>
                </a:solidFill>
                <a:highlight>
                  <a:srgbClr val="FFFFFF"/>
                </a:highlight>
                <a:latin typeface="Titillium Web"/>
                <a:ea typeface="Titillium Web"/>
                <a:cs typeface="Titillium Web"/>
                <a:sym typeface="Titillium Web"/>
                <a:hlinkClick r:id="rId6"/>
              </a:rPr>
              <a:t>CC BY 4.0</a:t>
            </a:r>
            <a:r>
              <a:rPr lang="en" sz="1050" dirty="0">
                <a:solidFill>
                  <a:schemeClr val="dk1"/>
                </a:solidFill>
                <a:highlight>
                  <a:srgbClr val="FFFFFF"/>
                </a:highlight>
                <a:latin typeface="Titillium Web"/>
                <a:ea typeface="Titillium Web"/>
                <a:cs typeface="Titillium Web"/>
                <a:sym typeface="Titillium Web"/>
              </a:rPr>
              <a:t>.</a:t>
            </a:r>
            <a:endParaRPr dirty="0">
              <a:solidFill>
                <a:schemeClr val="dk1"/>
              </a:solidFill>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7C68F618-FC5D-41B4-932E-958235DCAB5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52395" y="4506475"/>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9058"/>
    </mc:Choice>
    <mc:Fallback xmlns="">
      <p:transition advTm="19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7"/>
          <p:cNvSpPr txBox="1">
            <a:spLocks noGrp="1"/>
          </p:cNvSpPr>
          <p:nvPr>
            <p:ph type="ctrTitle"/>
          </p:nvPr>
        </p:nvSpPr>
        <p:spPr>
          <a:xfrm>
            <a:off x="803575" y="2470850"/>
            <a:ext cx="78411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 Context : The University of Ottawa</a:t>
            </a:r>
            <a:endParaRPr/>
          </a:p>
        </p:txBody>
      </p:sp>
      <p:sp>
        <p:nvSpPr>
          <p:cNvPr id="100" name="Google Shape;100;p1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pic>
        <p:nvPicPr>
          <p:cNvPr id="101" name="Google Shape;101;p17"/>
          <p:cNvPicPr preferRelativeResize="0"/>
          <p:nvPr/>
        </p:nvPicPr>
        <p:blipFill>
          <a:blip r:embed="rId5">
            <a:alphaModFix/>
          </a:blip>
          <a:stretch>
            <a:fillRect/>
          </a:stretch>
        </p:blipFill>
        <p:spPr>
          <a:xfrm>
            <a:off x="952550" y="600800"/>
            <a:ext cx="2158675" cy="1743875"/>
          </a:xfrm>
          <a:prstGeom prst="rect">
            <a:avLst/>
          </a:prstGeom>
          <a:noFill/>
          <a:ln>
            <a:noFill/>
          </a:ln>
        </p:spPr>
      </p:pic>
      <p:sp>
        <p:nvSpPr>
          <p:cNvPr id="102" name="Google Shape;102;p17"/>
          <p:cNvSpPr txBox="1"/>
          <p:nvPr/>
        </p:nvSpPr>
        <p:spPr>
          <a:xfrm>
            <a:off x="5833550" y="4800400"/>
            <a:ext cx="2958600" cy="292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u="sng" dirty="0">
                <a:solidFill>
                  <a:schemeClr val="dk1"/>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University of Ottawa Coat of Arms</a:t>
            </a:r>
            <a:r>
              <a:rPr lang="en" sz="700" dirty="0">
                <a:solidFill>
                  <a:schemeClr val="dk1"/>
                </a:solidFill>
                <a:latin typeface="Titillium Web"/>
                <a:ea typeface="Titillium Web"/>
                <a:cs typeface="Titillium Web"/>
                <a:sym typeface="Titillium Web"/>
              </a:rPr>
              <a:t> by University of Ottawa, </a:t>
            </a:r>
            <a:r>
              <a:rPr lang="en" sz="700" u="sng" dirty="0">
                <a:solidFill>
                  <a:schemeClr val="dk1"/>
                </a:solidFill>
                <a:latin typeface="Titillium Web"/>
                <a:ea typeface="Titillium Web"/>
                <a:cs typeface="Titillium Web"/>
                <a:sym typeface="Titillium Web"/>
                <a:hlinkClick r:id="rId7">
                  <a:extLst>
                    <a:ext uri="{A12FA001-AC4F-418D-AE19-62706E023703}">
                      <ahyp:hlinkClr xmlns:ahyp="http://schemas.microsoft.com/office/drawing/2018/hyperlinkcolor" val="tx"/>
                    </a:ext>
                  </a:extLst>
                </a:hlinkClick>
              </a:rPr>
              <a:t>CC BY-SA 4.0</a:t>
            </a:r>
            <a:endParaRPr sz="700" dirty="0">
              <a:solidFill>
                <a:schemeClr val="dk1"/>
              </a:solidFill>
              <a:latin typeface="Titillium Web"/>
              <a:ea typeface="Titillium Web"/>
              <a:cs typeface="Titillium Web"/>
              <a:sym typeface="Titillium Web"/>
            </a:endParaRPr>
          </a:p>
        </p:txBody>
      </p:sp>
      <p:pic>
        <p:nvPicPr>
          <p:cNvPr id="2" name="Audio 1">
            <a:hlinkClick r:id="" action="ppaction://media"/>
            <a:extLst>
              <a:ext uri="{FF2B5EF4-FFF2-40B4-BE49-F238E27FC236}">
                <a16:creationId xmlns:a16="http://schemas.microsoft.com/office/drawing/2014/main" id="{75F7DEA0-9D6E-4BFB-AF3D-D0A8AB7C9D70}"/>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745859" y="4550756"/>
            <a:ext cx="283425" cy="2834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1238"/>
    </mc:Choice>
    <mc:Fallback xmlns="">
      <p:transition spd="slow" advTm="312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7"/>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Library</a:t>
            </a:r>
            <a:r>
              <a:rPr lang="en" sz="2900">
                <a:solidFill>
                  <a:srgbClr val="FF004E"/>
                </a:solidFill>
              </a:rPr>
              <a:t> OER Grant</a:t>
            </a:r>
            <a:endParaRPr sz="2900">
              <a:solidFill>
                <a:srgbClr val="FF004E"/>
              </a:solidFill>
            </a:endParaRPr>
          </a:p>
        </p:txBody>
      </p:sp>
      <p:sp>
        <p:nvSpPr>
          <p:cNvPr id="329" name="Google Shape;329;p4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pic>
        <p:nvPicPr>
          <p:cNvPr id="2" name="Audio 1">
            <a:hlinkClick r:id="" action="ppaction://media"/>
            <a:extLst>
              <a:ext uri="{FF2B5EF4-FFF2-40B4-BE49-F238E27FC236}">
                <a16:creationId xmlns:a16="http://schemas.microsoft.com/office/drawing/2014/main" id="{AE719B05-BF44-463A-BEAC-702F5C9E079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64863" y="4510578"/>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6264"/>
    </mc:Choice>
    <mc:Fallback xmlns="">
      <p:transition advTm="162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49"/>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Library</a:t>
            </a:r>
            <a:r>
              <a:rPr lang="en" sz="2900">
                <a:solidFill>
                  <a:srgbClr val="FF004E"/>
                </a:solidFill>
              </a:rPr>
              <a:t> OER Grant</a:t>
            </a:r>
            <a:endParaRPr sz="2900">
              <a:solidFill>
                <a:srgbClr val="FF004E"/>
              </a:solidFill>
            </a:endParaRPr>
          </a:p>
        </p:txBody>
      </p:sp>
      <p:sp>
        <p:nvSpPr>
          <p:cNvPr id="342" name="Google Shape;342;p4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
        <p:nvSpPr>
          <p:cNvPr id="343" name="Google Shape;343;p49"/>
          <p:cNvSpPr txBox="1">
            <a:spLocks noGrp="1"/>
          </p:cNvSpPr>
          <p:nvPr>
            <p:ph type="body" idx="1"/>
          </p:nvPr>
        </p:nvSpPr>
        <p:spPr>
          <a:xfrm>
            <a:off x="844425" y="1406951"/>
            <a:ext cx="7636200" cy="32190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i="1" dirty="0"/>
              <a:t>Introduction to Legal Analysis </a:t>
            </a:r>
            <a:r>
              <a:rPr lang="en" sz="2200" dirty="0"/>
              <a:t>by Anne Levesque </a:t>
            </a:r>
            <a:endParaRPr sz="2100" dirty="0"/>
          </a:p>
          <a:p>
            <a:pPr marL="457200" lvl="0" indent="0" algn="l" rtl="0">
              <a:spcBef>
                <a:spcPts val="600"/>
              </a:spcBef>
              <a:spcAft>
                <a:spcPts val="0"/>
              </a:spcAft>
              <a:buNone/>
            </a:pPr>
            <a:endParaRPr sz="2100" dirty="0"/>
          </a:p>
          <a:p>
            <a:pPr marL="457200" lvl="0" indent="0" algn="l" rtl="0">
              <a:spcBef>
                <a:spcPts val="600"/>
              </a:spcBef>
              <a:spcAft>
                <a:spcPts val="0"/>
              </a:spcAft>
              <a:buNone/>
            </a:pPr>
            <a:r>
              <a:rPr lang="en" sz="2100" dirty="0"/>
              <a:t>Series of podcasts in French to introduce first-year students in the French common law program to legal analysis. </a:t>
            </a:r>
            <a:endParaRPr sz="2100" dirty="0"/>
          </a:p>
          <a:p>
            <a:pPr marL="457200" lvl="0" indent="0" algn="l" rtl="0">
              <a:spcBef>
                <a:spcPts val="600"/>
              </a:spcBef>
              <a:spcAft>
                <a:spcPts val="0"/>
              </a:spcAft>
              <a:buNone/>
            </a:pPr>
            <a:endParaRPr sz="2100" dirty="0"/>
          </a:p>
          <a:p>
            <a:pPr marL="457200" lvl="0" indent="0" algn="l" rtl="0">
              <a:spcBef>
                <a:spcPts val="600"/>
              </a:spcBef>
              <a:spcAft>
                <a:spcPts val="0"/>
              </a:spcAft>
              <a:buNone/>
            </a:pPr>
            <a:r>
              <a:rPr lang="en" sz="1700" u="sng" dirty="0"/>
              <a:t>Note</a:t>
            </a:r>
            <a:r>
              <a:rPr lang="en" sz="1700" dirty="0"/>
              <a:t> </a:t>
            </a:r>
            <a:endParaRPr sz="1700" dirty="0"/>
          </a:p>
          <a:p>
            <a:pPr marL="457200" lvl="0" indent="0" algn="l" rtl="0">
              <a:spcBef>
                <a:spcPts val="600"/>
              </a:spcBef>
              <a:spcAft>
                <a:spcPts val="0"/>
              </a:spcAft>
              <a:buNone/>
            </a:pPr>
            <a:r>
              <a:rPr lang="en" sz="1700" dirty="0"/>
              <a:t>Common law is taught in French only at two universities in Canada: University of Ottawa (Ontario) and Université de Moncton (New Brunswick)</a:t>
            </a:r>
            <a:endParaRPr sz="1700" dirty="0"/>
          </a:p>
        </p:txBody>
      </p:sp>
      <p:pic>
        <p:nvPicPr>
          <p:cNvPr id="7" name="Audio 6">
            <a:hlinkClick r:id="" action="ppaction://media"/>
            <a:extLst>
              <a:ext uri="{FF2B5EF4-FFF2-40B4-BE49-F238E27FC236}">
                <a16:creationId xmlns:a16="http://schemas.microsoft.com/office/drawing/2014/main" id="{06F57B2C-53D7-4BB8-826B-E0886D1776C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5410"/>
    </mc:Choice>
    <mc:Fallback xmlns="">
      <p:transition advTm="15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50"/>
          <p:cNvSpPr txBox="1">
            <a:spLocks noGrp="1"/>
          </p:cNvSpPr>
          <p:nvPr>
            <p:ph type="body" idx="1"/>
          </p:nvPr>
        </p:nvSpPr>
        <p:spPr>
          <a:xfrm>
            <a:off x="844425" y="1279900"/>
            <a:ext cx="7636200" cy="12495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Bypassing limited commercial market for French-language resources</a:t>
            </a:r>
            <a:endParaRPr sz="2200"/>
          </a:p>
          <a:p>
            <a:pPr marL="914400" lvl="0" indent="0" algn="l" rtl="0">
              <a:spcBef>
                <a:spcPts val="600"/>
              </a:spcBef>
              <a:spcAft>
                <a:spcPts val="0"/>
              </a:spcAft>
              <a:buNone/>
            </a:pPr>
            <a:endParaRPr sz="2200"/>
          </a:p>
          <a:p>
            <a:pPr marL="914400" lvl="1" indent="-368300" algn="l" rtl="0">
              <a:spcBef>
                <a:spcPts val="480"/>
              </a:spcBef>
              <a:spcAft>
                <a:spcPts val="0"/>
              </a:spcAft>
              <a:buSzPts val="2200"/>
              <a:buChar char="▫"/>
            </a:pPr>
            <a:r>
              <a:rPr lang="en" sz="2200"/>
              <a:t>Representative of French-speaking minorities in Canada</a:t>
            </a:r>
            <a:endParaRPr sz="2200"/>
          </a:p>
          <a:p>
            <a:pPr marL="914400" lvl="0" indent="0" algn="l" rtl="0">
              <a:spcBef>
                <a:spcPts val="600"/>
              </a:spcBef>
              <a:spcAft>
                <a:spcPts val="0"/>
              </a:spcAft>
              <a:buNone/>
            </a:pPr>
            <a:endParaRPr sz="2200"/>
          </a:p>
          <a:p>
            <a:pPr marL="914400" lvl="1" indent="-368300" algn="l" rtl="0">
              <a:spcBef>
                <a:spcPts val="480"/>
              </a:spcBef>
              <a:spcAft>
                <a:spcPts val="0"/>
              </a:spcAft>
              <a:buSzPts val="2200"/>
              <a:buChar char="▫"/>
            </a:pPr>
            <a:r>
              <a:rPr lang="en" sz="2200"/>
              <a:t>Potential of co-creation with students </a:t>
            </a:r>
            <a:endParaRPr sz="2200"/>
          </a:p>
          <a:p>
            <a:pPr marL="914400" lvl="0" indent="0" algn="l" rtl="0">
              <a:spcBef>
                <a:spcPts val="600"/>
              </a:spcBef>
              <a:spcAft>
                <a:spcPts val="0"/>
              </a:spcAft>
              <a:buNone/>
            </a:pPr>
            <a:endParaRPr sz="2200"/>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349" name="Google Shape;349;p50"/>
          <p:cNvSpPr txBox="1">
            <a:spLocks noGrp="1"/>
          </p:cNvSpPr>
          <p:nvPr>
            <p:ph type="title"/>
          </p:nvPr>
        </p:nvSpPr>
        <p:spPr>
          <a:xfrm>
            <a:off x="844425" y="422500"/>
            <a:ext cx="74016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Opportunities </a:t>
            </a:r>
            <a:r>
              <a:rPr lang="en" sz="2900"/>
              <a:t>for uOttawa and beyond</a:t>
            </a:r>
            <a:endParaRPr sz="2900">
              <a:solidFill>
                <a:srgbClr val="FF004E"/>
              </a:solidFill>
            </a:endParaRPr>
          </a:p>
        </p:txBody>
      </p:sp>
      <p:sp>
        <p:nvSpPr>
          <p:cNvPr id="350" name="Google Shape;350;p5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pic>
        <p:nvPicPr>
          <p:cNvPr id="3" name="Audio 2">
            <a:hlinkClick r:id="" action="ppaction://media"/>
            <a:extLst>
              <a:ext uri="{FF2B5EF4-FFF2-40B4-BE49-F238E27FC236}">
                <a16:creationId xmlns:a16="http://schemas.microsoft.com/office/drawing/2014/main" id="{1B99D7A9-EFE7-4E7B-AF49-414A3957819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73176" y="4514734"/>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9429"/>
    </mc:Choice>
    <mc:Fallback xmlns="">
      <p:transition advTm="194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1"/>
          <p:cNvSpPr txBox="1">
            <a:spLocks noGrp="1"/>
          </p:cNvSpPr>
          <p:nvPr>
            <p:ph type="body" idx="1"/>
          </p:nvPr>
        </p:nvSpPr>
        <p:spPr>
          <a:xfrm>
            <a:off x="844425" y="1027750"/>
            <a:ext cx="7692300" cy="7113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Beyond uncritical translation of English OER or using “as is”</a:t>
            </a:r>
            <a:endParaRPr sz="2200"/>
          </a:p>
          <a:p>
            <a:pPr marL="0" lvl="0" indent="0" algn="l" rtl="0">
              <a:spcBef>
                <a:spcPts val="600"/>
              </a:spcBef>
              <a:spcAft>
                <a:spcPts val="0"/>
              </a:spcAft>
              <a:buNone/>
            </a:pPr>
            <a:endParaRPr sz="2200"/>
          </a:p>
        </p:txBody>
      </p:sp>
      <p:sp>
        <p:nvSpPr>
          <p:cNvPr id="356" name="Google Shape;356;p51"/>
          <p:cNvSpPr txBox="1">
            <a:spLocks noGrp="1"/>
          </p:cNvSpPr>
          <p:nvPr>
            <p:ph type="title"/>
          </p:nvPr>
        </p:nvSpPr>
        <p:spPr>
          <a:xfrm>
            <a:off x="844425" y="422500"/>
            <a:ext cx="74016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Opportunities </a:t>
            </a:r>
            <a:r>
              <a:rPr lang="en" sz="2900"/>
              <a:t>for uOttawa and beyond</a:t>
            </a:r>
            <a:endParaRPr sz="2900">
              <a:solidFill>
                <a:srgbClr val="FF004E"/>
              </a:solidFill>
            </a:endParaRPr>
          </a:p>
        </p:txBody>
      </p:sp>
      <p:sp>
        <p:nvSpPr>
          <p:cNvPr id="357" name="Google Shape;357;p5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sp>
        <p:nvSpPr>
          <p:cNvPr id="358" name="Google Shape;358;p51"/>
          <p:cNvSpPr txBox="1"/>
          <p:nvPr/>
        </p:nvSpPr>
        <p:spPr>
          <a:xfrm>
            <a:off x="434400" y="4496950"/>
            <a:ext cx="8275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rgbClr val="3C4043"/>
                </a:solidFill>
                <a:latin typeface="Titillium Web"/>
                <a:ea typeface="Titillium Web"/>
                <a:cs typeface="Titillium Web"/>
                <a:sym typeface="Titillium Web"/>
              </a:rPr>
              <a:t>Cultural dimension from Table 2: OER, OEP and Social Justice Framework by Hodgkinson-Williams, C. A., &amp; Trotter, H. (2018). A Social Justice Framework for Understanding Open Educational Resources and Practices in the Global South. </a:t>
            </a:r>
            <a:r>
              <a:rPr lang="en" sz="1000" i="1">
                <a:solidFill>
                  <a:srgbClr val="3C4043"/>
                </a:solidFill>
                <a:latin typeface="Titillium Web"/>
                <a:ea typeface="Titillium Web"/>
                <a:cs typeface="Titillium Web"/>
                <a:sym typeface="Titillium Web"/>
              </a:rPr>
              <a:t>Journal of Learning for Development</a:t>
            </a:r>
            <a:r>
              <a:rPr lang="en" sz="1000">
                <a:solidFill>
                  <a:srgbClr val="3C4043"/>
                </a:solidFill>
                <a:latin typeface="Titillium Web"/>
                <a:ea typeface="Titillium Web"/>
                <a:cs typeface="Titillium Web"/>
                <a:sym typeface="Titillium Web"/>
              </a:rPr>
              <a:t>, 5(3), </a:t>
            </a:r>
            <a:r>
              <a:rPr lang="en" sz="1000" u="sng">
                <a:solidFill>
                  <a:schemeClr val="hlink"/>
                </a:solidFill>
                <a:latin typeface="Titillium Web"/>
                <a:ea typeface="Titillium Web"/>
                <a:cs typeface="Titillium Web"/>
                <a:sym typeface="Titillium Web"/>
                <a:hlinkClick r:id="rId5"/>
              </a:rPr>
              <a:t>https://jl4d.org/index.php/ejl4d/article/view/312</a:t>
            </a:r>
            <a:r>
              <a:rPr lang="en" sz="1000">
                <a:latin typeface="Titillium Web"/>
                <a:ea typeface="Titillium Web"/>
                <a:cs typeface="Titillium Web"/>
                <a:sym typeface="Titillium Web"/>
              </a:rPr>
              <a:t>, </a:t>
            </a:r>
            <a:r>
              <a:rPr lang="en" sz="1000" u="sng">
                <a:solidFill>
                  <a:schemeClr val="hlink"/>
                </a:solidFill>
                <a:latin typeface="Titillium Web"/>
                <a:ea typeface="Titillium Web"/>
                <a:cs typeface="Titillium Web"/>
                <a:sym typeface="Titillium Web"/>
                <a:hlinkClick r:id="rId6"/>
              </a:rPr>
              <a:t>CC BY-SA 4.0</a:t>
            </a:r>
            <a:r>
              <a:rPr lang="en" sz="1000">
                <a:latin typeface="Titillium Web"/>
                <a:ea typeface="Titillium Web"/>
                <a:cs typeface="Titillium Web"/>
                <a:sym typeface="Titillium Web"/>
              </a:rPr>
              <a:t>.</a:t>
            </a:r>
            <a:endParaRPr sz="1000">
              <a:latin typeface="Titillium Web"/>
              <a:ea typeface="Titillium Web"/>
              <a:cs typeface="Titillium Web"/>
              <a:sym typeface="Titillium Web"/>
            </a:endParaRPr>
          </a:p>
        </p:txBody>
      </p:sp>
      <p:graphicFrame>
        <p:nvGraphicFramePr>
          <p:cNvPr id="359" name="Google Shape;359;p51"/>
          <p:cNvGraphicFramePr/>
          <p:nvPr/>
        </p:nvGraphicFramePr>
        <p:xfrm>
          <a:off x="870988" y="1658538"/>
          <a:ext cx="7639175" cy="2712660"/>
        </p:xfrm>
        <a:graphic>
          <a:graphicData uri="http://schemas.openxmlformats.org/drawingml/2006/table">
            <a:tbl>
              <a:tblPr>
                <a:noFill/>
                <a:tableStyleId>{351D6964-E1A0-4D2A-B659-F1E16AB710D3}</a:tableStyleId>
              </a:tblPr>
              <a:tblGrid>
                <a:gridCol w="1177825">
                  <a:extLst>
                    <a:ext uri="{9D8B030D-6E8A-4147-A177-3AD203B41FA5}">
                      <a16:colId xmlns:a16="http://schemas.microsoft.com/office/drawing/2014/main" val="20000"/>
                    </a:ext>
                  </a:extLst>
                </a:gridCol>
                <a:gridCol w="1594500">
                  <a:extLst>
                    <a:ext uri="{9D8B030D-6E8A-4147-A177-3AD203B41FA5}">
                      <a16:colId xmlns:a16="http://schemas.microsoft.com/office/drawing/2014/main" val="20001"/>
                    </a:ext>
                  </a:extLst>
                </a:gridCol>
                <a:gridCol w="2653025">
                  <a:extLst>
                    <a:ext uri="{9D8B030D-6E8A-4147-A177-3AD203B41FA5}">
                      <a16:colId xmlns:a16="http://schemas.microsoft.com/office/drawing/2014/main" val="20002"/>
                    </a:ext>
                  </a:extLst>
                </a:gridCol>
                <a:gridCol w="2213825">
                  <a:extLst>
                    <a:ext uri="{9D8B030D-6E8A-4147-A177-3AD203B41FA5}">
                      <a16:colId xmlns:a16="http://schemas.microsoft.com/office/drawing/2014/main" val="20003"/>
                    </a:ext>
                  </a:extLst>
                </a:gridCol>
              </a:tblGrid>
              <a:tr h="731500">
                <a:tc>
                  <a:txBody>
                    <a:bodyPr/>
                    <a:lstStyle/>
                    <a:p>
                      <a:pPr marL="0" lvl="0" indent="0" algn="l" rtl="0">
                        <a:spcBef>
                          <a:spcPts val="0"/>
                        </a:spcBef>
                        <a:spcAft>
                          <a:spcPts val="0"/>
                        </a:spcAft>
                        <a:buNone/>
                      </a:pPr>
                      <a:r>
                        <a:rPr lang="en" b="1">
                          <a:latin typeface="Titillium Web"/>
                          <a:ea typeface="Titillium Web"/>
                          <a:cs typeface="Titillium Web"/>
                          <a:sym typeface="Titillium Web"/>
                        </a:rPr>
                        <a:t>Dimension</a:t>
                      </a:r>
                      <a:endParaRPr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Injustices</a:t>
                      </a:r>
                      <a:endParaRPr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Ameliorative (affirmative) response</a:t>
                      </a:r>
                      <a:endParaRPr b="1">
                        <a:latin typeface="Titillium Web"/>
                        <a:ea typeface="Titillium Web"/>
                        <a:cs typeface="Titillium Web"/>
                        <a:sym typeface="Titillium Web"/>
                      </a:endParaRPr>
                    </a:p>
                    <a:p>
                      <a:pPr marL="0" lvl="0" indent="0" algn="l" rtl="0">
                        <a:spcBef>
                          <a:spcPts val="0"/>
                        </a:spcBef>
                        <a:spcAft>
                          <a:spcPts val="0"/>
                        </a:spcAft>
                        <a:buNone/>
                      </a:pPr>
                      <a:r>
                        <a:rPr lang="en">
                          <a:latin typeface="Titillium Web"/>
                          <a:ea typeface="Titillium Web"/>
                          <a:cs typeface="Titillium Web"/>
                          <a:sym typeface="Titillium Web"/>
                        </a:rPr>
                        <a:t>Remedial reforms</a:t>
                      </a:r>
                      <a:endParaRPr>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Transformative response</a:t>
                      </a:r>
                      <a:endParaRPr b="1">
                        <a:latin typeface="Titillium Web"/>
                        <a:ea typeface="Titillium Web"/>
                        <a:cs typeface="Titillium Web"/>
                        <a:sym typeface="Titillium Web"/>
                      </a:endParaRPr>
                    </a:p>
                    <a:p>
                      <a:pPr marL="0" lvl="0" indent="0" algn="l" rtl="0">
                        <a:spcBef>
                          <a:spcPts val="0"/>
                        </a:spcBef>
                        <a:spcAft>
                          <a:spcPts val="0"/>
                        </a:spcAft>
                        <a:buNone/>
                      </a:pPr>
                      <a:r>
                        <a:rPr lang="en">
                          <a:latin typeface="Titillium Web"/>
                          <a:ea typeface="Titillium Web"/>
                          <a:cs typeface="Titillium Web"/>
                          <a:sym typeface="Titillium Web"/>
                        </a:rPr>
                        <a:t>Addressing root causes</a:t>
                      </a:r>
                      <a:endParaRPr>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1463000">
                <a:tc>
                  <a:txBody>
                    <a:bodyPr/>
                    <a:lstStyle/>
                    <a:p>
                      <a:pPr marL="0" lvl="0" indent="0" algn="l" rtl="0">
                        <a:spcBef>
                          <a:spcPts val="0"/>
                        </a:spcBef>
                        <a:spcAft>
                          <a:spcPts val="0"/>
                        </a:spcAft>
                        <a:buNone/>
                      </a:pPr>
                      <a:r>
                        <a:rPr lang="en">
                          <a:latin typeface="Titillium Web"/>
                          <a:ea typeface="Titillium Web"/>
                          <a:cs typeface="Titillium Web"/>
                          <a:sym typeface="Titillium Web"/>
                        </a:rPr>
                        <a:t>Cultural</a:t>
                      </a:r>
                      <a:endParaRPr>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a:latin typeface="Titillium Web"/>
                          <a:ea typeface="Titillium Web"/>
                          <a:cs typeface="Titillium Web"/>
                          <a:sym typeface="Titillium Web"/>
                        </a:rPr>
                        <a:t>Misrecognition:</a:t>
                      </a:r>
                      <a:endParaRPr>
                        <a:latin typeface="Titillium Web"/>
                        <a:ea typeface="Titillium Web"/>
                        <a:cs typeface="Titillium Web"/>
                        <a:sym typeface="Titillium Web"/>
                      </a:endParaRPr>
                    </a:p>
                    <a:p>
                      <a:pPr marL="0" lvl="0" indent="0" algn="l" rtl="0">
                        <a:spcBef>
                          <a:spcPts val="0"/>
                        </a:spcBef>
                        <a:spcAft>
                          <a:spcPts val="0"/>
                        </a:spcAft>
                        <a:buNone/>
                      </a:pPr>
                      <a:r>
                        <a:rPr lang="en" i="1">
                          <a:latin typeface="Titillium Web"/>
                          <a:ea typeface="Titillium Web"/>
                          <a:cs typeface="Titillium Web"/>
                          <a:sym typeface="Titillium Web"/>
                        </a:rPr>
                        <a:t>• Using OER “as is” (copying)</a:t>
                      </a:r>
                      <a:endParaRPr i="1">
                        <a:latin typeface="Titillium Web"/>
                        <a:ea typeface="Titillium Web"/>
                        <a:cs typeface="Titillium Web"/>
                        <a:sym typeface="Titillium Web"/>
                      </a:endParaRPr>
                    </a:p>
                    <a:p>
                      <a:pPr marL="0" lvl="0" indent="0" algn="l" rtl="0">
                        <a:spcBef>
                          <a:spcPts val="0"/>
                        </a:spcBef>
                        <a:spcAft>
                          <a:spcPts val="0"/>
                        </a:spcAft>
                        <a:buNone/>
                      </a:pPr>
                      <a:r>
                        <a:rPr lang="en" i="1">
                          <a:latin typeface="Titillium Web"/>
                          <a:ea typeface="Titillium Web"/>
                          <a:cs typeface="Titillium Web"/>
                          <a:sym typeface="Titillium Web"/>
                        </a:rPr>
                        <a:t>• Translating OER uncritically</a:t>
                      </a:r>
                      <a:endParaRPr i="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a:latin typeface="Titillium Web"/>
                          <a:ea typeface="Titillium Web"/>
                          <a:cs typeface="Titillium Web"/>
                          <a:sym typeface="Titillium Web"/>
                        </a:rPr>
                        <a:t>Recognition:</a:t>
                      </a:r>
                      <a:endParaRPr>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Locating and incorporating</a:t>
                      </a:r>
                      <a:endParaRPr i="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OER used “as is” within local epistemological and cultural contexts</a:t>
                      </a:r>
                      <a:endParaRPr i="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Translation OER into local languages prudently</a:t>
                      </a:r>
                      <a:endParaRPr i="1">
                        <a:solidFill>
                          <a:schemeClr val="dk1"/>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dirty="0">
                          <a:latin typeface="Titillium Web"/>
                          <a:ea typeface="Titillium Web"/>
                          <a:cs typeface="Titillium Web"/>
                          <a:sym typeface="Titillium Web"/>
                        </a:rPr>
                        <a:t>Re-acculturation:</a:t>
                      </a:r>
                      <a:endParaRPr dirty="0">
                        <a:latin typeface="Titillium Web"/>
                        <a:ea typeface="Titillium Web"/>
                        <a:cs typeface="Titillium Web"/>
                        <a:sym typeface="Titillium Web"/>
                      </a:endParaRPr>
                    </a:p>
                    <a:p>
                      <a:pPr marL="0" lvl="0" indent="0" algn="l" rtl="0">
                        <a:spcBef>
                          <a:spcPts val="0"/>
                        </a:spcBef>
                        <a:spcAft>
                          <a:spcPts val="0"/>
                        </a:spcAft>
                        <a:buNone/>
                      </a:pPr>
                      <a:r>
                        <a:rPr lang="en" sz="1300" i="1" dirty="0">
                          <a:solidFill>
                            <a:schemeClr val="dk1"/>
                          </a:solidFill>
                          <a:latin typeface="Titillium Web"/>
                          <a:ea typeface="Titillium Web"/>
                          <a:cs typeface="Titillium Web"/>
                          <a:sym typeface="Titillium Web"/>
                        </a:rPr>
                        <a:t>• </a:t>
                      </a:r>
                      <a:r>
                        <a:rPr lang="en" i="1" dirty="0">
                          <a:latin typeface="Titillium Web"/>
                          <a:ea typeface="Titillium Web"/>
                          <a:cs typeface="Titillium Web"/>
                          <a:sym typeface="Titillium Web"/>
                        </a:rPr>
                        <a:t>Re-mixing OER critically to engage with and challenge hegemonic perspectives</a:t>
                      </a:r>
                      <a:endParaRPr i="1" dirty="0">
                        <a:latin typeface="Titillium Web"/>
                        <a:ea typeface="Titillium Web"/>
                        <a:cs typeface="Titillium Web"/>
                        <a:sym typeface="Titillium Web"/>
                      </a:endParaRPr>
                    </a:p>
                    <a:p>
                      <a:pPr marL="0" lvl="0" indent="0" algn="l" rtl="0">
                        <a:spcBef>
                          <a:spcPts val="0"/>
                        </a:spcBef>
                        <a:spcAft>
                          <a:spcPts val="0"/>
                        </a:spcAft>
                        <a:buNone/>
                      </a:pPr>
                      <a:r>
                        <a:rPr lang="en" sz="1300" i="1" dirty="0">
                          <a:solidFill>
                            <a:schemeClr val="dk1"/>
                          </a:solidFill>
                          <a:latin typeface="Titillium Web"/>
                          <a:ea typeface="Titillium Web"/>
                          <a:cs typeface="Titillium Web"/>
                          <a:sym typeface="Titillium Web"/>
                        </a:rPr>
                        <a:t>• </a:t>
                      </a:r>
                      <a:r>
                        <a:rPr lang="en" i="1" dirty="0">
                          <a:latin typeface="Titillium Web"/>
                          <a:ea typeface="Titillium Web"/>
                          <a:cs typeface="Titillium Web"/>
                          <a:sym typeface="Titillium Web"/>
                        </a:rPr>
                        <a:t>Sharing remixed teaching and learning materials publicly</a:t>
                      </a:r>
                      <a:endParaRPr i="1" dirty="0">
                        <a:latin typeface="Titillium Web"/>
                        <a:ea typeface="Titillium Web"/>
                        <a:cs typeface="Titillium Web"/>
                        <a:sym typeface="Titillium Web"/>
                      </a:endParaRPr>
                    </a:p>
                    <a:p>
                      <a:pPr marL="0" lvl="0" indent="0" algn="l" rtl="0">
                        <a:spcBef>
                          <a:spcPts val="0"/>
                        </a:spcBef>
                        <a:spcAft>
                          <a:spcPts val="0"/>
                        </a:spcAft>
                        <a:buNone/>
                      </a:pPr>
                      <a:r>
                        <a:rPr lang="en" sz="1300" i="1" dirty="0">
                          <a:solidFill>
                            <a:schemeClr val="dk1"/>
                          </a:solidFill>
                          <a:latin typeface="Titillium Web"/>
                          <a:ea typeface="Titillium Web"/>
                          <a:cs typeface="Titillium Web"/>
                          <a:sym typeface="Titillium Web"/>
                        </a:rPr>
                        <a:t>• </a:t>
                      </a:r>
                      <a:r>
                        <a:rPr lang="en" i="1" dirty="0">
                          <a:latin typeface="Titillium Web"/>
                          <a:ea typeface="Titillium Web"/>
                          <a:cs typeface="Titillium Web"/>
                          <a:sym typeface="Titillium Web"/>
                        </a:rPr>
                        <a:t>Creation of OER</a:t>
                      </a:r>
                      <a:endParaRPr i="1" dirty="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bl>
          </a:graphicData>
        </a:graphic>
      </p:graphicFrame>
      <p:pic>
        <p:nvPicPr>
          <p:cNvPr id="11" name="Audio 10">
            <a:hlinkClick r:id="" action="ppaction://media"/>
            <a:extLst>
              <a:ext uri="{FF2B5EF4-FFF2-40B4-BE49-F238E27FC236}">
                <a16:creationId xmlns:a16="http://schemas.microsoft.com/office/drawing/2014/main" id="{1BF81877-C4E1-4720-B0FA-0720866852C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715775" y="4567843"/>
            <a:ext cx="226753" cy="22675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0118"/>
    </mc:Choice>
    <mc:Fallback xmlns="">
      <p:transition advTm="10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1"/>
          <p:cNvSpPr txBox="1">
            <a:spLocks noGrp="1"/>
          </p:cNvSpPr>
          <p:nvPr>
            <p:ph type="body" idx="1"/>
          </p:nvPr>
        </p:nvSpPr>
        <p:spPr>
          <a:xfrm>
            <a:off x="844425" y="1027750"/>
            <a:ext cx="7692300" cy="7113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Beyond uncritical translation of English OER or using “as is”</a:t>
            </a:r>
            <a:endParaRPr sz="2200"/>
          </a:p>
          <a:p>
            <a:pPr marL="0" lvl="0" indent="0" algn="l" rtl="0">
              <a:spcBef>
                <a:spcPts val="600"/>
              </a:spcBef>
              <a:spcAft>
                <a:spcPts val="0"/>
              </a:spcAft>
              <a:buNone/>
            </a:pPr>
            <a:endParaRPr sz="2200"/>
          </a:p>
        </p:txBody>
      </p:sp>
      <p:sp>
        <p:nvSpPr>
          <p:cNvPr id="356" name="Google Shape;356;p51"/>
          <p:cNvSpPr txBox="1">
            <a:spLocks noGrp="1"/>
          </p:cNvSpPr>
          <p:nvPr>
            <p:ph type="title"/>
          </p:nvPr>
        </p:nvSpPr>
        <p:spPr>
          <a:xfrm>
            <a:off x="844425" y="422500"/>
            <a:ext cx="74016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Opportunities </a:t>
            </a:r>
            <a:r>
              <a:rPr lang="en" sz="2900"/>
              <a:t>for uOttawa and beyond</a:t>
            </a:r>
            <a:endParaRPr sz="2900">
              <a:solidFill>
                <a:srgbClr val="FF004E"/>
              </a:solidFill>
            </a:endParaRPr>
          </a:p>
        </p:txBody>
      </p:sp>
      <p:sp>
        <p:nvSpPr>
          <p:cNvPr id="357" name="Google Shape;357;p5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
        <p:nvSpPr>
          <p:cNvPr id="358" name="Google Shape;358;p51"/>
          <p:cNvSpPr txBox="1"/>
          <p:nvPr/>
        </p:nvSpPr>
        <p:spPr>
          <a:xfrm>
            <a:off x="434400" y="4496950"/>
            <a:ext cx="8275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rgbClr val="3C4043"/>
                </a:solidFill>
                <a:latin typeface="Titillium Web"/>
                <a:ea typeface="Titillium Web"/>
                <a:cs typeface="Titillium Web"/>
                <a:sym typeface="Titillium Web"/>
              </a:rPr>
              <a:t>Cultural dimension from Table 2: OER, OEP and Social Justice Framework by Hodgkinson-Williams, C. A., &amp; Trotter, H. (2018). A Social Justice Framework for Understanding Open Educational Resources and Practices in the Global South. </a:t>
            </a:r>
            <a:r>
              <a:rPr lang="en" sz="1000" i="1">
                <a:solidFill>
                  <a:srgbClr val="3C4043"/>
                </a:solidFill>
                <a:latin typeface="Titillium Web"/>
                <a:ea typeface="Titillium Web"/>
                <a:cs typeface="Titillium Web"/>
                <a:sym typeface="Titillium Web"/>
              </a:rPr>
              <a:t>Journal of Learning for Development</a:t>
            </a:r>
            <a:r>
              <a:rPr lang="en" sz="1000">
                <a:solidFill>
                  <a:srgbClr val="3C4043"/>
                </a:solidFill>
                <a:latin typeface="Titillium Web"/>
                <a:ea typeface="Titillium Web"/>
                <a:cs typeface="Titillium Web"/>
                <a:sym typeface="Titillium Web"/>
              </a:rPr>
              <a:t>, 5(3), </a:t>
            </a:r>
            <a:r>
              <a:rPr lang="en" sz="1000" u="sng">
                <a:solidFill>
                  <a:schemeClr val="hlink"/>
                </a:solidFill>
                <a:latin typeface="Titillium Web"/>
                <a:ea typeface="Titillium Web"/>
                <a:cs typeface="Titillium Web"/>
                <a:sym typeface="Titillium Web"/>
                <a:hlinkClick r:id="rId5"/>
              </a:rPr>
              <a:t>https://jl4d.org/index.php/ejl4d/article/view/312</a:t>
            </a:r>
            <a:r>
              <a:rPr lang="en" sz="1000">
                <a:latin typeface="Titillium Web"/>
                <a:ea typeface="Titillium Web"/>
                <a:cs typeface="Titillium Web"/>
                <a:sym typeface="Titillium Web"/>
              </a:rPr>
              <a:t>, </a:t>
            </a:r>
            <a:r>
              <a:rPr lang="en" sz="1000" u="sng">
                <a:solidFill>
                  <a:schemeClr val="hlink"/>
                </a:solidFill>
                <a:latin typeface="Titillium Web"/>
                <a:ea typeface="Titillium Web"/>
                <a:cs typeface="Titillium Web"/>
                <a:sym typeface="Titillium Web"/>
                <a:hlinkClick r:id="rId6"/>
              </a:rPr>
              <a:t>CC BY-SA 4.0</a:t>
            </a:r>
            <a:r>
              <a:rPr lang="en" sz="1000">
                <a:latin typeface="Titillium Web"/>
                <a:ea typeface="Titillium Web"/>
                <a:cs typeface="Titillium Web"/>
                <a:sym typeface="Titillium Web"/>
              </a:rPr>
              <a:t>.</a:t>
            </a:r>
            <a:endParaRPr sz="1000">
              <a:latin typeface="Titillium Web"/>
              <a:ea typeface="Titillium Web"/>
              <a:cs typeface="Titillium Web"/>
              <a:sym typeface="Titillium Web"/>
            </a:endParaRPr>
          </a:p>
        </p:txBody>
      </p:sp>
      <p:graphicFrame>
        <p:nvGraphicFramePr>
          <p:cNvPr id="359" name="Google Shape;359;p51"/>
          <p:cNvGraphicFramePr/>
          <p:nvPr/>
        </p:nvGraphicFramePr>
        <p:xfrm>
          <a:off x="870988" y="1658538"/>
          <a:ext cx="7639175" cy="2712660"/>
        </p:xfrm>
        <a:graphic>
          <a:graphicData uri="http://schemas.openxmlformats.org/drawingml/2006/table">
            <a:tbl>
              <a:tblPr>
                <a:noFill/>
                <a:tableStyleId>{351D6964-E1A0-4D2A-B659-F1E16AB710D3}</a:tableStyleId>
              </a:tblPr>
              <a:tblGrid>
                <a:gridCol w="1177825">
                  <a:extLst>
                    <a:ext uri="{9D8B030D-6E8A-4147-A177-3AD203B41FA5}">
                      <a16:colId xmlns:a16="http://schemas.microsoft.com/office/drawing/2014/main" val="20000"/>
                    </a:ext>
                  </a:extLst>
                </a:gridCol>
                <a:gridCol w="1594500">
                  <a:extLst>
                    <a:ext uri="{9D8B030D-6E8A-4147-A177-3AD203B41FA5}">
                      <a16:colId xmlns:a16="http://schemas.microsoft.com/office/drawing/2014/main" val="20001"/>
                    </a:ext>
                  </a:extLst>
                </a:gridCol>
                <a:gridCol w="2653025">
                  <a:extLst>
                    <a:ext uri="{9D8B030D-6E8A-4147-A177-3AD203B41FA5}">
                      <a16:colId xmlns:a16="http://schemas.microsoft.com/office/drawing/2014/main" val="20002"/>
                    </a:ext>
                  </a:extLst>
                </a:gridCol>
                <a:gridCol w="2213825">
                  <a:extLst>
                    <a:ext uri="{9D8B030D-6E8A-4147-A177-3AD203B41FA5}">
                      <a16:colId xmlns:a16="http://schemas.microsoft.com/office/drawing/2014/main" val="20003"/>
                    </a:ext>
                  </a:extLst>
                </a:gridCol>
              </a:tblGrid>
              <a:tr h="731500">
                <a:tc>
                  <a:txBody>
                    <a:bodyPr/>
                    <a:lstStyle/>
                    <a:p>
                      <a:pPr marL="0" lvl="0" indent="0" algn="l" rtl="0">
                        <a:spcBef>
                          <a:spcPts val="0"/>
                        </a:spcBef>
                        <a:spcAft>
                          <a:spcPts val="0"/>
                        </a:spcAft>
                        <a:buNone/>
                      </a:pPr>
                      <a:r>
                        <a:rPr lang="en" b="1">
                          <a:latin typeface="Titillium Web"/>
                          <a:ea typeface="Titillium Web"/>
                          <a:cs typeface="Titillium Web"/>
                          <a:sym typeface="Titillium Web"/>
                        </a:rPr>
                        <a:t>Dimension</a:t>
                      </a:r>
                      <a:endParaRPr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Injustices</a:t>
                      </a:r>
                      <a:endParaRPr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Ameliorative (affirmative) response</a:t>
                      </a:r>
                      <a:endParaRPr b="1">
                        <a:latin typeface="Titillium Web"/>
                        <a:ea typeface="Titillium Web"/>
                        <a:cs typeface="Titillium Web"/>
                        <a:sym typeface="Titillium Web"/>
                      </a:endParaRPr>
                    </a:p>
                    <a:p>
                      <a:pPr marL="0" lvl="0" indent="0" algn="l" rtl="0">
                        <a:spcBef>
                          <a:spcPts val="0"/>
                        </a:spcBef>
                        <a:spcAft>
                          <a:spcPts val="0"/>
                        </a:spcAft>
                        <a:buNone/>
                      </a:pPr>
                      <a:r>
                        <a:rPr lang="en">
                          <a:latin typeface="Titillium Web"/>
                          <a:ea typeface="Titillium Web"/>
                          <a:cs typeface="Titillium Web"/>
                          <a:sym typeface="Titillium Web"/>
                        </a:rPr>
                        <a:t>Remedial reforms</a:t>
                      </a:r>
                      <a:endParaRPr>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b="1">
                          <a:latin typeface="Titillium Web"/>
                          <a:ea typeface="Titillium Web"/>
                          <a:cs typeface="Titillium Web"/>
                          <a:sym typeface="Titillium Web"/>
                        </a:rPr>
                        <a:t>Transformative response</a:t>
                      </a:r>
                      <a:endParaRPr b="1">
                        <a:latin typeface="Titillium Web"/>
                        <a:ea typeface="Titillium Web"/>
                        <a:cs typeface="Titillium Web"/>
                        <a:sym typeface="Titillium Web"/>
                      </a:endParaRPr>
                    </a:p>
                    <a:p>
                      <a:pPr marL="0" lvl="0" indent="0" algn="l" rtl="0">
                        <a:spcBef>
                          <a:spcPts val="0"/>
                        </a:spcBef>
                        <a:spcAft>
                          <a:spcPts val="0"/>
                        </a:spcAft>
                        <a:buNone/>
                      </a:pPr>
                      <a:r>
                        <a:rPr lang="en">
                          <a:latin typeface="Titillium Web"/>
                          <a:ea typeface="Titillium Web"/>
                          <a:cs typeface="Titillium Web"/>
                          <a:sym typeface="Titillium Web"/>
                        </a:rPr>
                        <a:t>Addressing root causes</a:t>
                      </a:r>
                      <a:endParaRPr>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1463000">
                <a:tc>
                  <a:txBody>
                    <a:bodyPr/>
                    <a:lstStyle/>
                    <a:p>
                      <a:pPr marL="0" lvl="0" indent="0" algn="l" rtl="0">
                        <a:spcBef>
                          <a:spcPts val="0"/>
                        </a:spcBef>
                        <a:spcAft>
                          <a:spcPts val="0"/>
                        </a:spcAft>
                        <a:buNone/>
                      </a:pPr>
                      <a:r>
                        <a:rPr lang="en">
                          <a:latin typeface="Titillium Web"/>
                          <a:ea typeface="Titillium Web"/>
                          <a:cs typeface="Titillium Web"/>
                          <a:sym typeface="Titillium Web"/>
                        </a:rPr>
                        <a:t>Cultural</a:t>
                      </a:r>
                      <a:endParaRPr>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a:latin typeface="Titillium Web"/>
                          <a:ea typeface="Titillium Web"/>
                          <a:cs typeface="Titillium Web"/>
                          <a:sym typeface="Titillium Web"/>
                        </a:rPr>
                        <a:t>Misrecognition:</a:t>
                      </a:r>
                      <a:endParaRPr>
                        <a:latin typeface="Titillium Web"/>
                        <a:ea typeface="Titillium Web"/>
                        <a:cs typeface="Titillium Web"/>
                        <a:sym typeface="Titillium Web"/>
                      </a:endParaRPr>
                    </a:p>
                    <a:p>
                      <a:pPr marL="0" lvl="0" indent="0" algn="l" rtl="0">
                        <a:spcBef>
                          <a:spcPts val="0"/>
                        </a:spcBef>
                        <a:spcAft>
                          <a:spcPts val="0"/>
                        </a:spcAft>
                        <a:buNone/>
                      </a:pPr>
                      <a:r>
                        <a:rPr lang="en" i="1">
                          <a:latin typeface="Titillium Web"/>
                          <a:ea typeface="Titillium Web"/>
                          <a:cs typeface="Titillium Web"/>
                          <a:sym typeface="Titillium Web"/>
                        </a:rPr>
                        <a:t>• Using OER “as is” (copying)</a:t>
                      </a:r>
                      <a:endParaRPr i="1">
                        <a:latin typeface="Titillium Web"/>
                        <a:ea typeface="Titillium Web"/>
                        <a:cs typeface="Titillium Web"/>
                        <a:sym typeface="Titillium Web"/>
                      </a:endParaRPr>
                    </a:p>
                    <a:p>
                      <a:pPr marL="0" lvl="0" indent="0" algn="l" rtl="0">
                        <a:spcBef>
                          <a:spcPts val="0"/>
                        </a:spcBef>
                        <a:spcAft>
                          <a:spcPts val="0"/>
                        </a:spcAft>
                        <a:buNone/>
                      </a:pPr>
                      <a:r>
                        <a:rPr lang="en" i="1">
                          <a:latin typeface="Titillium Web"/>
                          <a:ea typeface="Titillium Web"/>
                          <a:cs typeface="Titillium Web"/>
                          <a:sym typeface="Titillium Web"/>
                        </a:rPr>
                        <a:t>• Translating OER uncritically</a:t>
                      </a:r>
                      <a:endParaRPr i="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a:latin typeface="Titillium Web"/>
                          <a:ea typeface="Titillium Web"/>
                          <a:cs typeface="Titillium Web"/>
                          <a:sym typeface="Titillium Web"/>
                        </a:rPr>
                        <a:t>Recognition:</a:t>
                      </a:r>
                      <a:endParaRPr>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Locating and incorporating</a:t>
                      </a:r>
                      <a:endParaRPr i="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OER used “as is” within local epistemological and cultural contexts</a:t>
                      </a:r>
                      <a:endParaRPr i="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i="1">
                          <a:solidFill>
                            <a:schemeClr val="dk1"/>
                          </a:solidFill>
                          <a:latin typeface="Titillium Web"/>
                          <a:ea typeface="Titillium Web"/>
                          <a:cs typeface="Titillium Web"/>
                          <a:sym typeface="Titillium Web"/>
                        </a:rPr>
                        <a:t>• Translation OER into local languages prudently</a:t>
                      </a:r>
                      <a:endParaRPr i="1">
                        <a:solidFill>
                          <a:schemeClr val="dk1"/>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a:latin typeface="Titillium Web"/>
                          <a:ea typeface="Titillium Web"/>
                          <a:cs typeface="Titillium Web"/>
                          <a:sym typeface="Titillium Web"/>
                        </a:rPr>
                        <a:t>Re-acculturation:</a:t>
                      </a:r>
                      <a:endParaRPr>
                        <a:latin typeface="Titillium Web"/>
                        <a:ea typeface="Titillium Web"/>
                        <a:cs typeface="Titillium Web"/>
                        <a:sym typeface="Titillium Web"/>
                      </a:endParaRPr>
                    </a:p>
                    <a:p>
                      <a:pPr marL="0" lvl="0" indent="0" algn="l" rtl="0">
                        <a:spcBef>
                          <a:spcPts val="0"/>
                        </a:spcBef>
                        <a:spcAft>
                          <a:spcPts val="0"/>
                        </a:spcAft>
                        <a:buNone/>
                      </a:pPr>
                      <a:r>
                        <a:rPr lang="en" sz="1300" i="1">
                          <a:solidFill>
                            <a:schemeClr val="dk1"/>
                          </a:solidFill>
                          <a:latin typeface="Titillium Web"/>
                          <a:ea typeface="Titillium Web"/>
                          <a:cs typeface="Titillium Web"/>
                          <a:sym typeface="Titillium Web"/>
                        </a:rPr>
                        <a:t>• </a:t>
                      </a:r>
                      <a:r>
                        <a:rPr lang="en" i="1">
                          <a:latin typeface="Titillium Web"/>
                          <a:ea typeface="Titillium Web"/>
                          <a:cs typeface="Titillium Web"/>
                          <a:sym typeface="Titillium Web"/>
                        </a:rPr>
                        <a:t>Re-mixing OER critically to engage with and challenge hegemonic perspectives</a:t>
                      </a:r>
                      <a:endParaRPr i="1">
                        <a:latin typeface="Titillium Web"/>
                        <a:ea typeface="Titillium Web"/>
                        <a:cs typeface="Titillium Web"/>
                        <a:sym typeface="Titillium Web"/>
                      </a:endParaRPr>
                    </a:p>
                    <a:p>
                      <a:pPr marL="0" lvl="0" indent="0" algn="l" rtl="0">
                        <a:spcBef>
                          <a:spcPts val="0"/>
                        </a:spcBef>
                        <a:spcAft>
                          <a:spcPts val="0"/>
                        </a:spcAft>
                        <a:buNone/>
                      </a:pPr>
                      <a:r>
                        <a:rPr lang="en" sz="1300" i="1">
                          <a:solidFill>
                            <a:schemeClr val="dk1"/>
                          </a:solidFill>
                          <a:latin typeface="Titillium Web"/>
                          <a:ea typeface="Titillium Web"/>
                          <a:cs typeface="Titillium Web"/>
                          <a:sym typeface="Titillium Web"/>
                        </a:rPr>
                        <a:t>• </a:t>
                      </a:r>
                      <a:r>
                        <a:rPr lang="en" i="1">
                          <a:latin typeface="Titillium Web"/>
                          <a:ea typeface="Titillium Web"/>
                          <a:cs typeface="Titillium Web"/>
                          <a:sym typeface="Titillium Web"/>
                        </a:rPr>
                        <a:t>Sharing remixed teaching and learning materials publicly</a:t>
                      </a:r>
                      <a:endParaRPr i="1">
                        <a:latin typeface="Titillium Web"/>
                        <a:ea typeface="Titillium Web"/>
                        <a:cs typeface="Titillium Web"/>
                        <a:sym typeface="Titillium Web"/>
                      </a:endParaRPr>
                    </a:p>
                    <a:p>
                      <a:pPr marL="0" lvl="0" indent="0" algn="l" rtl="0">
                        <a:spcBef>
                          <a:spcPts val="0"/>
                        </a:spcBef>
                        <a:spcAft>
                          <a:spcPts val="0"/>
                        </a:spcAft>
                        <a:buNone/>
                      </a:pPr>
                      <a:r>
                        <a:rPr lang="en" sz="1300" i="1">
                          <a:solidFill>
                            <a:schemeClr val="dk1"/>
                          </a:solidFill>
                          <a:latin typeface="Titillium Web"/>
                          <a:ea typeface="Titillium Web"/>
                          <a:cs typeface="Titillium Web"/>
                          <a:sym typeface="Titillium Web"/>
                        </a:rPr>
                        <a:t>• </a:t>
                      </a:r>
                      <a:r>
                        <a:rPr lang="en" i="1">
                          <a:latin typeface="Titillium Web"/>
                          <a:ea typeface="Titillium Web"/>
                          <a:cs typeface="Titillium Web"/>
                          <a:sym typeface="Titillium Web"/>
                        </a:rPr>
                        <a:t>Creation of OER</a:t>
                      </a:r>
                      <a:endParaRPr i="1">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bl>
          </a:graphicData>
        </a:graphic>
      </p:graphicFrame>
      <p:pic>
        <p:nvPicPr>
          <p:cNvPr id="6" name="Audio 5">
            <a:hlinkClick r:id="" action="ppaction://media"/>
            <a:extLst>
              <a:ext uri="{FF2B5EF4-FFF2-40B4-BE49-F238E27FC236}">
                <a16:creationId xmlns:a16="http://schemas.microsoft.com/office/drawing/2014/main" id="{25D8E44C-8FA9-4A6F-BF6E-C9332DF6D91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709600" y="4572924"/>
            <a:ext cx="266238" cy="266238"/>
          </a:xfrm>
          <a:prstGeom prst="rect">
            <a:avLst/>
          </a:prstGeom>
        </p:spPr>
      </p:pic>
    </p:spTree>
    <p:extLst>
      <p:ext uri="{BB962C8B-B14F-4D97-AF65-F5344CB8AC3E}">
        <p14:creationId xmlns:p14="http://schemas.microsoft.com/office/powerpoint/2010/main" val="525279595"/>
      </p:ext>
    </p:extLst>
  </p:cSld>
  <p:clrMapOvr>
    <a:masterClrMapping/>
  </p:clrMapOvr>
  <mc:AlternateContent xmlns:mc="http://schemas.openxmlformats.org/markup-compatibility/2006" xmlns:p14="http://schemas.microsoft.com/office/powerpoint/2010/main">
    <mc:Choice Requires="p14">
      <p:transition p14:dur="0" advTm="21128"/>
    </mc:Choice>
    <mc:Fallback xmlns="">
      <p:transition advTm="211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2"/>
          <p:cNvSpPr txBox="1">
            <a:spLocks noGrp="1"/>
          </p:cNvSpPr>
          <p:nvPr>
            <p:ph type="ctrTitle" idx="4294967295"/>
          </p:nvPr>
        </p:nvSpPr>
        <p:spPr>
          <a:xfrm>
            <a:off x="1377025" y="958775"/>
            <a:ext cx="72807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8000">
                <a:solidFill>
                  <a:srgbClr val="FFFFFF"/>
                </a:solidFill>
              </a:rPr>
              <a:t>Thank you!</a:t>
            </a:r>
            <a:endParaRPr sz="8000">
              <a:solidFill>
                <a:srgbClr val="FFFFFF"/>
              </a:solidFill>
            </a:endParaRPr>
          </a:p>
        </p:txBody>
      </p:sp>
      <p:sp>
        <p:nvSpPr>
          <p:cNvPr id="365" name="Google Shape;365;p52"/>
          <p:cNvSpPr txBox="1">
            <a:spLocks noGrp="1"/>
          </p:cNvSpPr>
          <p:nvPr>
            <p:ph type="subTitle" idx="4294967295"/>
          </p:nvPr>
        </p:nvSpPr>
        <p:spPr>
          <a:xfrm>
            <a:off x="1473600" y="2632000"/>
            <a:ext cx="6366600" cy="2243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a:solidFill>
                  <a:srgbClr val="000000"/>
                </a:solidFill>
              </a:rPr>
              <a:t>Questions?</a:t>
            </a:r>
            <a:endParaRPr>
              <a:solidFill>
                <a:srgbClr val="000000"/>
              </a:solidFill>
            </a:endParaRPr>
          </a:p>
          <a:p>
            <a:pPr marL="0" lvl="0" indent="0" algn="l" rtl="0">
              <a:spcBef>
                <a:spcPts val="0"/>
              </a:spcBef>
              <a:spcAft>
                <a:spcPts val="0"/>
              </a:spcAft>
              <a:buClr>
                <a:schemeClr val="dk1"/>
              </a:buClr>
              <a:buSzPts val="1100"/>
              <a:buFont typeface="Arial"/>
              <a:buNone/>
            </a:pPr>
            <a:endParaRPr sz="2000">
              <a:solidFill>
                <a:srgbClr val="000000"/>
              </a:solidFill>
            </a:endParaRPr>
          </a:p>
          <a:p>
            <a:pPr marL="0" lvl="0" indent="0" algn="l" rtl="0">
              <a:spcBef>
                <a:spcPts val="400"/>
              </a:spcBef>
              <a:spcAft>
                <a:spcPts val="0"/>
              </a:spcAft>
              <a:buClr>
                <a:schemeClr val="dk1"/>
              </a:buClr>
              <a:buSzPts val="1100"/>
              <a:buFont typeface="Arial"/>
              <a:buNone/>
            </a:pPr>
            <a:r>
              <a:rPr lang="en" sz="1900" u="sng">
                <a:solidFill>
                  <a:schemeClr val="accent1"/>
                </a:solidFill>
                <a:hlinkClick r:id="rId5">
                  <a:extLst>
                    <a:ext uri="{A12FA001-AC4F-418D-AE19-62706E023703}">
                      <ahyp:hlinkClr xmlns:ahyp="http://schemas.microsoft.com/office/drawing/2018/hyperlinkcolor" val="tx"/>
                    </a:ext>
                  </a:extLst>
                </a:hlinkClick>
              </a:rPr>
              <a:t>melanie.brunet@uottawa.ca</a:t>
            </a:r>
            <a:r>
              <a:rPr lang="en" sz="1900">
                <a:solidFill>
                  <a:schemeClr val="dk2"/>
                </a:solidFill>
              </a:rPr>
              <a:t> &amp; @MelanieBrunet</a:t>
            </a:r>
            <a:endParaRPr sz="2200">
              <a:solidFill>
                <a:srgbClr val="000000"/>
              </a:solidFill>
            </a:endParaRPr>
          </a:p>
          <a:p>
            <a:pPr marL="0" lvl="0" indent="0" algn="l" rtl="0">
              <a:spcBef>
                <a:spcPts val="400"/>
              </a:spcBef>
              <a:spcAft>
                <a:spcPts val="0"/>
              </a:spcAft>
              <a:buClr>
                <a:schemeClr val="dk1"/>
              </a:buClr>
              <a:buSzPts val="1100"/>
              <a:buFont typeface="Arial"/>
              <a:buNone/>
            </a:pPr>
            <a:r>
              <a:rPr lang="en" sz="1900" u="sng">
                <a:solidFill>
                  <a:schemeClr val="accent1"/>
                </a:solidFill>
                <a:hlinkClick r:id="rId6">
                  <a:extLst>
                    <a:ext uri="{A12FA001-AC4F-418D-AE19-62706E023703}">
                      <ahyp:hlinkClr xmlns:ahyp="http://schemas.microsoft.com/office/drawing/2018/hyperlinkcolor" val="tx"/>
                    </a:ext>
                  </a:extLst>
                </a:hlinkClick>
              </a:rPr>
              <a:t>michelle.brown@uottawa.ca</a:t>
            </a:r>
            <a:r>
              <a:rPr lang="en" sz="1900">
                <a:solidFill>
                  <a:schemeClr val="dk2"/>
                </a:solidFill>
              </a:rPr>
              <a:t> &amp; @LibraryGurrl</a:t>
            </a:r>
            <a:endParaRPr sz="2200">
              <a:solidFill>
                <a:srgbClr val="000000"/>
              </a:solidFill>
            </a:endParaRPr>
          </a:p>
          <a:p>
            <a:pPr marL="0" lvl="0" indent="0" algn="l" rtl="0">
              <a:spcBef>
                <a:spcPts val="600"/>
              </a:spcBef>
              <a:spcAft>
                <a:spcPts val="0"/>
              </a:spcAft>
              <a:buClr>
                <a:schemeClr val="dk1"/>
              </a:buClr>
              <a:buSzPts val="1100"/>
              <a:buFont typeface="Arial"/>
              <a:buNone/>
            </a:pPr>
            <a:endParaRPr>
              <a:solidFill>
                <a:srgbClr val="000000"/>
              </a:solidFill>
            </a:endParaRPr>
          </a:p>
          <a:p>
            <a:pPr marL="0" lvl="0" indent="0" algn="l" rtl="0">
              <a:spcBef>
                <a:spcPts val="600"/>
              </a:spcBef>
              <a:spcAft>
                <a:spcPts val="0"/>
              </a:spcAft>
              <a:buClr>
                <a:schemeClr val="dk1"/>
              </a:buClr>
              <a:buSzPts val="1100"/>
              <a:buFont typeface="Arial"/>
              <a:buNone/>
            </a:pPr>
            <a:r>
              <a:rPr lang="en" sz="1200" u="sng">
                <a:solidFill>
                  <a:schemeClr val="hlink"/>
                </a:solidFill>
                <a:hlinkClick r:id="rId7"/>
              </a:rPr>
              <a:t>Fidele template</a:t>
            </a:r>
            <a:r>
              <a:rPr lang="en" sz="1200">
                <a:solidFill>
                  <a:srgbClr val="000000"/>
                </a:solidFill>
              </a:rPr>
              <a:t> from </a:t>
            </a:r>
            <a:r>
              <a:rPr lang="en" sz="1200" u="sng">
                <a:solidFill>
                  <a:schemeClr val="hlink"/>
                </a:solidFill>
                <a:hlinkClick r:id="rId8"/>
              </a:rPr>
              <a:t>SlidesCarnival</a:t>
            </a:r>
            <a:r>
              <a:rPr lang="en" sz="1200">
                <a:solidFill>
                  <a:srgbClr val="000000"/>
                </a:solidFill>
              </a:rPr>
              <a:t>, </a:t>
            </a:r>
            <a:r>
              <a:rPr lang="en" sz="1200" u="sng">
                <a:solidFill>
                  <a:schemeClr val="hlink"/>
                </a:solidFill>
                <a:hlinkClick r:id="rId9"/>
              </a:rPr>
              <a:t>CC BY 4.0</a:t>
            </a:r>
            <a:endParaRPr sz="1200">
              <a:solidFill>
                <a:srgbClr val="000000"/>
              </a:solidFill>
            </a:endParaRPr>
          </a:p>
        </p:txBody>
      </p:sp>
      <p:sp>
        <p:nvSpPr>
          <p:cNvPr id="366" name="Google Shape;366;p5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pic>
        <p:nvPicPr>
          <p:cNvPr id="3" name="Audio 2">
            <a:hlinkClick r:id="" action="ppaction://media"/>
            <a:extLst>
              <a:ext uri="{FF2B5EF4-FFF2-40B4-BE49-F238E27FC236}">
                <a16:creationId xmlns:a16="http://schemas.microsoft.com/office/drawing/2014/main" id="{DA72BC56-B8DE-4071-BEFE-E01BAA0DB24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722128" y="4538748"/>
            <a:ext cx="272473" cy="27247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4954"/>
    </mc:Choice>
    <mc:Fallback xmlns="">
      <p:transition advTm="49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8"/>
          <p:cNvSpPr txBox="1">
            <a:spLocks noGrp="1"/>
          </p:cNvSpPr>
          <p:nvPr>
            <p:ph type="ctrTitle" idx="4294967295"/>
          </p:nvPr>
        </p:nvSpPr>
        <p:spPr>
          <a:xfrm>
            <a:off x="685800" y="343200"/>
            <a:ext cx="77724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7200">
                <a:solidFill>
                  <a:srgbClr val="FF004E"/>
                </a:solidFill>
              </a:rPr>
              <a:t>42,000</a:t>
            </a:r>
            <a:r>
              <a:rPr lang="en" sz="5000" b="0"/>
              <a:t> students</a:t>
            </a:r>
            <a:r>
              <a:rPr lang="en" sz="7200">
                <a:solidFill>
                  <a:srgbClr val="FF004E"/>
                </a:solidFill>
              </a:rPr>
              <a:t> </a:t>
            </a:r>
            <a:endParaRPr sz="7200">
              <a:solidFill>
                <a:srgbClr val="FF004E"/>
              </a:solidFill>
            </a:endParaRPr>
          </a:p>
        </p:txBody>
      </p:sp>
      <p:sp>
        <p:nvSpPr>
          <p:cNvPr id="108" name="Google Shape;108;p18"/>
          <p:cNvSpPr txBox="1">
            <a:spLocks noGrp="1"/>
          </p:cNvSpPr>
          <p:nvPr>
            <p:ph type="ctrTitle" idx="4294967295"/>
          </p:nvPr>
        </p:nvSpPr>
        <p:spPr>
          <a:xfrm>
            <a:off x="685800" y="3200700"/>
            <a:ext cx="77724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7200" dirty="0">
                <a:solidFill>
                  <a:srgbClr val="FF004E"/>
                </a:solidFill>
              </a:rPr>
              <a:t>30%</a:t>
            </a:r>
            <a:r>
              <a:rPr lang="en" sz="7200" b="0" dirty="0"/>
              <a:t> </a:t>
            </a:r>
            <a:r>
              <a:rPr lang="en" sz="5000" b="0" dirty="0"/>
              <a:t>French</a:t>
            </a:r>
            <a:endParaRPr sz="5000" b="0" dirty="0"/>
          </a:p>
        </p:txBody>
      </p:sp>
      <p:sp>
        <p:nvSpPr>
          <p:cNvPr id="109" name="Google Shape;109;p18"/>
          <p:cNvSpPr txBox="1">
            <a:spLocks noGrp="1"/>
          </p:cNvSpPr>
          <p:nvPr>
            <p:ph type="ctrTitle" idx="4294967295"/>
          </p:nvPr>
        </p:nvSpPr>
        <p:spPr>
          <a:xfrm>
            <a:off x="685800" y="1733850"/>
            <a:ext cx="77724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7100">
                <a:solidFill>
                  <a:srgbClr val="FF004E"/>
                </a:solidFill>
              </a:rPr>
              <a:t>70% </a:t>
            </a:r>
            <a:r>
              <a:rPr lang="en" sz="5000" b="0"/>
              <a:t>English</a:t>
            </a:r>
            <a:endParaRPr sz="5000" b="0"/>
          </a:p>
        </p:txBody>
      </p:sp>
      <p:sp>
        <p:nvSpPr>
          <p:cNvPr id="110" name="Google Shape;110;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
        <p:nvSpPr>
          <p:cNvPr id="111" name="Google Shape;111;p18"/>
          <p:cNvSpPr txBox="1"/>
          <p:nvPr/>
        </p:nvSpPr>
        <p:spPr>
          <a:xfrm>
            <a:off x="168415" y="4800300"/>
            <a:ext cx="87237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dirty="0">
                <a:latin typeface="Titillium Web"/>
                <a:ea typeface="Titillium Web"/>
                <a:cs typeface="Titillium Web"/>
                <a:sym typeface="Titillium Web"/>
              </a:rPr>
              <a:t>Sources: University of Ottawa, “About Us,” </a:t>
            </a:r>
            <a:r>
              <a:rPr lang="en" sz="800" u="sng" dirty="0">
                <a:solidFill>
                  <a:schemeClr val="hlink"/>
                </a:solidFill>
                <a:latin typeface="Titillium Web"/>
                <a:ea typeface="Titillium Web"/>
                <a:cs typeface="Titillium Web"/>
                <a:sym typeface="Titillium Web"/>
                <a:hlinkClick r:id="rId5"/>
              </a:rPr>
              <a:t>https://www2.uottawa.ca/about-us/</a:t>
            </a:r>
            <a:r>
              <a:rPr lang="en" sz="800" dirty="0">
                <a:latin typeface="Titillium Web"/>
                <a:ea typeface="Titillium Web"/>
                <a:cs typeface="Titillium Web"/>
                <a:sym typeface="Titillium Web"/>
              </a:rPr>
              <a:t> and “Quick Facts 2020,” </a:t>
            </a:r>
            <a:r>
              <a:rPr lang="en" sz="800" u="sng" dirty="0">
                <a:solidFill>
                  <a:schemeClr val="hlink"/>
                </a:solidFill>
                <a:latin typeface="Titillium Web"/>
                <a:ea typeface="Titillium Web"/>
                <a:cs typeface="Titillium Web"/>
                <a:sym typeface="Titillium Web"/>
                <a:hlinkClick r:id="rId6"/>
              </a:rPr>
              <a:t>https://www.uottawa.ca/institutional-research-planning/resources/facts-figures/quick-facts</a:t>
            </a:r>
            <a:r>
              <a:rPr lang="en" sz="800" dirty="0">
                <a:latin typeface="Titillium Web"/>
                <a:ea typeface="Titillium Web"/>
                <a:cs typeface="Titillium Web"/>
                <a:sym typeface="Titillium Web"/>
              </a:rPr>
              <a:t> </a:t>
            </a:r>
            <a:endParaRPr sz="800" dirty="0">
              <a:latin typeface="Titillium Web"/>
              <a:ea typeface="Titillium Web"/>
              <a:cs typeface="Titillium Web"/>
              <a:sym typeface="Titillium Web"/>
            </a:endParaRPr>
          </a:p>
        </p:txBody>
      </p:sp>
      <p:pic>
        <p:nvPicPr>
          <p:cNvPr id="4" name="Audio 3">
            <a:hlinkClick r:id="" action="ppaction://media"/>
            <a:extLst>
              <a:ext uri="{FF2B5EF4-FFF2-40B4-BE49-F238E27FC236}">
                <a16:creationId xmlns:a16="http://schemas.microsoft.com/office/drawing/2014/main" id="{6265AEBE-E3AA-4329-B826-754911EFEFC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765120" y="4604720"/>
            <a:ext cx="195580" cy="1955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53531"/>
    </mc:Choice>
    <mc:Fallback xmlns="">
      <p:transition advTm="535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9"/>
          <p:cNvSpPr txBox="1">
            <a:spLocks noGrp="1"/>
          </p:cNvSpPr>
          <p:nvPr>
            <p:ph type="title"/>
          </p:nvPr>
        </p:nvSpPr>
        <p:spPr>
          <a:xfrm>
            <a:off x="844425" y="422500"/>
            <a:ext cx="7636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Textbook costs </a:t>
            </a:r>
            <a:r>
              <a:rPr lang="en" sz="2900"/>
              <a:t>at uOttawa, 2019-2020 </a:t>
            </a:r>
            <a:endParaRPr sz="2900"/>
          </a:p>
        </p:txBody>
      </p:sp>
      <p:sp>
        <p:nvSpPr>
          <p:cNvPr id="117" name="Google Shape;117;p19"/>
          <p:cNvSpPr txBox="1">
            <a:spLocks noGrp="1"/>
          </p:cNvSpPr>
          <p:nvPr>
            <p:ph type="body" idx="1"/>
          </p:nvPr>
        </p:nvSpPr>
        <p:spPr>
          <a:xfrm>
            <a:off x="844425" y="777400"/>
            <a:ext cx="7944600" cy="502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Costs in highest enrolment undergraduate programs </a:t>
            </a:r>
            <a:r>
              <a:rPr lang="en"/>
              <a:t>(in CAD)</a:t>
            </a:r>
            <a:endParaRPr/>
          </a:p>
          <a:p>
            <a:pPr marL="0" lvl="0" indent="0" algn="l" rtl="0">
              <a:spcBef>
                <a:spcPts val="600"/>
              </a:spcBef>
              <a:spcAft>
                <a:spcPts val="0"/>
              </a:spcAft>
              <a:buNone/>
            </a:pPr>
            <a:endParaRPr/>
          </a:p>
          <a:p>
            <a:pPr marL="0" lvl="0" indent="0" algn="l" rtl="0">
              <a:spcBef>
                <a:spcPts val="600"/>
              </a:spcBef>
              <a:spcAft>
                <a:spcPts val="0"/>
              </a:spcAft>
              <a:buNone/>
            </a:pPr>
            <a:endParaRPr/>
          </a:p>
        </p:txBody>
      </p:sp>
      <p:sp>
        <p:nvSpPr>
          <p:cNvPr id="118" name="Google Shape;118;p1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pic>
        <p:nvPicPr>
          <p:cNvPr id="4" name="Audio 3">
            <a:hlinkClick r:id="" action="ppaction://media"/>
            <a:extLst>
              <a:ext uri="{FF2B5EF4-FFF2-40B4-BE49-F238E27FC236}">
                <a16:creationId xmlns:a16="http://schemas.microsoft.com/office/drawing/2014/main" id="{84C5565D-67CA-45F6-9787-17FCCC6C317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27209" y="4564611"/>
            <a:ext cx="254693" cy="25469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1959"/>
    </mc:Choice>
    <mc:Fallback xmlns="">
      <p:transition advTm="119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0"/>
          <p:cNvSpPr txBox="1">
            <a:spLocks noGrp="1"/>
          </p:cNvSpPr>
          <p:nvPr>
            <p:ph type="title"/>
          </p:nvPr>
        </p:nvSpPr>
        <p:spPr>
          <a:xfrm>
            <a:off x="844425" y="422500"/>
            <a:ext cx="7636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Textbook costs </a:t>
            </a:r>
            <a:r>
              <a:rPr lang="en" sz="2900"/>
              <a:t>at uOttawa, 2019-2020 </a:t>
            </a:r>
            <a:endParaRPr sz="2900"/>
          </a:p>
        </p:txBody>
      </p:sp>
      <p:sp>
        <p:nvSpPr>
          <p:cNvPr id="124" name="Google Shape;124;p20"/>
          <p:cNvSpPr txBox="1">
            <a:spLocks noGrp="1"/>
          </p:cNvSpPr>
          <p:nvPr>
            <p:ph type="body" idx="1"/>
          </p:nvPr>
        </p:nvSpPr>
        <p:spPr>
          <a:xfrm>
            <a:off x="844425" y="777400"/>
            <a:ext cx="7944600" cy="502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Costs in highest enrolment undergraduate programs </a:t>
            </a:r>
            <a:r>
              <a:rPr lang="en"/>
              <a:t>(in CAD)</a:t>
            </a:r>
            <a:endParaRPr/>
          </a:p>
          <a:p>
            <a:pPr marL="0" lvl="0" indent="0" algn="l" rtl="0">
              <a:spcBef>
                <a:spcPts val="600"/>
              </a:spcBef>
              <a:spcAft>
                <a:spcPts val="0"/>
              </a:spcAft>
              <a:buNone/>
            </a:pPr>
            <a:endParaRPr/>
          </a:p>
          <a:p>
            <a:pPr marL="0" lvl="0" indent="0" algn="l" rtl="0">
              <a:spcBef>
                <a:spcPts val="600"/>
              </a:spcBef>
              <a:spcAft>
                <a:spcPts val="0"/>
              </a:spcAft>
              <a:buNone/>
            </a:pPr>
            <a:endParaRPr/>
          </a:p>
        </p:txBody>
      </p:sp>
      <p:sp>
        <p:nvSpPr>
          <p:cNvPr id="125" name="Google Shape;125;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graphicFrame>
        <p:nvGraphicFramePr>
          <p:cNvPr id="126" name="Google Shape;126;p20"/>
          <p:cNvGraphicFramePr/>
          <p:nvPr/>
        </p:nvGraphicFramePr>
        <p:xfrm>
          <a:off x="1328713" y="1482190"/>
          <a:ext cx="6164700" cy="2920475"/>
        </p:xfrm>
        <a:graphic>
          <a:graphicData uri="http://schemas.openxmlformats.org/drawingml/2006/table">
            <a:tbl>
              <a:tblPr>
                <a:noFill/>
                <a:tableStyleId>{351D6964-E1A0-4D2A-B659-F1E16AB710D3}</a:tableStyleId>
              </a:tblPr>
              <a:tblGrid>
                <a:gridCol w="3117950">
                  <a:extLst>
                    <a:ext uri="{9D8B030D-6E8A-4147-A177-3AD203B41FA5}">
                      <a16:colId xmlns:a16="http://schemas.microsoft.com/office/drawing/2014/main" val="20000"/>
                    </a:ext>
                  </a:extLst>
                </a:gridCol>
                <a:gridCol w="1558025">
                  <a:extLst>
                    <a:ext uri="{9D8B030D-6E8A-4147-A177-3AD203B41FA5}">
                      <a16:colId xmlns:a16="http://schemas.microsoft.com/office/drawing/2014/main" val="20001"/>
                    </a:ext>
                  </a:extLst>
                </a:gridCol>
                <a:gridCol w="1488725">
                  <a:extLst>
                    <a:ext uri="{9D8B030D-6E8A-4147-A177-3AD203B41FA5}">
                      <a16:colId xmlns:a16="http://schemas.microsoft.com/office/drawing/2014/main" val="20002"/>
                    </a:ext>
                  </a:extLst>
                </a:gridCol>
              </a:tblGrid>
              <a:tr h="360075">
                <a:tc>
                  <a:txBody>
                    <a:bodyPr/>
                    <a:lstStyle/>
                    <a:p>
                      <a:pPr marL="0" lvl="0" indent="0" algn="l" rtl="0">
                        <a:spcBef>
                          <a:spcPts val="0"/>
                        </a:spcBef>
                        <a:spcAft>
                          <a:spcPts val="0"/>
                        </a:spcAft>
                        <a:buNone/>
                      </a:pPr>
                      <a:endParaRPr sz="2100">
                        <a:latin typeface="Titillium Web"/>
                        <a:ea typeface="Titillium Web"/>
                        <a:cs typeface="Titillium Web"/>
                        <a:sym typeface="Titillium Web"/>
                      </a:endParaRPr>
                    </a:p>
                  </a:txBody>
                  <a:tcPr marL="91425" marR="91425" marT="0" marB="0">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b="1">
                          <a:latin typeface="Titillium Web"/>
                          <a:ea typeface="Titillium Web"/>
                          <a:cs typeface="Titillium Web"/>
                          <a:sym typeface="Titillium Web"/>
                        </a:rPr>
                        <a:t>English</a:t>
                      </a:r>
                      <a:endParaRPr sz="2100" b="1">
                        <a:latin typeface="Titillium Web"/>
                        <a:ea typeface="Titillium Web"/>
                        <a:cs typeface="Titillium Web"/>
                        <a:sym typeface="Titillium Web"/>
                      </a:endParaRPr>
                    </a:p>
                  </a:txBody>
                  <a:tcPr marL="91425" marR="91425" marT="0" marB="0">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b="1">
                          <a:latin typeface="Titillium Web"/>
                          <a:ea typeface="Titillium Web"/>
                          <a:cs typeface="Titillium Web"/>
                          <a:sym typeface="Titillium Web"/>
                        </a:rPr>
                        <a:t>French</a:t>
                      </a:r>
                      <a:endParaRPr sz="2100" b="1">
                        <a:latin typeface="Titillium Web"/>
                        <a:ea typeface="Titillium Web"/>
                        <a:cs typeface="Titillium Web"/>
                        <a:sym typeface="Titillium Web"/>
                      </a:endParaRPr>
                    </a:p>
                  </a:txBody>
                  <a:tcPr marL="91425" marR="91425" marT="0" marB="0">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Juris Doctor</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b="1">
                          <a:solidFill>
                            <a:schemeClr val="accent1"/>
                          </a:solidFill>
                          <a:latin typeface="Titillium Web"/>
                          <a:ea typeface="Titillium Web"/>
                          <a:cs typeface="Titillium Web"/>
                          <a:sym typeface="Titillium Web"/>
                        </a:rPr>
                        <a:t>$2,086.75</a:t>
                      </a:r>
                      <a:endParaRPr sz="2100" b="1">
                        <a:solidFill>
                          <a:schemeClr val="accent1"/>
                        </a:solidFill>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$558.69</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Biomedical Sciences</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$1,938.00</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$655.91</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Psychology</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$1,530.45</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$756.37</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Nursing</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$1,037.82</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b="1">
                          <a:solidFill>
                            <a:schemeClr val="accent1"/>
                          </a:solidFill>
                          <a:latin typeface="Titillium Web"/>
                          <a:ea typeface="Titillium Web"/>
                          <a:cs typeface="Titillium Web"/>
                          <a:sym typeface="Titillium Web"/>
                        </a:rPr>
                        <a:t>$839.25</a:t>
                      </a:r>
                      <a:endParaRPr sz="2100" b="1">
                        <a:solidFill>
                          <a:schemeClr val="accent1"/>
                        </a:solidFill>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Electrical Engineering</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$984.75</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$728.25</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Communication</a:t>
                      </a:r>
                      <a:endParaRPr sz="210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$941.70</a:t>
                      </a:r>
                      <a:endParaRPr sz="210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$257.87</a:t>
                      </a:r>
                      <a:endParaRPr sz="210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Commerce</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$821.00</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r" rtl="0">
                        <a:spcBef>
                          <a:spcPts val="0"/>
                        </a:spcBef>
                        <a:spcAft>
                          <a:spcPts val="0"/>
                        </a:spcAft>
                        <a:buNone/>
                      </a:pPr>
                      <a:r>
                        <a:rPr lang="en" sz="2100">
                          <a:latin typeface="Titillium Web"/>
                          <a:ea typeface="Titillium Web"/>
                          <a:cs typeface="Titillium Web"/>
                          <a:sym typeface="Titillium Web"/>
                        </a:rPr>
                        <a:t>$584.68</a:t>
                      </a:r>
                      <a:endParaRPr sz="2100">
                        <a:latin typeface="Titillium Web"/>
                        <a:ea typeface="Titillium Web"/>
                        <a:cs typeface="Titillium Web"/>
                        <a:sym typeface="Titillium Web"/>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r h="320050">
                <a:tc>
                  <a:txBody>
                    <a:bodyPr/>
                    <a:lstStyle/>
                    <a:p>
                      <a:pPr marL="0" lvl="0" indent="0" algn="l" rtl="0">
                        <a:spcBef>
                          <a:spcPts val="0"/>
                        </a:spcBef>
                        <a:spcAft>
                          <a:spcPts val="0"/>
                        </a:spcAft>
                        <a:buNone/>
                      </a:pPr>
                      <a:r>
                        <a:rPr lang="en" sz="2100">
                          <a:latin typeface="Titillium Web"/>
                          <a:ea typeface="Titillium Web"/>
                          <a:cs typeface="Titillium Web"/>
                          <a:sym typeface="Titillium Web"/>
                        </a:rPr>
                        <a:t>Education</a:t>
                      </a:r>
                      <a:endParaRPr sz="210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tcPr>
                </a:tc>
                <a:tc>
                  <a:txBody>
                    <a:bodyPr/>
                    <a:lstStyle/>
                    <a:p>
                      <a:pPr marL="0" lvl="0" indent="0" algn="r" rtl="0">
                        <a:spcBef>
                          <a:spcPts val="0"/>
                        </a:spcBef>
                        <a:spcAft>
                          <a:spcPts val="0"/>
                        </a:spcAft>
                        <a:buNone/>
                      </a:pPr>
                      <a:r>
                        <a:rPr lang="en" sz="2100" dirty="0">
                          <a:latin typeface="Titillium Web"/>
                          <a:ea typeface="Titillium Web"/>
                          <a:cs typeface="Titillium Web"/>
                          <a:sym typeface="Titillium Web"/>
                        </a:rPr>
                        <a:t>$130.67</a:t>
                      </a:r>
                      <a:endParaRPr sz="2100" dirty="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tcPr>
                </a:tc>
                <a:tc>
                  <a:txBody>
                    <a:bodyPr/>
                    <a:lstStyle/>
                    <a:p>
                      <a:pPr marL="0" lvl="0" indent="0" algn="r" rtl="0">
                        <a:spcBef>
                          <a:spcPts val="0"/>
                        </a:spcBef>
                        <a:spcAft>
                          <a:spcPts val="0"/>
                        </a:spcAft>
                        <a:buNone/>
                      </a:pPr>
                      <a:r>
                        <a:rPr lang="en" sz="2100" dirty="0">
                          <a:latin typeface="Titillium Web"/>
                          <a:ea typeface="Titillium Web"/>
                          <a:cs typeface="Titillium Web"/>
                          <a:sym typeface="Titillium Web"/>
                        </a:rPr>
                        <a:t>$214.40</a:t>
                      </a:r>
                      <a:endParaRPr sz="2100" dirty="0">
                        <a:latin typeface="Titillium Web"/>
                        <a:ea typeface="Titillium Web"/>
                        <a:cs typeface="Titillium Web"/>
                        <a:sym typeface="Titillium Web"/>
                      </a:endParaRPr>
                    </a:p>
                  </a:txBody>
                  <a:tcPr marL="91425" marR="91425" marT="0" marB="0">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8"/>
                  </a:ext>
                </a:extLst>
              </a:tr>
            </a:tbl>
          </a:graphicData>
        </a:graphic>
      </p:graphicFrame>
      <p:sp>
        <p:nvSpPr>
          <p:cNvPr id="127" name="Google Shape;127;p20"/>
          <p:cNvSpPr txBox="1"/>
          <p:nvPr/>
        </p:nvSpPr>
        <p:spPr>
          <a:xfrm>
            <a:off x="321750" y="4799225"/>
            <a:ext cx="8500500" cy="307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800" dirty="0">
                <a:solidFill>
                  <a:srgbClr val="333333"/>
                </a:solidFill>
                <a:latin typeface="Titillium Web"/>
                <a:ea typeface="Titillium Web"/>
                <a:cs typeface="Titillium Web"/>
                <a:sym typeface="Titillium Web"/>
              </a:rPr>
              <a:t>Source: M. Brunet, </a:t>
            </a:r>
            <a:r>
              <a:rPr lang="en" sz="800" i="1" dirty="0">
                <a:solidFill>
                  <a:srgbClr val="333333"/>
                </a:solidFill>
                <a:latin typeface="Titillium Web"/>
                <a:ea typeface="Titillium Web"/>
                <a:cs typeface="Titillium Web"/>
                <a:sym typeface="Titillium Web"/>
              </a:rPr>
              <a:t>Textbook Costs and Affordable Alternatives at the University of Ottawa</a:t>
            </a:r>
            <a:r>
              <a:rPr lang="en" sz="800" dirty="0">
                <a:solidFill>
                  <a:srgbClr val="333333"/>
                </a:solidFill>
                <a:latin typeface="Titillium Web"/>
                <a:ea typeface="Titillium Web"/>
                <a:cs typeface="Titillium Web"/>
                <a:sym typeface="Titillium Web"/>
              </a:rPr>
              <a:t> [presentation], Open Education Week 2020, Ottawa, </a:t>
            </a:r>
            <a:r>
              <a:rPr lang="en" sz="800" u="sng" dirty="0">
                <a:solidFill>
                  <a:schemeClr val="hlink"/>
                </a:solidFill>
                <a:latin typeface="Titillium Web"/>
                <a:ea typeface="Titillium Web"/>
                <a:cs typeface="Titillium Web"/>
                <a:sym typeface="Titillium Web"/>
                <a:hlinkClick r:id="rId5"/>
              </a:rPr>
              <a:t>CC BY-SA 4.0</a:t>
            </a:r>
            <a:r>
              <a:rPr lang="en" sz="800" dirty="0">
                <a:solidFill>
                  <a:srgbClr val="333333"/>
                </a:solidFill>
                <a:latin typeface="Titillium Web"/>
                <a:ea typeface="Titillium Web"/>
                <a:cs typeface="Titillium Web"/>
                <a:sym typeface="Titillium Web"/>
              </a:rPr>
              <a:t>, </a:t>
            </a:r>
            <a:r>
              <a:rPr lang="en" sz="800" u="sng" dirty="0">
                <a:solidFill>
                  <a:schemeClr val="accent1"/>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http://hdl.handle.net/10393/40237</a:t>
            </a:r>
            <a:r>
              <a:rPr lang="en" sz="800" dirty="0">
                <a:solidFill>
                  <a:srgbClr val="333333"/>
                </a:solidFill>
                <a:latin typeface="Titillium Web"/>
                <a:ea typeface="Titillium Web"/>
                <a:cs typeface="Titillium Web"/>
                <a:sym typeface="Titillium Web"/>
              </a:rPr>
              <a:t> </a:t>
            </a:r>
            <a:endParaRPr sz="800" dirty="0">
              <a:solidFill>
                <a:srgbClr val="3C4043"/>
              </a:solidFill>
              <a:latin typeface="Titillium Web"/>
              <a:ea typeface="Titillium Web"/>
              <a:cs typeface="Titillium Web"/>
              <a:sym typeface="Titillium Web"/>
            </a:endParaRPr>
          </a:p>
        </p:txBody>
      </p:sp>
      <p:pic>
        <p:nvPicPr>
          <p:cNvPr id="8" name="Audio 7">
            <a:hlinkClick r:id="" action="ppaction://media"/>
            <a:extLst>
              <a:ext uri="{FF2B5EF4-FFF2-40B4-BE49-F238E27FC236}">
                <a16:creationId xmlns:a16="http://schemas.microsoft.com/office/drawing/2014/main" id="{5B105143-717B-4F6F-8DEB-0A6535C4305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7162"/>
    </mc:Choice>
    <mc:Fallback xmlns="">
      <p:transition spd="slow" advTm="371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1"/>
          <p:cNvSpPr txBox="1">
            <a:spLocks noGrp="1"/>
          </p:cNvSpPr>
          <p:nvPr>
            <p:ph type="ctrTitle"/>
          </p:nvPr>
        </p:nvSpPr>
        <p:spPr>
          <a:xfrm>
            <a:off x="823175" y="2472275"/>
            <a:ext cx="75738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Gap in Availability of OER in French</a:t>
            </a:r>
            <a:endParaRPr/>
          </a:p>
        </p:txBody>
      </p:sp>
      <p:sp>
        <p:nvSpPr>
          <p:cNvPr id="133" name="Google Shape;133;p2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pic>
        <p:nvPicPr>
          <p:cNvPr id="3" name="Audio 2">
            <a:hlinkClick r:id="" action="ppaction://media"/>
            <a:extLst>
              <a:ext uri="{FF2B5EF4-FFF2-40B4-BE49-F238E27FC236}">
                <a16:creationId xmlns:a16="http://schemas.microsoft.com/office/drawing/2014/main" id="{286F553B-B4CC-4110-80DF-5FF36777326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55380" y="4567844"/>
            <a:ext cx="243378" cy="24337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6070"/>
    </mc:Choice>
    <mc:Fallback xmlns="">
      <p:transition advTm="60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2"/>
          <p:cNvSpPr txBox="1">
            <a:spLocks noGrp="1"/>
          </p:cNvSpPr>
          <p:nvPr>
            <p:ph type="title"/>
          </p:nvPr>
        </p:nvSpPr>
        <p:spPr>
          <a:xfrm>
            <a:off x="844425" y="422500"/>
            <a:ext cx="74361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English Dominance </a:t>
            </a:r>
            <a:r>
              <a:rPr lang="en" sz="2900"/>
              <a:t>in OER</a:t>
            </a:r>
            <a:endParaRPr sz="2900"/>
          </a:p>
        </p:txBody>
      </p:sp>
      <p:sp>
        <p:nvSpPr>
          <p:cNvPr id="139" name="Google Shape;139;p2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pic>
        <p:nvPicPr>
          <p:cNvPr id="6" name="Audio 5">
            <a:hlinkClick r:id="" action="ppaction://media"/>
            <a:extLst>
              <a:ext uri="{FF2B5EF4-FFF2-40B4-BE49-F238E27FC236}">
                <a16:creationId xmlns:a16="http://schemas.microsoft.com/office/drawing/2014/main" id="{66FB3F86-6528-430D-8DF6-9708F7933D2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54934" y="4547707"/>
            <a:ext cx="263513" cy="26351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8981"/>
    </mc:Choice>
    <mc:Fallback xmlns="">
      <p:transition advTm="18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44425" y="422500"/>
            <a:ext cx="74361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chemeClr val="accent1"/>
                </a:solidFill>
              </a:rPr>
              <a:t>English Dominance </a:t>
            </a:r>
            <a:r>
              <a:rPr lang="en" sz="2900"/>
              <a:t>in OER</a:t>
            </a:r>
            <a:endParaRPr sz="2900"/>
          </a:p>
        </p:txBody>
      </p:sp>
      <p:sp>
        <p:nvSpPr>
          <p:cNvPr id="145" name="Google Shape;145;p23"/>
          <p:cNvSpPr txBox="1">
            <a:spLocks noGrp="1"/>
          </p:cNvSpPr>
          <p:nvPr>
            <p:ph type="body" idx="1"/>
          </p:nvPr>
        </p:nvSpPr>
        <p:spPr>
          <a:xfrm>
            <a:off x="844425" y="1279900"/>
            <a:ext cx="7636200" cy="5490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SzPts val="2200"/>
              <a:buChar char="▪"/>
            </a:pPr>
            <a:r>
              <a:rPr lang="en" sz="2200"/>
              <a:t>Dominance in Internet infrastructure, use and content</a:t>
            </a:r>
            <a:endParaRPr sz="2200"/>
          </a:p>
          <a:p>
            <a:pPr marL="457200" lvl="0" indent="0" algn="l" rtl="0">
              <a:spcBef>
                <a:spcPts val="600"/>
              </a:spcBef>
              <a:spcAft>
                <a:spcPts val="0"/>
              </a:spcAft>
              <a:buNone/>
            </a:pPr>
            <a:endParaRPr sz="2200"/>
          </a:p>
          <a:p>
            <a:pPr marL="457200" lvl="0" indent="0" algn="l" rtl="0">
              <a:spcBef>
                <a:spcPts val="600"/>
              </a:spcBef>
              <a:spcAft>
                <a:spcPts val="0"/>
              </a:spcAft>
              <a:buNone/>
            </a:pPr>
            <a:endParaRPr sz="2200"/>
          </a:p>
        </p:txBody>
      </p:sp>
      <p:sp>
        <p:nvSpPr>
          <p:cNvPr id="146" name="Google Shape;146;p2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graphicFrame>
        <p:nvGraphicFramePr>
          <p:cNvPr id="147" name="Google Shape;147;p23"/>
          <p:cNvGraphicFramePr/>
          <p:nvPr/>
        </p:nvGraphicFramePr>
        <p:xfrm>
          <a:off x="1389350" y="1931825"/>
          <a:ext cx="5913100" cy="2410540"/>
        </p:xfrm>
        <a:graphic>
          <a:graphicData uri="http://schemas.openxmlformats.org/drawingml/2006/table">
            <a:tbl>
              <a:tblPr>
                <a:noFill/>
                <a:tableStyleId>{351D6964-E1A0-4D2A-B659-F1E16AB710D3}</a:tableStyleId>
              </a:tblPr>
              <a:tblGrid>
                <a:gridCol w="2623150">
                  <a:extLst>
                    <a:ext uri="{9D8B030D-6E8A-4147-A177-3AD203B41FA5}">
                      <a16:colId xmlns:a16="http://schemas.microsoft.com/office/drawing/2014/main" val="20000"/>
                    </a:ext>
                  </a:extLst>
                </a:gridCol>
                <a:gridCol w="1753350">
                  <a:extLst>
                    <a:ext uri="{9D8B030D-6E8A-4147-A177-3AD203B41FA5}">
                      <a16:colId xmlns:a16="http://schemas.microsoft.com/office/drawing/2014/main" val="20001"/>
                    </a:ext>
                  </a:extLst>
                </a:gridCol>
                <a:gridCol w="1536600">
                  <a:extLst>
                    <a:ext uri="{9D8B030D-6E8A-4147-A177-3AD203B41FA5}">
                      <a16:colId xmlns:a16="http://schemas.microsoft.com/office/drawing/2014/main" val="20002"/>
                    </a:ext>
                  </a:extLst>
                </a:gridCol>
              </a:tblGrid>
              <a:tr h="518125">
                <a:tc gridSpan="3">
                  <a:txBody>
                    <a:bodyPr/>
                    <a:lstStyle/>
                    <a:p>
                      <a:pPr marL="0" lvl="0" indent="0" algn="ctr" rtl="0">
                        <a:spcBef>
                          <a:spcPts val="0"/>
                        </a:spcBef>
                        <a:spcAft>
                          <a:spcPts val="0"/>
                        </a:spcAft>
                        <a:buNone/>
                      </a:pPr>
                      <a:r>
                        <a:rPr lang="en" sz="2200" b="1">
                          <a:latin typeface="Titillium Web"/>
                          <a:ea typeface="Titillium Web"/>
                          <a:cs typeface="Titillium Web"/>
                          <a:sym typeface="Titillium Web"/>
                        </a:rPr>
                        <a:t>Internet World Stats </a:t>
                      </a:r>
                      <a:endParaRPr sz="2200" b="1">
                        <a:latin typeface="Titillium Web"/>
                        <a:ea typeface="Titillium Web"/>
                        <a:cs typeface="Titillium Web"/>
                        <a:sym typeface="Titillium Web"/>
                      </a:endParaRPr>
                    </a:p>
                    <a:p>
                      <a:pPr marL="0" lvl="0" indent="0" algn="ctr" rtl="0">
                        <a:spcBef>
                          <a:spcPts val="0"/>
                        </a:spcBef>
                        <a:spcAft>
                          <a:spcPts val="0"/>
                        </a:spcAft>
                        <a:buNone/>
                      </a:pPr>
                      <a:r>
                        <a:rPr lang="en" sz="2000">
                          <a:latin typeface="Titillium Web"/>
                          <a:ea typeface="Titillium Web"/>
                          <a:cs typeface="Titillium Web"/>
                          <a:sym typeface="Titillium Web"/>
                        </a:rPr>
                        <a:t>(March 31, 2020)</a:t>
                      </a:r>
                      <a:endParaRPr sz="2000">
                        <a:latin typeface="Titillium Web"/>
                        <a:ea typeface="Titillium Web"/>
                        <a:cs typeface="Titillium Web"/>
                        <a:sym typeface="Titillium Web"/>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8125">
                <a:tc>
                  <a:txBody>
                    <a:bodyPr/>
                    <a:lstStyle/>
                    <a:p>
                      <a:pPr marL="0" lvl="0" indent="0" algn="l" rtl="0">
                        <a:spcBef>
                          <a:spcPts val="0"/>
                        </a:spcBef>
                        <a:spcAft>
                          <a:spcPts val="0"/>
                        </a:spcAft>
                        <a:buNone/>
                      </a:pP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English</a:t>
                      </a: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French</a:t>
                      </a:r>
                      <a:endParaRPr sz="22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518125">
                <a:tc>
                  <a:txBody>
                    <a:bodyPr/>
                    <a:lstStyle/>
                    <a:p>
                      <a:pPr marL="0" lvl="0" indent="0" algn="l" rtl="0">
                        <a:spcBef>
                          <a:spcPts val="0"/>
                        </a:spcBef>
                        <a:spcAft>
                          <a:spcPts val="0"/>
                        </a:spcAft>
                        <a:buNone/>
                      </a:pPr>
                      <a:r>
                        <a:rPr lang="en" sz="2200">
                          <a:latin typeface="Titillium Web"/>
                          <a:ea typeface="Titillium Web"/>
                          <a:cs typeface="Titillium Web"/>
                          <a:sym typeface="Titillium Web"/>
                        </a:rPr>
                        <a:t>Internet Users</a:t>
                      </a: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25.9%</a:t>
                      </a: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3.3%</a:t>
                      </a:r>
                      <a:endParaRPr sz="22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551350">
                <a:tc>
                  <a:txBody>
                    <a:bodyPr/>
                    <a:lstStyle/>
                    <a:p>
                      <a:pPr marL="0" lvl="0" indent="0" algn="l" rtl="0">
                        <a:spcBef>
                          <a:spcPts val="0"/>
                        </a:spcBef>
                        <a:spcAft>
                          <a:spcPts val="0"/>
                        </a:spcAft>
                        <a:buNone/>
                      </a:pPr>
                      <a:r>
                        <a:rPr lang="en" sz="2200">
                          <a:latin typeface="Titillium Web"/>
                          <a:ea typeface="Titillium Web"/>
                          <a:cs typeface="Titillium Web"/>
                          <a:sym typeface="Titillium Web"/>
                        </a:rPr>
                        <a:t>Internet Penetration</a:t>
                      </a: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77.5%</a:t>
                      </a:r>
                      <a:endParaRPr sz="22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200">
                          <a:latin typeface="Titillium Web"/>
                          <a:ea typeface="Titillium Web"/>
                          <a:cs typeface="Titillium Web"/>
                          <a:sym typeface="Titillium Web"/>
                        </a:rPr>
                        <a:t>35.2%</a:t>
                      </a:r>
                      <a:endParaRPr sz="22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bl>
          </a:graphicData>
        </a:graphic>
      </p:graphicFrame>
      <p:sp>
        <p:nvSpPr>
          <p:cNvPr id="148" name="Google Shape;148;p23"/>
          <p:cNvSpPr txBox="1"/>
          <p:nvPr/>
        </p:nvSpPr>
        <p:spPr>
          <a:xfrm>
            <a:off x="1346200" y="4573950"/>
            <a:ext cx="5913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Titillium Web"/>
                <a:ea typeface="Titillium Web"/>
                <a:cs typeface="Titillium Web"/>
                <a:sym typeface="Titillium Web"/>
              </a:rPr>
              <a:t>Source: Miniwatts Marketing Group, “Internet World Users by Language: Top 10 Languages,” </a:t>
            </a:r>
            <a:r>
              <a:rPr lang="en" sz="900" i="1">
                <a:solidFill>
                  <a:schemeClr val="dk1"/>
                </a:solidFill>
                <a:latin typeface="Titillium Web"/>
                <a:ea typeface="Titillium Web"/>
                <a:cs typeface="Titillium Web"/>
                <a:sym typeface="Titillium Web"/>
              </a:rPr>
              <a:t>Internet World Stats: Usage and Population Statistics</a:t>
            </a:r>
            <a:r>
              <a:rPr lang="en" sz="900">
                <a:solidFill>
                  <a:schemeClr val="dk1"/>
                </a:solidFill>
                <a:latin typeface="Titillium Web"/>
                <a:ea typeface="Titillium Web"/>
                <a:cs typeface="Titillium Web"/>
                <a:sym typeface="Titillium Web"/>
              </a:rPr>
              <a:t>, </a:t>
            </a:r>
            <a:r>
              <a:rPr lang="en" sz="900" u="sng">
                <a:solidFill>
                  <a:schemeClr val="hlink"/>
                </a:solidFill>
                <a:latin typeface="Titillium Web"/>
                <a:ea typeface="Titillium Web"/>
                <a:cs typeface="Titillium Web"/>
                <a:sym typeface="Titillium Web"/>
                <a:hlinkClick r:id="rId5"/>
              </a:rPr>
              <a:t>https://www.internetworldstats.com/stats7.htm</a:t>
            </a:r>
            <a:r>
              <a:rPr lang="en" sz="900">
                <a:latin typeface="Titillium Web"/>
                <a:ea typeface="Titillium Web"/>
                <a:cs typeface="Titillium Web"/>
                <a:sym typeface="Titillium Web"/>
              </a:rPr>
              <a:t> </a:t>
            </a:r>
            <a:endParaRPr sz="900">
              <a:latin typeface="Titillium Web"/>
              <a:ea typeface="Titillium Web"/>
              <a:cs typeface="Titillium Web"/>
              <a:sym typeface="Titillium Web"/>
            </a:endParaRPr>
          </a:p>
        </p:txBody>
      </p:sp>
      <p:pic>
        <p:nvPicPr>
          <p:cNvPr id="11" name="Audio 10">
            <a:hlinkClick r:id="" action="ppaction://media"/>
            <a:extLst>
              <a:ext uri="{FF2B5EF4-FFF2-40B4-BE49-F238E27FC236}">
                <a16:creationId xmlns:a16="http://schemas.microsoft.com/office/drawing/2014/main" id="{B3034243-8D04-4A6B-9C67-F04D1425A9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753301" y="4573950"/>
            <a:ext cx="232987" cy="23298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6457"/>
    </mc:Choice>
    <mc:Fallback xmlns="">
      <p:transition advTm="264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theme/theme1.xml><?xml version="1.0" encoding="utf-8"?>
<a:theme xmlns:a="http://schemas.openxmlformats.org/drawingml/2006/main" name="Fidele template">
  <a:themeElements>
    <a:clrScheme name="Custom 347">
      <a:dk1>
        <a:srgbClr val="000000"/>
      </a:dk1>
      <a:lt1>
        <a:srgbClr val="FFFFFF"/>
      </a:lt1>
      <a:dk2>
        <a:srgbClr val="3F3F3F"/>
      </a:dk2>
      <a:lt2>
        <a:srgbClr val="F3F3F3"/>
      </a:lt2>
      <a:accent1>
        <a:srgbClr val="FF004E"/>
      </a:accent1>
      <a:accent2>
        <a:srgbClr val="901829"/>
      </a:accent2>
      <a:accent3>
        <a:srgbClr val="B958C2"/>
      </a:accent3>
      <a:accent4>
        <a:srgbClr val="5B8FDD"/>
      </a:accent4>
      <a:accent5>
        <a:srgbClr val="7CB652"/>
      </a:accent5>
      <a:accent6>
        <a:srgbClr val="FFB200"/>
      </a:accent6>
      <a:hlink>
        <a:srgbClr val="FF004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4146</Words>
  <Application>Microsoft Office PowerPoint</Application>
  <PresentationFormat>On-screen Show (16:9)</PresentationFormat>
  <Paragraphs>440</Paragraphs>
  <Slides>35</Slides>
  <Notes>35</Notes>
  <HiddenSlides>0</HiddenSlides>
  <MMClips>35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Roboto</vt:lpstr>
      <vt:lpstr>Titillium Web</vt:lpstr>
      <vt:lpstr>Verdana</vt:lpstr>
      <vt:lpstr>Arial</vt:lpstr>
      <vt:lpstr>Fidele template</vt:lpstr>
      <vt:lpstr>Challenges and Opportunities of OER at a Bilingual Canadian University</vt:lpstr>
      <vt:lpstr>Presenters</vt:lpstr>
      <vt:lpstr>1. Context : The University of Ottawa</vt:lpstr>
      <vt:lpstr>42,000 students </vt:lpstr>
      <vt:lpstr>Textbook costs at uOttawa, 2019-2020 </vt:lpstr>
      <vt:lpstr>Textbook costs at uOttawa, 2019-2020 </vt:lpstr>
      <vt:lpstr>2. Gap in Availability of OER in French</vt:lpstr>
      <vt:lpstr>English Dominance in OER</vt:lpstr>
      <vt:lpstr>English Dominance in OER</vt:lpstr>
      <vt:lpstr>English Dominance in OER</vt:lpstr>
      <vt:lpstr>Comparison with Commercial Textbooks</vt:lpstr>
      <vt:lpstr>Comparison with Commercial Textbooks</vt:lpstr>
      <vt:lpstr>Comparison with Commercial Textbooks</vt:lpstr>
      <vt:lpstr>Comparison with Commercial Textbooks</vt:lpstr>
      <vt:lpstr>Why fewer OER in French?</vt:lpstr>
      <vt:lpstr>Why fewer OER in French?</vt:lpstr>
      <vt:lpstr>Why fewer OER in French?</vt:lpstr>
      <vt:lpstr>Why fewer OER in French?</vt:lpstr>
      <vt:lpstr>Why fewer OER in French?</vt:lpstr>
      <vt:lpstr>Why fewer OER in French?</vt:lpstr>
      <vt:lpstr>Why fewer OER in French?</vt:lpstr>
      <vt:lpstr>3. Equity Challenges</vt:lpstr>
      <vt:lpstr>uOttawa example of language inequity</vt:lpstr>
      <vt:lpstr>Consequences of these equity gaps</vt:lpstr>
      <vt:lpstr>Consequences of these equity gaps</vt:lpstr>
      <vt:lpstr>4. Opportunities</vt:lpstr>
      <vt:lpstr>University of Ottawa Strategy</vt:lpstr>
      <vt:lpstr>University of Ottawa Strategy</vt:lpstr>
      <vt:lpstr>University of Ottawa Strategy</vt:lpstr>
      <vt:lpstr>Library OER Grant</vt:lpstr>
      <vt:lpstr>Library OER Grant</vt:lpstr>
      <vt:lpstr>Opportunities for uOttawa and beyond</vt:lpstr>
      <vt:lpstr>Opportunities for uOttawa and beyond</vt:lpstr>
      <vt:lpstr>Opportunities for uOttawa and beyond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and Opportunities of OER at a Bilingual Canadian University</dc:title>
  <dc:creator>Melanie Brunet</dc:creator>
  <cp:lastModifiedBy>Melanie Brunet</cp:lastModifiedBy>
  <cp:revision>2</cp:revision>
  <cp:lastPrinted>2021-09-23T13:38:21Z</cp:lastPrinted>
  <dcterms:modified xsi:type="dcterms:W3CDTF">2021-10-19T15:59:41Z</dcterms:modified>
</cp:coreProperties>
</file>