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317" r:id="rId3"/>
    <p:sldId id="277" r:id="rId4"/>
    <p:sldId id="296" r:id="rId5"/>
    <p:sldId id="297" r:id="rId6"/>
    <p:sldId id="301" r:id="rId7"/>
    <p:sldId id="302" r:id="rId8"/>
    <p:sldId id="261" r:id="rId9"/>
    <p:sldId id="260" r:id="rId10"/>
    <p:sldId id="303" r:id="rId11"/>
    <p:sldId id="318" r:id="rId12"/>
    <p:sldId id="262" r:id="rId13"/>
    <p:sldId id="298" r:id="rId14"/>
    <p:sldId id="312" r:id="rId15"/>
    <p:sldId id="280" r:id="rId16"/>
    <p:sldId id="307" r:id="rId17"/>
    <p:sldId id="313" r:id="rId18"/>
    <p:sldId id="268" r:id="rId19"/>
    <p:sldId id="267" r:id="rId20"/>
    <p:sldId id="321" r:id="rId21"/>
    <p:sldId id="319" r:id="rId22"/>
    <p:sldId id="320" r:id="rId23"/>
    <p:sldId id="314" r:id="rId24"/>
    <p:sldId id="322" r:id="rId25"/>
    <p:sldId id="265" r:id="rId26"/>
    <p:sldId id="279" r:id="rId27"/>
    <p:sldId id="315" r:id="rId28"/>
    <p:sldId id="323" r:id="rId29"/>
    <p:sldId id="324" r:id="rId30"/>
    <p:sldId id="316" r:id="rId31"/>
    <p:sldId id="325" r:id="rId32"/>
    <p:sldId id="326" r:id="rId33"/>
    <p:sldId id="327" r:id="rId34"/>
    <p:sldId id="272" r:id="rId35"/>
    <p:sldId id="273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D2D8DD"/>
    <a:srgbClr val="283E8B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166"/>
    <p:restoredTop sz="95781"/>
  </p:normalViewPr>
  <p:slideViewPr>
    <p:cSldViewPr snapToGrid="0" snapToObjects="1">
      <p:cViewPr varScale="1">
        <p:scale>
          <a:sx n="59" d="100"/>
          <a:sy n="59" d="100"/>
        </p:scale>
        <p:origin x="216" y="984"/>
      </p:cViewPr>
      <p:guideLst/>
    </p:cSldViewPr>
  </p:slideViewPr>
  <p:outlineViewPr>
    <p:cViewPr>
      <p:scale>
        <a:sx n="33" d="100"/>
        <a:sy n="33" d="100"/>
      </p:scale>
      <p:origin x="0" y="-242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svg"/><Relationship Id="rId1" Type="http://schemas.openxmlformats.org/officeDocument/2006/relationships/image" Target="../media/image43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svg"/><Relationship Id="rId1" Type="http://schemas.openxmlformats.org/officeDocument/2006/relationships/image" Target="../media/image4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svg"/><Relationship Id="rId1" Type="http://schemas.openxmlformats.org/officeDocument/2006/relationships/image" Target="../media/image43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svg"/><Relationship Id="rId1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282BD9-8876-4521-A760-370AD1248FC7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85ACF38-1ECA-4863-B125-B7A7EE9FCE82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Review inclusivity and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accesibility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A5527D-8695-4332-A363-7F4C43CD3A3D}" type="parTrans" cxnId="{E13A632E-9D84-43E6-86FF-1A3417FBEE1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E6B1B8-0E78-4CD5-99AB-F64CD88A0C3E}" type="sibTrans" cxnId="{E13A632E-9D84-43E6-86FF-1A3417FBEE1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6F444C-D228-424B-8D1A-D41090763F45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Learning outcomes</a:t>
          </a:r>
        </a:p>
      </dgm:t>
    </dgm:pt>
    <dgm:pt modelId="{2BA4F60B-3C69-4DAC-9630-EFBDF9D10769}" type="parTrans" cxnId="{1A370264-F816-4543-931E-AFAE08D1C87D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07F8F0-7878-42C1-98D9-A80A2D1A2181}" type="sibTrans" cxnId="{1A370264-F816-4543-931E-AFAE08D1C87D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5FF53F-BA2E-4565-83DE-71754755DBC2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Adaptive performances</a:t>
          </a:r>
        </a:p>
      </dgm:t>
    </dgm:pt>
    <dgm:pt modelId="{A416C556-439D-4663-AD83-D9CF6CDF90FF}" type="parTrans" cxnId="{1D7AFA9B-798D-426E-8E78-C68C850A9C4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D86263-B09C-45DC-AA14-39D54D1616FC}" type="sibTrans" cxnId="{1D7AFA9B-798D-426E-8E78-C68C850A9C4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DFC4D9-6ABF-468E-BFEA-3E3CA0C0EB39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The Model</a:t>
          </a:r>
        </a:p>
      </dgm:t>
    </dgm:pt>
    <dgm:pt modelId="{27452F32-4F1D-4F91-85F1-8DCA541C893B}" type="parTrans" cxnId="{63ECA065-EBC3-42E3-900C-041F683179D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079193-C110-4605-873F-777FC8FAF8B5}" type="sibTrans" cxnId="{63ECA065-EBC3-42E3-900C-041F683179D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2A1B1D-9FC0-4758-8266-41594C44133F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Activity</a:t>
          </a:r>
        </a:p>
      </dgm:t>
    </dgm:pt>
    <dgm:pt modelId="{7FFA845E-1E0F-41B8-9AF1-26D8BCD46F34}" type="parTrans" cxnId="{E68A33C7-16AF-49B0-8034-A4A78ADEAC86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47CD3D-EAAA-4F62-AB23-07666FCF61E2}" type="sibTrans" cxnId="{E68A33C7-16AF-49B0-8034-A4A78ADEAC86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991F45-CCA5-48AD-B847-32DFB8C9571D}">
      <dgm:prSet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Recap</a:t>
          </a:r>
        </a:p>
      </dgm:t>
    </dgm:pt>
    <dgm:pt modelId="{BF975146-8932-47A2-90F9-DBE11FB30678}" type="parTrans" cxnId="{466EF961-74B2-4A2E-9792-EE7F78AC4DB7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B47E89-4A21-4657-AB7E-2CAEF2177EB3}" type="sibTrans" cxnId="{466EF961-74B2-4A2E-9792-EE7F78AC4DB7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686EEF-AD62-0849-A6A3-F37D6D240F76}" type="pres">
      <dgm:prSet presAssocID="{CF282BD9-8876-4521-A760-370AD1248FC7}" presName="vert0" presStyleCnt="0">
        <dgm:presLayoutVars>
          <dgm:dir/>
          <dgm:animOne val="branch"/>
          <dgm:animLvl val="lvl"/>
        </dgm:presLayoutVars>
      </dgm:prSet>
      <dgm:spPr/>
    </dgm:pt>
    <dgm:pt modelId="{621B56CF-E031-4A41-BFCC-11D8C3277A35}" type="pres">
      <dgm:prSet presAssocID="{885ACF38-1ECA-4863-B125-B7A7EE9FCE82}" presName="thickLine" presStyleLbl="alignNode1" presStyleIdx="0" presStyleCnt="6"/>
      <dgm:spPr/>
    </dgm:pt>
    <dgm:pt modelId="{FEC8ECEE-8CA4-6A4E-BEDE-0D21EFDBC910}" type="pres">
      <dgm:prSet presAssocID="{885ACF38-1ECA-4863-B125-B7A7EE9FCE82}" presName="horz1" presStyleCnt="0"/>
      <dgm:spPr/>
    </dgm:pt>
    <dgm:pt modelId="{20D60CDA-AEF7-C94E-8C8D-DEF2A228B343}" type="pres">
      <dgm:prSet presAssocID="{885ACF38-1ECA-4863-B125-B7A7EE9FCE82}" presName="tx1" presStyleLbl="revTx" presStyleIdx="0" presStyleCnt="6"/>
      <dgm:spPr/>
    </dgm:pt>
    <dgm:pt modelId="{1F9EF5F7-C329-B74F-87C5-8250CC23212B}" type="pres">
      <dgm:prSet presAssocID="{885ACF38-1ECA-4863-B125-B7A7EE9FCE82}" presName="vert1" presStyleCnt="0"/>
      <dgm:spPr/>
    </dgm:pt>
    <dgm:pt modelId="{8C768EF9-0D88-6C4B-8F80-7802AB70BF13}" type="pres">
      <dgm:prSet presAssocID="{896F444C-D228-424B-8D1A-D41090763F45}" presName="thickLine" presStyleLbl="alignNode1" presStyleIdx="1" presStyleCnt="6"/>
      <dgm:spPr/>
    </dgm:pt>
    <dgm:pt modelId="{BBF72444-AEEC-2545-A7CF-D4778B7B491F}" type="pres">
      <dgm:prSet presAssocID="{896F444C-D228-424B-8D1A-D41090763F45}" presName="horz1" presStyleCnt="0"/>
      <dgm:spPr/>
    </dgm:pt>
    <dgm:pt modelId="{D8C7A7EA-9AFA-954F-9E1B-B2A79A7C1202}" type="pres">
      <dgm:prSet presAssocID="{896F444C-D228-424B-8D1A-D41090763F45}" presName="tx1" presStyleLbl="revTx" presStyleIdx="1" presStyleCnt="6"/>
      <dgm:spPr/>
    </dgm:pt>
    <dgm:pt modelId="{007429E3-4BF7-624E-AB45-0BC658FF6007}" type="pres">
      <dgm:prSet presAssocID="{896F444C-D228-424B-8D1A-D41090763F45}" presName="vert1" presStyleCnt="0"/>
      <dgm:spPr/>
    </dgm:pt>
    <dgm:pt modelId="{B4FD8624-3032-9C48-A999-5BAAE92CDF62}" type="pres">
      <dgm:prSet presAssocID="{B75FF53F-BA2E-4565-83DE-71754755DBC2}" presName="thickLine" presStyleLbl="alignNode1" presStyleIdx="2" presStyleCnt="6"/>
      <dgm:spPr/>
    </dgm:pt>
    <dgm:pt modelId="{29295406-D749-1B40-8496-2522D5F72CE0}" type="pres">
      <dgm:prSet presAssocID="{B75FF53F-BA2E-4565-83DE-71754755DBC2}" presName="horz1" presStyleCnt="0"/>
      <dgm:spPr/>
    </dgm:pt>
    <dgm:pt modelId="{5D99B7A3-00DE-174E-8020-A2243F3EE6D8}" type="pres">
      <dgm:prSet presAssocID="{B75FF53F-BA2E-4565-83DE-71754755DBC2}" presName="tx1" presStyleLbl="revTx" presStyleIdx="2" presStyleCnt="6"/>
      <dgm:spPr/>
    </dgm:pt>
    <dgm:pt modelId="{FD95E100-47FA-4442-BE60-B2896AB7144B}" type="pres">
      <dgm:prSet presAssocID="{B75FF53F-BA2E-4565-83DE-71754755DBC2}" presName="vert1" presStyleCnt="0"/>
      <dgm:spPr/>
    </dgm:pt>
    <dgm:pt modelId="{506F197E-5DDA-3C46-9EB4-C5C6BADF4127}" type="pres">
      <dgm:prSet presAssocID="{16DFC4D9-6ABF-468E-BFEA-3E3CA0C0EB39}" presName="thickLine" presStyleLbl="alignNode1" presStyleIdx="3" presStyleCnt="6"/>
      <dgm:spPr/>
    </dgm:pt>
    <dgm:pt modelId="{998A29BF-CB2E-D445-A1A5-972E9742C055}" type="pres">
      <dgm:prSet presAssocID="{16DFC4D9-6ABF-468E-BFEA-3E3CA0C0EB39}" presName="horz1" presStyleCnt="0"/>
      <dgm:spPr/>
    </dgm:pt>
    <dgm:pt modelId="{79540BB9-98EA-E441-AB18-60339792B9B8}" type="pres">
      <dgm:prSet presAssocID="{16DFC4D9-6ABF-468E-BFEA-3E3CA0C0EB39}" presName="tx1" presStyleLbl="revTx" presStyleIdx="3" presStyleCnt="6"/>
      <dgm:spPr/>
    </dgm:pt>
    <dgm:pt modelId="{48953FB7-6935-8840-8CE4-50CD185042C4}" type="pres">
      <dgm:prSet presAssocID="{16DFC4D9-6ABF-468E-BFEA-3E3CA0C0EB39}" presName="vert1" presStyleCnt="0"/>
      <dgm:spPr/>
    </dgm:pt>
    <dgm:pt modelId="{1F5F719F-80CF-824A-B2EC-180C8FE8D9CF}" type="pres">
      <dgm:prSet presAssocID="{6B2A1B1D-9FC0-4758-8266-41594C44133F}" presName="thickLine" presStyleLbl="alignNode1" presStyleIdx="4" presStyleCnt="6"/>
      <dgm:spPr/>
    </dgm:pt>
    <dgm:pt modelId="{FDCB3740-EFFA-2940-A2AE-53EFDA57BFE8}" type="pres">
      <dgm:prSet presAssocID="{6B2A1B1D-9FC0-4758-8266-41594C44133F}" presName="horz1" presStyleCnt="0"/>
      <dgm:spPr/>
    </dgm:pt>
    <dgm:pt modelId="{B2BD4774-D219-2348-A631-9B427E29D0C8}" type="pres">
      <dgm:prSet presAssocID="{6B2A1B1D-9FC0-4758-8266-41594C44133F}" presName="tx1" presStyleLbl="revTx" presStyleIdx="4" presStyleCnt="6"/>
      <dgm:spPr/>
    </dgm:pt>
    <dgm:pt modelId="{8411916F-87CF-224A-A82D-F351BE95D539}" type="pres">
      <dgm:prSet presAssocID="{6B2A1B1D-9FC0-4758-8266-41594C44133F}" presName="vert1" presStyleCnt="0"/>
      <dgm:spPr/>
    </dgm:pt>
    <dgm:pt modelId="{127F127F-F73F-174D-B2D6-7F9E0569EFFC}" type="pres">
      <dgm:prSet presAssocID="{DF991F45-CCA5-48AD-B847-32DFB8C9571D}" presName="thickLine" presStyleLbl="alignNode1" presStyleIdx="5" presStyleCnt="6"/>
      <dgm:spPr/>
    </dgm:pt>
    <dgm:pt modelId="{E381EC70-11F5-A147-B702-FFF8643FB30D}" type="pres">
      <dgm:prSet presAssocID="{DF991F45-CCA5-48AD-B847-32DFB8C9571D}" presName="horz1" presStyleCnt="0"/>
      <dgm:spPr/>
    </dgm:pt>
    <dgm:pt modelId="{24AB1C2D-C1FA-B54E-B427-85F6EDB29336}" type="pres">
      <dgm:prSet presAssocID="{DF991F45-CCA5-48AD-B847-32DFB8C9571D}" presName="tx1" presStyleLbl="revTx" presStyleIdx="5" presStyleCnt="6"/>
      <dgm:spPr/>
    </dgm:pt>
    <dgm:pt modelId="{81CE1A74-796C-7E42-9B2B-951FA33C4ADE}" type="pres">
      <dgm:prSet presAssocID="{DF991F45-CCA5-48AD-B847-32DFB8C9571D}" presName="vert1" presStyleCnt="0"/>
      <dgm:spPr/>
    </dgm:pt>
  </dgm:ptLst>
  <dgm:cxnLst>
    <dgm:cxn modelId="{8AAE9109-A299-4B45-9909-739E10DDC9BB}" type="presOf" srcId="{16DFC4D9-6ABF-468E-BFEA-3E3CA0C0EB39}" destId="{79540BB9-98EA-E441-AB18-60339792B9B8}" srcOrd="0" destOrd="0" presId="urn:microsoft.com/office/officeart/2008/layout/LinedList"/>
    <dgm:cxn modelId="{E13A632E-9D84-43E6-86FF-1A3417FBEE1A}" srcId="{CF282BD9-8876-4521-A760-370AD1248FC7}" destId="{885ACF38-1ECA-4863-B125-B7A7EE9FCE82}" srcOrd="0" destOrd="0" parTransId="{F2A5527D-8695-4332-A363-7F4C43CD3A3D}" sibTransId="{19E6B1B8-0E78-4CD5-99AB-F64CD88A0C3E}"/>
    <dgm:cxn modelId="{466EF961-74B2-4A2E-9792-EE7F78AC4DB7}" srcId="{CF282BD9-8876-4521-A760-370AD1248FC7}" destId="{DF991F45-CCA5-48AD-B847-32DFB8C9571D}" srcOrd="5" destOrd="0" parTransId="{BF975146-8932-47A2-90F9-DBE11FB30678}" sibTransId="{73B47E89-4A21-4657-AB7E-2CAEF2177EB3}"/>
    <dgm:cxn modelId="{1A370264-F816-4543-931E-AFAE08D1C87D}" srcId="{CF282BD9-8876-4521-A760-370AD1248FC7}" destId="{896F444C-D228-424B-8D1A-D41090763F45}" srcOrd="1" destOrd="0" parTransId="{2BA4F60B-3C69-4DAC-9630-EFBDF9D10769}" sibTransId="{7C07F8F0-7878-42C1-98D9-A80A2D1A2181}"/>
    <dgm:cxn modelId="{63ECA065-EBC3-42E3-900C-041F683179DB}" srcId="{CF282BD9-8876-4521-A760-370AD1248FC7}" destId="{16DFC4D9-6ABF-468E-BFEA-3E3CA0C0EB39}" srcOrd="3" destOrd="0" parTransId="{27452F32-4F1D-4F91-85F1-8DCA541C893B}" sibTransId="{86079193-C110-4605-873F-777FC8FAF8B5}"/>
    <dgm:cxn modelId="{B92A0F7A-9BC9-0448-97A6-1FB1B11DDDAA}" type="presOf" srcId="{B75FF53F-BA2E-4565-83DE-71754755DBC2}" destId="{5D99B7A3-00DE-174E-8020-A2243F3EE6D8}" srcOrd="0" destOrd="0" presId="urn:microsoft.com/office/officeart/2008/layout/LinedList"/>
    <dgm:cxn modelId="{1D7AFA9B-798D-426E-8E78-C68C850A9C4E}" srcId="{CF282BD9-8876-4521-A760-370AD1248FC7}" destId="{B75FF53F-BA2E-4565-83DE-71754755DBC2}" srcOrd="2" destOrd="0" parTransId="{A416C556-439D-4663-AD83-D9CF6CDF90FF}" sibTransId="{25D86263-B09C-45DC-AA14-39D54D1616FC}"/>
    <dgm:cxn modelId="{D6E4969F-A379-E940-A9B0-13F2C518D523}" type="presOf" srcId="{DF991F45-CCA5-48AD-B847-32DFB8C9571D}" destId="{24AB1C2D-C1FA-B54E-B427-85F6EDB29336}" srcOrd="0" destOrd="0" presId="urn:microsoft.com/office/officeart/2008/layout/LinedList"/>
    <dgm:cxn modelId="{14FDF6C1-3ECB-254B-BFAB-2508198A3425}" type="presOf" srcId="{CF282BD9-8876-4521-A760-370AD1248FC7}" destId="{D9686EEF-AD62-0849-A6A3-F37D6D240F76}" srcOrd="0" destOrd="0" presId="urn:microsoft.com/office/officeart/2008/layout/LinedList"/>
    <dgm:cxn modelId="{E68A33C7-16AF-49B0-8034-A4A78ADEAC86}" srcId="{CF282BD9-8876-4521-A760-370AD1248FC7}" destId="{6B2A1B1D-9FC0-4758-8266-41594C44133F}" srcOrd="4" destOrd="0" parTransId="{7FFA845E-1E0F-41B8-9AF1-26D8BCD46F34}" sibTransId="{7747CD3D-EAAA-4F62-AB23-07666FCF61E2}"/>
    <dgm:cxn modelId="{9E6EA6F1-80B2-F245-8DC7-B35BC8D6089A}" type="presOf" srcId="{885ACF38-1ECA-4863-B125-B7A7EE9FCE82}" destId="{20D60CDA-AEF7-C94E-8C8D-DEF2A228B343}" srcOrd="0" destOrd="0" presId="urn:microsoft.com/office/officeart/2008/layout/LinedList"/>
    <dgm:cxn modelId="{FD40C2F1-7B6F-1346-BAE1-300034247643}" type="presOf" srcId="{896F444C-D228-424B-8D1A-D41090763F45}" destId="{D8C7A7EA-9AFA-954F-9E1B-B2A79A7C1202}" srcOrd="0" destOrd="0" presId="urn:microsoft.com/office/officeart/2008/layout/LinedList"/>
    <dgm:cxn modelId="{A1BDCAFD-42BC-2341-9C47-564FFB480621}" type="presOf" srcId="{6B2A1B1D-9FC0-4758-8266-41594C44133F}" destId="{B2BD4774-D219-2348-A631-9B427E29D0C8}" srcOrd="0" destOrd="0" presId="urn:microsoft.com/office/officeart/2008/layout/LinedList"/>
    <dgm:cxn modelId="{FDAF258F-007E-1744-8424-61AEC4321894}" type="presParOf" srcId="{D9686EEF-AD62-0849-A6A3-F37D6D240F76}" destId="{621B56CF-E031-4A41-BFCC-11D8C3277A35}" srcOrd="0" destOrd="0" presId="urn:microsoft.com/office/officeart/2008/layout/LinedList"/>
    <dgm:cxn modelId="{183C179F-A58F-154A-BF44-C4D1223C14A5}" type="presParOf" srcId="{D9686EEF-AD62-0849-A6A3-F37D6D240F76}" destId="{FEC8ECEE-8CA4-6A4E-BEDE-0D21EFDBC910}" srcOrd="1" destOrd="0" presId="urn:microsoft.com/office/officeart/2008/layout/LinedList"/>
    <dgm:cxn modelId="{779D332C-8237-D345-8EB3-7C75E6724D45}" type="presParOf" srcId="{FEC8ECEE-8CA4-6A4E-BEDE-0D21EFDBC910}" destId="{20D60CDA-AEF7-C94E-8C8D-DEF2A228B343}" srcOrd="0" destOrd="0" presId="urn:microsoft.com/office/officeart/2008/layout/LinedList"/>
    <dgm:cxn modelId="{AA30DB91-7A8E-CC4D-84D9-2965EE91C6EE}" type="presParOf" srcId="{FEC8ECEE-8CA4-6A4E-BEDE-0D21EFDBC910}" destId="{1F9EF5F7-C329-B74F-87C5-8250CC23212B}" srcOrd="1" destOrd="0" presId="urn:microsoft.com/office/officeart/2008/layout/LinedList"/>
    <dgm:cxn modelId="{4FF9B55D-F616-5A4D-A016-DAF54EF0A9E3}" type="presParOf" srcId="{D9686EEF-AD62-0849-A6A3-F37D6D240F76}" destId="{8C768EF9-0D88-6C4B-8F80-7802AB70BF13}" srcOrd="2" destOrd="0" presId="urn:microsoft.com/office/officeart/2008/layout/LinedList"/>
    <dgm:cxn modelId="{F36B033C-D983-6A45-AF0D-098048BED55F}" type="presParOf" srcId="{D9686EEF-AD62-0849-A6A3-F37D6D240F76}" destId="{BBF72444-AEEC-2545-A7CF-D4778B7B491F}" srcOrd="3" destOrd="0" presId="urn:microsoft.com/office/officeart/2008/layout/LinedList"/>
    <dgm:cxn modelId="{C8B08DE9-34CD-6249-A991-215D74EC496C}" type="presParOf" srcId="{BBF72444-AEEC-2545-A7CF-D4778B7B491F}" destId="{D8C7A7EA-9AFA-954F-9E1B-B2A79A7C1202}" srcOrd="0" destOrd="0" presId="urn:microsoft.com/office/officeart/2008/layout/LinedList"/>
    <dgm:cxn modelId="{4264B30C-0758-D64D-B3D8-152F060A8617}" type="presParOf" srcId="{BBF72444-AEEC-2545-A7CF-D4778B7B491F}" destId="{007429E3-4BF7-624E-AB45-0BC658FF6007}" srcOrd="1" destOrd="0" presId="urn:microsoft.com/office/officeart/2008/layout/LinedList"/>
    <dgm:cxn modelId="{5FF24DDF-FB79-644A-BD5C-0B3F6202D67C}" type="presParOf" srcId="{D9686EEF-AD62-0849-A6A3-F37D6D240F76}" destId="{B4FD8624-3032-9C48-A999-5BAAE92CDF62}" srcOrd="4" destOrd="0" presId="urn:microsoft.com/office/officeart/2008/layout/LinedList"/>
    <dgm:cxn modelId="{FA0856A7-187B-4743-B1D3-9AF8DBF13302}" type="presParOf" srcId="{D9686EEF-AD62-0849-A6A3-F37D6D240F76}" destId="{29295406-D749-1B40-8496-2522D5F72CE0}" srcOrd="5" destOrd="0" presId="urn:microsoft.com/office/officeart/2008/layout/LinedList"/>
    <dgm:cxn modelId="{4C569705-B13A-054D-9559-B1DE3AEE44BA}" type="presParOf" srcId="{29295406-D749-1B40-8496-2522D5F72CE0}" destId="{5D99B7A3-00DE-174E-8020-A2243F3EE6D8}" srcOrd="0" destOrd="0" presId="urn:microsoft.com/office/officeart/2008/layout/LinedList"/>
    <dgm:cxn modelId="{9D24A7B4-ECB2-D147-8627-90CB24B1498C}" type="presParOf" srcId="{29295406-D749-1B40-8496-2522D5F72CE0}" destId="{FD95E100-47FA-4442-BE60-B2896AB7144B}" srcOrd="1" destOrd="0" presId="urn:microsoft.com/office/officeart/2008/layout/LinedList"/>
    <dgm:cxn modelId="{F7EF035F-918B-7C41-A4DB-03F689628ABD}" type="presParOf" srcId="{D9686EEF-AD62-0849-A6A3-F37D6D240F76}" destId="{506F197E-5DDA-3C46-9EB4-C5C6BADF4127}" srcOrd="6" destOrd="0" presId="urn:microsoft.com/office/officeart/2008/layout/LinedList"/>
    <dgm:cxn modelId="{52F85686-EEEF-C648-9FC7-D94E7BD19A3E}" type="presParOf" srcId="{D9686EEF-AD62-0849-A6A3-F37D6D240F76}" destId="{998A29BF-CB2E-D445-A1A5-972E9742C055}" srcOrd="7" destOrd="0" presId="urn:microsoft.com/office/officeart/2008/layout/LinedList"/>
    <dgm:cxn modelId="{5DA67871-2CE4-A642-9AC5-6DEAB4D8FCB2}" type="presParOf" srcId="{998A29BF-CB2E-D445-A1A5-972E9742C055}" destId="{79540BB9-98EA-E441-AB18-60339792B9B8}" srcOrd="0" destOrd="0" presId="urn:microsoft.com/office/officeart/2008/layout/LinedList"/>
    <dgm:cxn modelId="{A5E5C3EC-7323-8346-8840-915292EBA63F}" type="presParOf" srcId="{998A29BF-CB2E-D445-A1A5-972E9742C055}" destId="{48953FB7-6935-8840-8CE4-50CD185042C4}" srcOrd="1" destOrd="0" presId="urn:microsoft.com/office/officeart/2008/layout/LinedList"/>
    <dgm:cxn modelId="{E501A67A-1109-BF4F-A322-4A0B7BA34802}" type="presParOf" srcId="{D9686EEF-AD62-0849-A6A3-F37D6D240F76}" destId="{1F5F719F-80CF-824A-B2EC-180C8FE8D9CF}" srcOrd="8" destOrd="0" presId="urn:microsoft.com/office/officeart/2008/layout/LinedList"/>
    <dgm:cxn modelId="{5AC96AB2-5E40-1849-A9B0-C8A9B23AB911}" type="presParOf" srcId="{D9686EEF-AD62-0849-A6A3-F37D6D240F76}" destId="{FDCB3740-EFFA-2940-A2AE-53EFDA57BFE8}" srcOrd="9" destOrd="0" presId="urn:microsoft.com/office/officeart/2008/layout/LinedList"/>
    <dgm:cxn modelId="{DF70EC00-27D3-C945-BF22-B5A0EF9F0029}" type="presParOf" srcId="{FDCB3740-EFFA-2940-A2AE-53EFDA57BFE8}" destId="{B2BD4774-D219-2348-A631-9B427E29D0C8}" srcOrd="0" destOrd="0" presId="urn:microsoft.com/office/officeart/2008/layout/LinedList"/>
    <dgm:cxn modelId="{83E703CD-6439-F645-BE2C-47D513F11632}" type="presParOf" srcId="{FDCB3740-EFFA-2940-A2AE-53EFDA57BFE8}" destId="{8411916F-87CF-224A-A82D-F351BE95D539}" srcOrd="1" destOrd="0" presId="urn:microsoft.com/office/officeart/2008/layout/LinedList"/>
    <dgm:cxn modelId="{234A0B50-22B5-C141-B309-6598666E0063}" type="presParOf" srcId="{D9686EEF-AD62-0849-A6A3-F37D6D240F76}" destId="{127F127F-F73F-174D-B2D6-7F9E0569EFFC}" srcOrd="10" destOrd="0" presId="urn:microsoft.com/office/officeart/2008/layout/LinedList"/>
    <dgm:cxn modelId="{5C768452-7D38-1249-BB97-93A59EFBE0DC}" type="presParOf" srcId="{D9686EEF-AD62-0849-A6A3-F37D6D240F76}" destId="{E381EC70-11F5-A147-B702-FFF8643FB30D}" srcOrd="11" destOrd="0" presId="urn:microsoft.com/office/officeart/2008/layout/LinedList"/>
    <dgm:cxn modelId="{2398E65C-1A38-E144-980B-9CFD65D3FB65}" type="presParOf" srcId="{E381EC70-11F5-A147-B702-FFF8643FB30D}" destId="{24AB1C2D-C1FA-B54E-B427-85F6EDB29336}" srcOrd="0" destOrd="0" presId="urn:microsoft.com/office/officeart/2008/layout/LinedList"/>
    <dgm:cxn modelId="{7E8E91B0-D125-2543-A288-FD5F21AD8614}" type="presParOf" srcId="{E381EC70-11F5-A147-B702-FFF8643FB30D}" destId="{81CE1A74-796C-7E42-9B2B-951FA33C4A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CA8B88-F627-074A-81BA-736DA2CFFCD9}" type="doc">
      <dgm:prSet loTypeId="urn:microsoft.com/office/officeart/2005/8/layout/radia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44525-4916-3E45-9129-AB43B083D06A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600" dirty="0">
              <a:latin typeface="Arial" panose="020B0604020202020204" pitchFamily="34" charset="0"/>
              <a:cs typeface="Arial" panose="020B0604020202020204" pitchFamily="34" charset="0"/>
            </a:rPr>
            <a:t>Adaptive concerts</a:t>
          </a:r>
        </a:p>
      </dgm:t>
    </dgm:pt>
    <dgm:pt modelId="{7CBF03AD-29C6-1848-A7B7-669D732B279E}" type="parTrans" cxnId="{6C498817-9D9E-B244-8960-1A039824FB4C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8ED8D5-4083-CD4A-8C5D-D139579B1D8D}" type="sibTrans" cxnId="{6C498817-9D9E-B244-8960-1A039824FB4C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D56CF-FCDD-E440-8949-E483C933FCEA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Sensory friendly performances</a:t>
          </a:r>
        </a:p>
      </dgm:t>
    </dgm:pt>
    <dgm:pt modelId="{D244EB08-29EC-8B4C-A23C-9EC274C6F77A}" type="parTrans" cxnId="{509359C3-E5F2-3246-87AA-087B01511A30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FE0EC1-585F-4C43-B5FD-F6E1C08339FB}" type="sibTrans" cxnId="{509359C3-E5F2-3246-87AA-087B01511A30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371876-FFCD-8B4D-84E6-E65CC7A70E06}">
      <dgm:prSet phldrT="[Text]" custT="1"/>
      <dgm:spPr>
        <a:solidFill>
          <a:srgbClr val="283E8B"/>
        </a:solidFill>
      </dgm:spPr>
      <dgm:t>
        <a:bodyPr/>
        <a:lstStyle/>
        <a:p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Concerts for neurodiverse groups</a:t>
          </a:r>
        </a:p>
      </dgm:t>
    </dgm:pt>
    <dgm:pt modelId="{4DBA5E9A-9B59-8043-9690-57D3561ADBA8}" type="parTrans" cxnId="{1516C80D-ED7D-3942-B9CC-0896B7584B55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C94E8E-F211-844C-9BA6-BA34864C7AE8}" type="sibTrans" cxnId="{1516C80D-ED7D-3942-B9CC-0896B7584B55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1E4C44-C934-4146-9CD6-BD6C9C727EFF}">
      <dgm:prSet phldrT="[Text]" custT="1"/>
      <dgm:spPr>
        <a:solidFill>
          <a:srgbClr val="283E8B"/>
        </a:solidFill>
        <a:ln>
          <a:solidFill>
            <a:srgbClr val="FBFBFB"/>
          </a:solidFill>
        </a:ln>
      </dgm:spPr>
      <dgm:t>
        <a:bodyPr/>
        <a:lstStyle/>
        <a:p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“Relaxed Performances”</a:t>
          </a:r>
        </a:p>
      </dgm:t>
    </dgm:pt>
    <dgm:pt modelId="{F2FE75CF-4F53-474F-87B2-2D570DEC4B6F}" type="parTrans" cxnId="{BDAAA348-1C4E-7D49-A6F6-D857057D061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268636-2822-554F-B10C-68B4BD6FF472}" type="sibTrans" cxnId="{BDAAA348-1C4E-7D49-A6F6-D857057D0618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01AB75-E436-8142-8033-B5CAB21C7940}" type="pres">
      <dgm:prSet presAssocID="{D8CA8B88-F627-074A-81BA-736DA2CFFCD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1CF0565-BAE8-AC44-B093-A344EDEE232C}" type="pres">
      <dgm:prSet presAssocID="{BA144525-4916-3E45-9129-AB43B083D06A}" presName="centerShape" presStyleLbl="node0" presStyleIdx="0" presStyleCnt="1" custScaleX="181816" custScaleY="123986" custLinFactNeighborX="36418" custLinFactNeighborY="12477"/>
      <dgm:spPr/>
    </dgm:pt>
    <dgm:pt modelId="{F745A2B5-C4CF-724C-960E-484365AA4E30}" type="pres">
      <dgm:prSet presAssocID="{D244EB08-29EC-8B4C-A23C-9EC274C6F77A}" presName="Name9" presStyleLbl="parChTrans1D2" presStyleIdx="0" presStyleCnt="3"/>
      <dgm:spPr/>
    </dgm:pt>
    <dgm:pt modelId="{47662C42-6FD4-4047-9254-1C71A3ABF713}" type="pres">
      <dgm:prSet presAssocID="{D244EB08-29EC-8B4C-A23C-9EC274C6F77A}" presName="connTx" presStyleLbl="parChTrans1D2" presStyleIdx="0" presStyleCnt="3"/>
      <dgm:spPr/>
    </dgm:pt>
    <dgm:pt modelId="{69552E78-3A57-2445-8C10-5EE2D31DA072}" type="pres">
      <dgm:prSet presAssocID="{E2ED56CF-FCDD-E440-8949-E483C933FCEA}" presName="node" presStyleLbl="node1" presStyleIdx="0" presStyleCnt="3" custScaleX="149336" custScaleY="140914" custRadScaleRad="125383" custRadScaleInc="-176695">
        <dgm:presLayoutVars>
          <dgm:bulletEnabled val="1"/>
        </dgm:presLayoutVars>
      </dgm:prSet>
      <dgm:spPr/>
    </dgm:pt>
    <dgm:pt modelId="{56FD887B-0D7F-8C42-8C76-CC59572FC4A5}" type="pres">
      <dgm:prSet presAssocID="{4DBA5E9A-9B59-8043-9690-57D3561ADBA8}" presName="Name9" presStyleLbl="parChTrans1D2" presStyleIdx="1" presStyleCnt="3"/>
      <dgm:spPr/>
    </dgm:pt>
    <dgm:pt modelId="{79A0CF6E-5891-2A4E-90CC-15B3828C6E99}" type="pres">
      <dgm:prSet presAssocID="{4DBA5E9A-9B59-8043-9690-57D3561ADBA8}" presName="connTx" presStyleLbl="parChTrans1D2" presStyleIdx="1" presStyleCnt="3"/>
      <dgm:spPr/>
    </dgm:pt>
    <dgm:pt modelId="{D7832178-0D88-6D44-9203-BA27FB4F59EE}" type="pres">
      <dgm:prSet presAssocID="{53371876-FFCD-8B4D-84E6-E65CC7A70E06}" presName="node" presStyleLbl="node1" presStyleIdx="1" presStyleCnt="3" custScaleX="148034" custScaleY="134284" custRadScaleRad="102863" custRadScaleInc="-275570">
        <dgm:presLayoutVars>
          <dgm:bulletEnabled val="1"/>
        </dgm:presLayoutVars>
      </dgm:prSet>
      <dgm:spPr/>
    </dgm:pt>
    <dgm:pt modelId="{DD56F252-2C05-804D-AA96-A8847AF1C7FF}" type="pres">
      <dgm:prSet presAssocID="{F2FE75CF-4F53-474F-87B2-2D570DEC4B6F}" presName="Name9" presStyleLbl="parChTrans1D2" presStyleIdx="2" presStyleCnt="3"/>
      <dgm:spPr/>
    </dgm:pt>
    <dgm:pt modelId="{29345B3C-B02B-0841-97E5-79D92A48388B}" type="pres">
      <dgm:prSet presAssocID="{F2FE75CF-4F53-474F-87B2-2D570DEC4B6F}" presName="connTx" presStyleLbl="parChTrans1D2" presStyleIdx="2" presStyleCnt="3"/>
      <dgm:spPr/>
    </dgm:pt>
    <dgm:pt modelId="{4FA64B10-EB8D-2646-9EE8-B2906E4EDC87}" type="pres">
      <dgm:prSet presAssocID="{971E4C44-C934-4146-9CD6-BD6C9C727EFF}" presName="node" presStyleLbl="node1" presStyleIdx="2" presStyleCnt="3" custScaleX="146256" custScaleY="137530" custRadScaleRad="122175" custRadScaleInc="262919">
        <dgm:presLayoutVars>
          <dgm:bulletEnabled val="1"/>
        </dgm:presLayoutVars>
      </dgm:prSet>
      <dgm:spPr/>
    </dgm:pt>
  </dgm:ptLst>
  <dgm:cxnLst>
    <dgm:cxn modelId="{A6FBF008-5AF9-AC4E-986E-29E1CA66B7BD}" type="presOf" srcId="{BA144525-4916-3E45-9129-AB43B083D06A}" destId="{01CF0565-BAE8-AC44-B093-A344EDEE232C}" srcOrd="0" destOrd="0" presId="urn:microsoft.com/office/officeart/2005/8/layout/radial1"/>
    <dgm:cxn modelId="{1516C80D-ED7D-3942-B9CC-0896B7584B55}" srcId="{BA144525-4916-3E45-9129-AB43B083D06A}" destId="{53371876-FFCD-8B4D-84E6-E65CC7A70E06}" srcOrd="1" destOrd="0" parTransId="{4DBA5E9A-9B59-8043-9690-57D3561ADBA8}" sibTransId="{C5C94E8E-F211-844C-9BA6-BA34864C7AE8}"/>
    <dgm:cxn modelId="{6C498817-9D9E-B244-8960-1A039824FB4C}" srcId="{D8CA8B88-F627-074A-81BA-736DA2CFFCD9}" destId="{BA144525-4916-3E45-9129-AB43B083D06A}" srcOrd="0" destOrd="0" parTransId="{7CBF03AD-29C6-1848-A7B7-669D732B279E}" sibTransId="{038ED8D5-4083-CD4A-8C5D-D139579B1D8D}"/>
    <dgm:cxn modelId="{1529F53E-56F3-4C4B-8D8A-C46AFBB8906C}" type="presOf" srcId="{F2FE75CF-4F53-474F-87B2-2D570DEC4B6F}" destId="{29345B3C-B02B-0841-97E5-79D92A48388B}" srcOrd="1" destOrd="0" presId="urn:microsoft.com/office/officeart/2005/8/layout/radial1"/>
    <dgm:cxn modelId="{BDAAA348-1C4E-7D49-A6F6-D857057D0618}" srcId="{BA144525-4916-3E45-9129-AB43B083D06A}" destId="{971E4C44-C934-4146-9CD6-BD6C9C727EFF}" srcOrd="2" destOrd="0" parTransId="{F2FE75CF-4F53-474F-87B2-2D570DEC4B6F}" sibTransId="{AD268636-2822-554F-B10C-68B4BD6FF472}"/>
    <dgm:cxn modelId="{B73E2E5D-AA37-9049-9C9F-66D4D0590AC9}" type="presOf" srcId="{D244EB08-29EC-8B4C-A23C-9EC274C6F77A}" destId="{F745A2B5-C4CF-724C-960E-484365AA4E30}" srcOrd="0" destOrd="0" presId="urn:microsoft.com/office/officeart/2005/8/layout/radial1"/>
    <dgm:cxn modelId="{DB4A5261-130C-464F-972A-3705888B6EFF}" type="presOf" srcId="{4DBA5E9A-9B59-8043-9690-57D3561ADBA8}" destId="{56FD887B-0D7F-8C42-8C76-CC59572FC4A5}" srcOrd="0" destOrd="0" presId="urn:microsoft.com/office/officeart/2005/8/layout/radial1"/>
    <dgm:cxn modelId="{D8490068-4318-2247-AA78-81757DD25476}" type="presOf" srcId="{53371876-FFCD-8B4D-84E6-E65CC7A70E06}" destId="{D7832178-0D88-6D44-9203-BA27FB4F59EE}" srcOrd="0" destOrd="0" presId="urn:microsoft.com/office/officeart/2005/8/layout/radial1"/>
    <dgm:cxn modelId="{EC457970-EDF1-1844-8F23-AC555B1915E2}" type="presOf" srcId="{D244EB08-29EC-8B4C-A23C-9EC274C6F77A}" destId="{47662C42-6FD4-4047-9254-1C71A3ABF713}" srcOrd="1" destOrd="0" presId="urn:microsoft.com/office/officeart/2005/8/layout/radial1"/>
    <dgm:cxn modelId="{E6875B78-A48B-C94C-9E71-631BDE84BF8B}" type="presOf" srcId="{4DBA5E9A-9B59-8043-9690-57D3561ADBA8}" destId="{79A0CF6E-5891-2A4E-90CC-15B3828C6E99}" srcOrd="1" destOrd="0" presId="urn:microsoft.com/office/officeart/2005/8/layout/radial1"/>
    <dgm:cxn modelId="{A3CA0F7A-E2A6-2E47-8166-FB7427438763}" type="presOf" srcId="{E2ED56CF-FCDD-E440-8949-E483C933FCEA}" destId="{69552E78-3A57-2445-8C10-5EE2D31DA072}" srcOrd="0" destOrd="0" presId="urn:microsoft.com/office/officeart/2005/8/layout/radial1"/>
    <dgm:cxn modelId="{359F4084-2094-754D-A0DF-46A30EF4F061}" type="presOf" srcId="{971E4C44-C934-4146-9CD6-BD6C9C727EFF}" destId="{4FA64B10-EB8D-2646-9EE8-B2906E4EDC87}" srcOrd="0" destOrd="0" presId="urn:microsoft.com/office/officeart/2005/8/layout/radial1"/>
    <dgm:cxn modelId="{97E91CAE-65B8-314B-9C38-31C450BFE7D9}" type="presOf" srcId="{F2FE75CF-4F53-474F-87B2-2D570DEC4B6F}" destId="{DD56F252-2C05-804D-AA96-A8847AF1C7FF}" srcOrd="0" destOrd="0" presId="urn:microsoft.com/office/officeart/2005/8/layout/radial1"/>
    <dgm:cxn modelId="{36097EBC-1D89-394C-B312-087345BC3FA0}" type="presOf" srcId="{D8CA8B88-F627-074A-81BA-736DA2CFFCD9}" destId="{DB01AB75-E436-8142-8033-B5CAB21C7940}" srcOrd="0" destOrd="0" presId="urn:microsoft.com/office/officeart/2005/8/layout/radial1"/>
    <dgm:cxn modelId="{509359C3-E5F2-3246-87AA-087B01511A30}" srcId="{BA144525-4916-3E45-9129-AB43B083D06A}" destId="{E2ED56CF-FCDD-E440-8949-E483C933FCEA}" srcOrd="0" destOrd="0" parTransId="{D244EB08-29EC-8B4C-A23C-9EC274C6F77A}" sibTransId="{1CFE0EC1-585F-4C43-B5FD-F6E1C08339FB}"/>
    <dgm:cxn modelId="{F71CAE5C-DE5B-5D4F-A9B9-6A478A2E59D3}" type="presParOf" srcId="{DB01AB75-E436-8142-8033-B5CAB21C7940}" destId="{01CF0565-BAE8-AC44-B093-A344EDEE232C}" srcOrd="0" destOrd="0" presId="urn:microsoft.com/office/officeart/2005/8/layout/radial1"/>
    <dgm:cxn modelId="{9DBE5438-F8A1-0C4D-9B09-84DD6BAF6A10}" type="presParOf" srcId="{DB01AB75-E436-8142-8033-B5CAB21C7940}" destId="{F745A2B5-C4CF-724C-960E-484365AA4E30}" srcOrd="1" destOrd="0" presId="urn:microsoft.com/office/officeart/2005/8/layout/radial1"/>
    <dgm:cxn modelId="{FFA768E7-EE8C-0340-B60C-A3B4396AFA22}" type="presParOf" srcId="{F745A2B5-C4CF-724C-960E-484365AA4E30}" destId="{47662C42-6FD4-4047-9254-1C71A3ABF713}" srcOrd="0" destOrd="0" presId="urn:microsoft.com/office/officeart/2005/8/layout/radial1"/>
    <dgm:cxn modelId="{293459DC-4F2B-F147-895D-F72759FDDC07}" type="presParOf" srcId="{DB01AB75-E436-8142-8033-B5CAB21C7940}" destId="{69552E78-3A57-2445-8C10-5EE2D31DA072}" srcOrd="2" destOrd="0" presId="urn:microsoft.com/office/officeart/2005/8/layout/radial1"/>
    <dgm:cxn modelId="{9D071D21-9230-F342-B2C3-EE929867A079}" type="presParOf" srcId="{DB01AB75-E436-8142-8033-B5CAB21C7940}" destId="{56FD887B-0D7F-8C42-8C76-CC59572FC4A5}" srcOrd="3" destOrd="0" presId="urn:microsoft.com/office/officeart/2005/8/layout/radial1"/>
    <dgm:cxn modelId="{6B7A19C1-4AF2-EC4B-939A-E622D95A36D6}" type="presParOf" srcId="{56FD887B-0D7F-8C42-8C76-CC59572FC4A5}" destId="{79A0CF6E-5891-2A4E-90CC-15B3828C6E99}" srcOrd="0" destOrd="0" presId="urn:microsoft.com/office/officeart/2005/8/layout/radial1"/>
    <dgm:cxn modelId="{25F2611D-8EAC-194F-8E4F-B3BBBCEDD72A}" type="presParOf" srcId="{DB01AB75-E436-8142-8033-B5CAB21C7940}" destId="{D7832178-0D88-6D44-9203-BA27FB4F59EE}" srcOrd="4" destOrd="0" presId="urn:microsoft.com/office/officeart/2005/8/layout/radial1"/>
    <dgm:cxn modelId="{BE78FEB0-69A2-C64C-9743-CEBE24D3DCCD}" type="presParOf" srcId="{DB01AB75-E436-8142-8033-B5CAB21C7940}" destId="{DD56F252-2C05-804D-AA96-A8847AF1C7FF}" srcOrd="5" destOrd="0" presId="urn:microsoft.com/office/officeart/2005/8/layout/radial1"/>
    <dgm:cxn modelId="{21D0FD7B-1815-1C4D-9686-7B9E0DD4D2D5}" type="presParOf" srcId="{DD56F252-2C05-804D-AA96-A8847AF1C7FF}" destId="{29345B3C-B02B-0841-97E5-79D92A48388B}" srcOrd="0" destOrd="0" presId="urn:microsoft.com/office/officeart/2005/8/layout/radial1"/>
    <dgm:cxn modelId="{F97CC649-D084-7547-8C40-AFB65A5CCCB9}" type="presParOf" srcId="{DB01AB75-E436-8142-8033-B5CAB21C7940}" destId="{4FA64B10-EB8D-2646-9EE8-B2906E4EDC87}" srcOrd="6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B79113-EA12-472F-974C-93AF8C3132B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A59556-A90B-4D73-85FA-036E448F9B6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Preshow work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8B6732-A281-4DA4-A6FC-562B67A90DAE}" type="parTrans" cxnId="{73AC294F-B14D-4F70-BC22-87017D06D144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D17D24-82D9-47A3-A552-B22D61E7AB8F}" type="sibTrans" cxnId="{73AC294F-B14D-4F70-BC22-87017D06D144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165FBF-7171-4FCA-B6C1-B7FDF7E8FC9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Environmental Audit 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A13351-9120-480E-99A7-722E9A74CDAD}" type="parTrans" cxnId="{F98A7B5A-DC08-4CE5-A25D-4CA048A0A795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A53371-1CDE-4DA7-8A09-CAA32AA54143}" type="sibTrans" cxnId="{F98A7B5A-DC08-4CE5-A25D-4CA048A0A795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2FD974-440B-4F5F-9444-3D3E406EC17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Extra-musical aids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49E7ED-9554-4DA5-AB3F-0A4D47817390}" type="parTrans" cxnId="{325BADFF-AB71-43B0-9118-84D36994CDE8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6FB516-3410-45A4-BB9B-F54A91CFF191}" type="sibTrans" cxnId="{325BADFF-AB71-43B0-9118-84D36994CDE8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F3A796-190D-4FDB-A176-D1CCC38A91E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2400" b="0" dirty="0">
              <a:latin typeface="Arial" panose="020B0604020202020204" pitchFamily="34" charset="0"/>
              <a:cs typeface="Arial" panose="020B0604020202020204" pitchFamily="34" charset="0"/>
            </a:rPr>
            <a:t>Programming adjustments</a:t>
          </a:r>
          <a:endParaRPr lang="en-US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ED25B-C43C-4E67-ABCE-B5D3FCCA4123}" type="parTrans" cxnId="{6431BE55-D0CA-4A28-B227-6FC467EAE160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62ED88-6A20-46A4-965A-94FF96262A2B}" type="sibTrans" cxnId="{6431BE55-D0CA-4A28-B227-6FC467EAE160}">
      <dgm:prSet/>
      <dgm:spPr/>
      <dgm:t>
        <a:bodyPr/>
        <a:lstStyle/>
        <a:p>
          <a:endParaRPr lang="en-US" sz="24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10B253-F022-4A8B-9574-F63CE3AC89BD}" type="pres">
      <dgm:prSet presAssocID="{05B79113-EA12-472F-974C-93AF8C3132BB}" presName="root" presStyleCnt="0">
        <dgm:presLayoutVars>
          <dgm:dir/>
          <dgm:resizeHandles val="exact"/>
        </dgm:presLayoutVars>
      </dgm:prSet>
      <dgm:spPr/>
    </dgm:pt>
    <dgm:pt modelId="{3923C2D9-1D2D-4644-8576-B2367345F27C}" type="pres">
      <dgm:prSet presAssocID="{BAA59556-A90B-4D73-85FA-036E448F9B68}" presName="compNode" presStyleCnt="0"/>
      <dgm:spPr/>
    </dgm:pt>
    <dgm:pt modelId="{F4092D23-AA7B-4B5B-95BF-7A5E62858D9A}" type="pres">
      <dgm:prSet presAssocID="{BAA59556-A90B-4D73-85FA-036E448F9B68}" presName="bgRect" presStyleLbl="bgShp" presStyleIdx="0" presStyleCnt="4"/>
      <dgm:spPr/>
    </dgm:pt>
    <dgm:pt modelId="{92D663D9-0E17-4EE7-98F7-B9FC188FAD63}" type="pres">
      <dgm:prSet presAssocID="{BAA59556-A90B-4D73-85FA-036E448F9B6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room with solid fill"/>
        </a:ext>
      </dgm:extLst>
    </dgm:pt>
    <dgm:pt modelId="{CB019597-2548-4AE3-A718-94ACDB4348D7}" type="pres">
      <dgm:prSet presAssocID="{BAA59556-A90B-4D73-85FA-036E448F9B68}" presName="spaceRect" presStyleCnt="0"/>
      <dgm:spPr/>
    </dgm:pt>
    <dgm:pt modelId="{D227EE31-C0D9-4376-8876-F3EE7D4DE72F}" type="pres">
      <dgm:prSet presAssocID="{BAA59556-A90B-4D73-85FA-036E448F9B68}" presName="parTx" presStyleLbl="revTx" presStyleIdx="0" presStyleCnt="4">
        <dgm:presLayoutVars>
          <dgm:chMax val="0"/>
          <dgm:chPref val="0"/>
        </dgm:presLayoutVars>
      </dgm:prSet>
      <dgm:spPr/>
    </dgm:pt>
    <dgm:pt modelId="{403C3563-2DB2-4E34-8D83-D9DF6AE1418D}" type="pres">
      <dgm:prSet presAssocID="{D4D17D24-82D9-47A3-A552-B22D61E7AB8F}" presName="sibTrans" presStyleCnt="0"/>
      <dgm:spPr/>
    </dgm:pt>
    <dgm:pt modelId="{823549C0-46D1-4F82-BA25-0D401497A0C5}" type="pres">
      <dgm:prSet presAssocID="{4A165FBF-7171-4FCA-B6C1-B7FDF7E8FC99}" presName="compNode" presStyleCnt="0"/>
      <dgm:spPr/>
    </dgm:pt>
    <dgm:pt modelId="{42636A03-D44D-4B0F-B7AF-F79FE5BA03F4}" type="pres">
      <dgm:prSet presAssocID="{4A165FBF-7171-4FCA-B6C1-B7FDF7E8FC99}" presName="bgRect" presStyleLbl="bgShp" presStyleIdx="1" presStyleCnt="4"/>
      <dgm:spPr/>
    </dgm:pt>
    <dgm:pt modelId="{11FB9956-AEC6-4903-8C77-C0EEA6FABFB7}" type="pres">
      <dgm:prSet presAssocID="{4A165FBF-7171-4FCA-B6C1-B7FDF7E8FC9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B16193E0-5128-492D-8D07-C97421E0CAAB}" type="pres">
      <dgm:prSet presAssocID="{4A165FBF-7171-4FCA-B6C1-B7FDF7E8FC99}" presName="spaceRect" presStyleCnt="0"/>
      <dgm:spPr/>
    </dgm:pt>
    <dgm:pt modelId="{EF1DB52F-8782-4268-AFE2-BF0C2B0C8B39}" type="pres">
      <dgm:prSet presAssocID="{4A165FBF-7171-4FCA-B6C1-B7FDF7E8FC99}" presName="parTx" presStyleLbl="revTx" presStyleIdx="1" presStyleCnt="4">
        <dgm:presLayoutVars>
          <dgm:chMax val="0"/>
          <dgm:chPref val="0"/>
        </dgm:presLayoutVars>
      </dgm:prSet>
      <dgm:spPr/>
    </dgm:pt>
    <dgm:pt modelId="{A6735F8D-2EA4-4149-91C7-9866CA41CC15}" type="pres">
      <dgm:prSet presAssocID="{44A53371-1CDE-4DA7-8A09-CAA32AA54143}" presName="sibTrans" presStyleCnt="0"/>
      <dgm:spPr/>
    </dgm:pt>
    <dgm:pt modelId="{27E34273-3A6B-4132-A6BD-BFD5E363793D}" type="pres">
      <dgm:prSet presAssocID="{B52FD974-440B-4F5F-9444-3D3E406EC172}" presName="compNode" presStyleCnt="0"/>
      <dgm:spPr/>
    </dgm:pt>
    <dgm:pt modelId="{FCADE996-BB66-4DB5-AE33-1187325F53C7}" type="pres">
      <dgm:prSet presAssocID="{B52FD974-440B-4F5F-9444-3D3E406EC172}" presName="bgRect" presStyleLbl="bgShp" presStyleIdx="2" presStyleCnt="4"/>
      <dgm:spPr/>
    </dgm:pt>
    <dgm:pt modelId="{B56C5D2E-BCC4-474C-94C1-D98EA32B1E10}" type="pres">
      <dgm:prSet presAssocID="{B52FD974-440B-4F5F-9444-3D3E406EC17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50D1FB99-B952-436B-AF55-EFC5689131FA}" type="pres">
      <dgm:prSet presAssocID="{B52FD974-440B-4F5F-9444-3D3E406EC172}" presName="spaceRect" presStyleCnt="0"/>
      <dgm:spPr/>
    </dgm:pt>
    <dgm:pt modelId="{7E81F466-4771-44D4-8661-6FA9123FE8C2}" type="pres">
      <dgm:prSet presAssocID="{B52FD974-440B-4F5F-9444-3D3E406EC172}" presName="parTx" presStyleLbl="revTx" presStyleIdx="2" presStyleCnt="4">
        <dgm:presLayoutVars>
          <dgm:chMax val="0"/>
          <dgm:chPref val="0"/>
        </dgm:presLayoutVars>
      </dgm:prSet>
      <dgm:spPr/>
    </dgm:pt>
    <dgm:pt modelId="{F5359289-D992-43F8-BA27-035ECF47B300}" type="pres">
      <dgm:prSet presAssocID="{5F6FB516-3410-45A4-BB9B-F54A91CFF191}" presName="sibTrans" presStyleCnt="0"/>
      <dgm:spPr/>
    </dgm:pt>
    <dgm:pt modelId="{859EE4A7-6405-4BE8-B3DC-A07D64851AFB}" type="pres">
      <dgm:prSet presAssocID="{BBF3A796-190D-4FDB-A176-D1CCC38A91E8}" presName="compNode" presStyleCnt="0"/>
      <dgm:spPr/>
    </dgm:pt>
    <dgm:pt modelId="{263CB4B5-C6E1-46AB-B9A9-E5AAE8D9A020}" type="pres">
      <dgm:prSet presAssocID="{BBF3A796-190D-4FDB-A176-D1CCC38A91E8}" presName="bgRect" presStyleLbl="bgShp" presStyleIdx="3" presStyleCnt="4"/>
      <dgm:spPr/>
    </dgm:pt>
    <dgm:pt modelId="{135BFE75-A436-4130-963A-21EFE6D2AB12}" type="pres">
      <dgm:prSet presAssocID="{BBF3A796-190D-4FDB-A176-D1CCC38A91E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usic notation with solid fill"/>
        </a:ext>
      </dgm:extLst>
    </dgm:pt>
    <dgm:pt modelId="{DE651FD1-A739-4B20-A687-D3FAF3E00256}" type="pres">
      <dgm:prSet presAssocID="{BBF3A796-190D-4FDB-A176-D1CCC38A91E8}" presName="spaceRect" presStyleCnt="0"/>
      <dgm:spPr/>
    </dgm:pt>
    <dgm:pt modelId="{026746CD-8EF1-4906-9BBD-318DCED40D15}" type="pres">
      <dgm:prSet presAssocID="{BBF3A796-190D-4FDB-A176-D1CCC38A91E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4007F1B-EFBE-4120-951D-0958FF363BEB}" type="presOf" srcId="{BBF3A796-190D-4FDB-A176-D1CCC38A91E8}" destId="{026746CD-8EF1-4906-9BBD-318DCED40D15}" srcOrd="0" destOrd="0" presId="urn:microsoft.com/office/officeart/2018/2/layout/IconVerticalSolidList"/>
    <dgm:cxn modelId="{48D88323-D49D-4D7B-B7DA-42E54CB2CECE}" type="presOf" srcId="{05B79113-EA12-472F-974C-93AF8C3132BB}" destId="{2A10B253-F022-4A8B-9574-F63CE3AC89BD}" srcOrd="0" destOrd="0" presId="urn:microsoft.com/office/officeart/2018/2/layout/IconVerticalSolidList"/>
    <dgm:cxn modelId="{73AC294F-B14D-4F70-BC22-87017D06D144}" srcId="{05B79113-EA12-472F-974C-93AF8C3132BB}" destId="{BAA59556-A90B-4D73-85FA-036E448F9B68}" srcOrd="0" destOrd="0" parTransId="{828B6732-A281-4DA4-A6FC-562B67A90DAE}" sibTransId="{D4D17D24-82D9-47A3-A552-B22D61E7AB8F}"/>
    <dgm:cxn modelId="{6431BE55-D0CA-4A28-B227-6FC467EAE160}" srcId="{05B79113-EA12-472F-974C-93AF8C3132BB}" destId="{BBF3A796-190D-4FDB-A176-D1CCC38A91E8}" srcOrd="3" destOrd="0" parTransId="{EDCED25B-C43C-4E67-ABCE-B5D3FCCA4123}" sibTransId="{C562ED88-6A20-46A4-965A-94FF96262A2B}"/>
    <dgm:cxn modelId="{F98A7B5A-DC08-4CE5-A25D-4CA048A0A795}" srcId="{05B79113-EA12-472F-974C-93AF8C3132BB}" destId="{4A165FBF-7171-4FCA-B6C1-B7FDF7E8FC99}" srcOrd="1" destOrd="0" parTransId="{E8A13351-9120-480E-99A7-722E9A74CDAD}" sibTransId="{44A53371-1CDE-4DA7-8A09-CAA32AA54143}"/>
    <dgm:cxn modelId="{E0B0CD9F-FAA1-4F0A-9949-D55468E8EFA0}" type="presOf" srcId="{4A165FBF-7171-4FCA-B6C1-B7FDF7E8FC99}" destId="{EF1DB52F-8782-4268-AFE2-BF0C2B0C8B39}" srcOrd="0" destOrd="0" presId="urn:microsoft.com/office/officeart/2018/2/layout/IconVerticalSolidList"/>
    <dgm:cxn modelId="{7B59ECC9-89A8-450A-8F14-9172EA856DC2}" type="presOf" srcId="{B52FD974-440B-4F5F-9444-3D3E406EC172}" destId="{7E81F466-4771-44D4-8661-6FA9123FE8C2}" srcOrd="0" destOrd="0" presId="urn:microsoft.com/office/officeart/2018/2/layout/IconVerticalSolidList"/>
    <dgm:cxn modelId="{CB9246DE-6F3E-4C73-9634-15CF9CFF5422}" type="presOf" srcId="{BAA59556-A90B-4D73-85FA-036E448F9B68}" destId="{D227EE31-C0D9-4376-8876-F3EE7D4DE72F}" srcOrd="0" destOrd="0" presId="urn:microsoft.com/office/officeart/2018/2/layout/IconVerticalSolidList"/>
    <dgm:cxn modelId="{325BADFF-AB71-43B0-9118-84D36994CDE8}" srcId="{05B79113-EA12-472F-974C-93AF8C3132BB}" destId="{B52FD974-440B-4F5F-9444-3D3E406EC172}" srcOrd="2" destOrd="0" parTransId="{1649E7ED-9554-4DA5-AB3F-0A4D47817390}" sibTransId="{5F6FB516-3410-45A4-BB9B-F54A91CFF191}"/>
    <dgm:cxn modelId="{2F789C59-330E-4C7A-93B8-5BCBB5257CAD}" type="presParOf" srcId="{2A10B253-F022-4A8B-9574-F63CE3AC89BD}" destId="{3923C2D9-1D2D-4644-8576-B2367345F27C}" srcOrd="0" destOrd="0" presId="urn:microsoft.com/office/officeart/2018/2/layout/IconVerticalSolidList"/>
    <dgm:cxn modelId="{0EF68487-22FD-4CB0-B85A-03ACE7A0EDA9}" type="presParOf" srcId="{3923C2D9-1D2D-4644-8576-B2367345F27C}" destId="{F4092D23-AA7B-4B5B-95BF-7A5E62858D9A}" srcOrd="0" destOrd="0" presId="urn:microsoft.com/office/officeart/2018/2/layout/IconVerticalSolidList"/>
    <dgm:cxn modelId="{110326CC-D287-4FB9-80AC-9D39F31F1177}" type="presParOf" srcId="{3923C2D9-1D2D-4644-8576-B2367345F27C}" destId="{92D663D9-0E17-4EE7-98F7-B9FC188FAD63}" srcOrd="1" destOrd="0" presId="urn:microsoft.com/office/officeart/2018/2/layout/IconVerticalSolidList"/>
    <dgm:cxn modelId="{BB996CE7-2F11-4E32-8133-A3DFD323364B}" type="presParOf" srcId="{3923C2D9-1D2D-4644-8576-B2367345F27C}" destId="{CB019597-2548-4AE3-A718-94ACDB4348D7}" srcOrd="2" destOrd="0" presId="urn:microsoft.com/office/officeart/2018/2/layout/IconVerticalSolidList"/>
    <dgm:cxn modelId="{8EDDFD4D-D370-48E3-99A3-23532CE9ABBD}" type="presParOf" srcId="{3923C2D9-1D2D-4644-8576-B2367345F27C}" destId="{D227EE31-C0D9-4376-8876-F3EE7D4DE72F}" srcOrd="3" destOrd="0" presId="urn:microsoft.com/office/officeart/2018/2/layout/IconVerticalSolidList"/>
    <dgm:cxn modelId="{79C2EB38-2B5A-4EA7-9A9F-6B88C083A8F8}" type="presParOf" srcId="{2A10B253-F022-4A8B-9574-F63CE3AC89BD}" destId="{403C3563-2DB2-4E34-8D83-D9DF6AE1418D}" srcOrd="1" destOrd="0" presId="urn:microsoft.com/office/officeart/2018/2/layout/IconVerticalSolidList"/>
    <dgm:cxn modelId="{1F6C17C4-7016-4439-8E3F-4B19BAE26A0E}" type="presParOf" srcId="{2A10B253-F022-4A8B-9574-F63CE3AC89BD}" destId="{823549C0-46D1-4F82-BA25-0D401497A0C5}" srcOrd="2" destOrd="0" presId="urn:microsoft.com/office/officeart/2018/2/layout/IconVerticalSolidList"/>
    <dgm:cxn modelId="{02E34F3B-BBDB-4597-A00B-7D74E3BCA408}" type="presParOf" srcId="{823549C0-46D1-4F82-BA25-0D401497A0C5}" destId="{42636A03-D44D-4B0F-B7AF-F79FE5BA03F4}" srcOrd="0" destOrd="0" presId="urn:microsoft.com/office/officeart/2018/2/layout/IconVerticalSolidList"/>
    <dgm:cxn modelId="{AA572B21-EC31-4A2C-98DA-D949E50874AA}" type="presParOf" srcId="{823549C0-46D1-4F82-BA25-0D401497A0C5}" destId="{11FB9956-AEC6-4903-8C77-C0EEA6FABFB7}" srcOrd="1" destOrd="0" presId="urn:microsoft.com/office/officeart/2018/2/layout/IconVerticalSolidList"/>
    <dgm:cxn modelId="{DF24C81C-DA95-4F73-81B3-8F09C80869D4}" type="presParOf" srcId="{823549C0-46D1-4F82-BA25-0D401497A0C5}" destId="{B16193E0-5128-492D-8D07-C97421E0CAAB}" srcOrd="2" destOrd="0" presId="urn:microsoft.com/office/officeart/2018/2/layout/IconVerticalSolidList"/>
    <dgm:cxn modelId="{7B1B3D36-C1E2-4A6C-9E83-4485A6F308A7}" type="presParOf" srcId="{823549C0-46D1-4F82-BA25-0D401497A0C5}" destId="{EF1DB52F-8782-4268-AFE2-BF0C2B0C8B39}" srcOrd="3" destOrd="0" presId="urn:microsoft.com/office/officeart/2018/2/layout/IconVerticalSolidList"/>
    <dgm:cxn modelId="{0E0F96FF-B1BD-4FAA-BDEE-161E6B417877}" type="presParOf" srcId="{2A10B253-F022-4A8B-9574-F63CE3AC89BD}" destId="{A6735F8D-2EA4-4149-91C7-9866CA41CC15}" srcOrd="3" destOrd="0" presId="urn:microsoft.com/office/officeart/2018/2/layout/IconVerticalSolidList"/>
    <dgm:cxn modelId="{BCA11DD7-AA19-412B-8BBB-4D02AC305AEF}" type="presParOf" srcId="{2A10B253-F022-4A8B-9574-F63CE3AC89BD}" destId="{27E34273-3A6B-4132-A6BD-BFD5E363793D}" srcOrd="4" destOrd="0" presId="urn:microsoft.com/office/officeart/2018/2/layout/IconVerticalSolidList"/>
    <dgm:cxn modelId="{041777E9-2066-46CE-AB7A-5FC53B358D25}" type="presParOf" srcId="{27E34273-3A6B-4132-A6BD-BFD5E363793D}" destId="{FCADE996-BB66-4DB5-AE33-1187325F53C7}" srcOrd="0" destOrd="0" presId="urn:microsoft.com/office/officeart/2018/2/layout/IconVerticalSolidList"/>
    <dgm:cxn modelId="{C8CC174A-F322-4F7A-A634-DF4086FC88DE}" type="presParOf" srcId="{27E34273-3A6B-4132-A6BD-BFD5E363793D}" destId="{B56C5D2E-BCC4-474C-94C1-D98EA32B1E10}" srcOrd="1" destOrd="0" presId="urn:microsoft.com/office/officeart/2018/2/layout/IconVerticalSolidList"/>
    <dgm:cxn modelId="{E8CAEFA3-EF88-4D71-A5DD-6180C5216F4C}" type="presParOf" srcId="{27E34273-3A6B-4132-A6BD-BFD5E363793D}" destId="{50D1FB99-B952-436B-AF55-EFC5689131FA}" srcOrd="2" destOrd="0" presId="urn:microsoft.com/office/officeart/2018/2/layout/IconVerticalSolidList"/>
    <dgm:cxn modelId="{434F903B-EA95-4705-81CB-779B5E1FFBFB}" type="presParOf" srcId="{27E34273-3A6B-4132-A6BD-BFD5E363793D}" destId="{7E81F466-4771-44D4-8661-6FA9123FE8C2}" srcOrd="3" destOrd="0" presId="urn:microsoft.com/office/officeart/2018/2/layout/IconVerticalSolidList"/>
    <dgm:cxn modelId="{6CD5CF8C-59F5-4926-A37A-046AEA94CC54}" type="presParOf" srcId="{2A10B253-F022-4A8B-9574-F63CE3AC89BD}" destId="{F5359289-D992-43F8-BA27-035ECF47B300}" srcOrd="5" destOrd="0" presId="urn:microsoft.com/office/officeart/2018/2/layout/IconVerticalSolidList"/>
    <dgm:cxn modelId="{028ED72E-A70C-4B03-864B-F35761A395B2}" type="presParOf" srcId="{2A10B253-F022-4A8B-9574-F63CE3AC89BD}" destId="{859EE4A7-6405-4BE8-B3DC-A07D64851AFB}" srcOrd="6" destOrd="0" presId="urn:microsoft.com/office/officeart/2018/2/layout/IconVerticalSolidList"/>
    <dgm:cxn modelId="{ECE3FF3A-D8C7-4828-BF5C-7DE0333D8D9C}" type="presParOf" srcId="{859EE4A7-6405-4BE8-B3DC-A07D64851AFB}" destId="{263CB4B5-C6E1-46AB-B9A9-E5AAE8D9A020}" srcOrd="0" destOrd="0" presId="urn:microsoft.com/office/officeart/2018/2/layout/IconVerticalSolidList"/>
    <dgm:cxn modelId="{5698575D-30A8-4453-B68F-52E8A8A56328}" type="presParOf" srcId="{859EE4A7-6405-4BE8-B3DC-A07D64851AFB}" destId="{135BFE75-A436-4130-963A-21EFE6D2AB12}" srcOrd="1" destOrd="0" presId="urn:microsoft.com/office/officeart/2018/2/layout/IconVerticalSolidList"/>
    <dgm:cxn modelId="{5A7CB072-ECC5-4795-AEB2-28A4FDFFD252}" type="presParOf" srcId="{859EE4A7-6405-4BE8-B3DC-A07D64851AFB}" destId="{DE651FD1-A739-4B20-A687-D3FAF3E00256}" srcOrd="2" destOrd="0" presId="urn:microsoft.com/office/officeart/2018/2/layout/IconVerticalSolidList"/>
    <dgm:cxn modelId="{C47F45B9-66FB-4FA8-A770-FE20E87E44CC}" type="presParOf" srcId="{859EE4A7-6405-4BE8-B3DC-A07D64851AFB}" destId="{026746CD-8EF1-4906-9BBD-318DCED40D1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4C95B6-98E0-4799-9741-3D6F96C49F64}" type="doc">
      <dgm:prSet loTypeId="urn:microsoft.com/office/officeart/2018/2/layout/Icon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1B05807-E499-4A3C-A620-D0247D1F81E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latin typeface="Arial" panose="020B0604020202020204" pitchFamily="34" charset="0"/>
            </a:rPr>
            <a:t>Artist, staff and volunteer training</a:t>
          </a:r>
        </a:p>
      </dgm:t>
    </dgm:pt>
    <dgm:pt modelId="{5FDF6588-4CD8-41AF-9242-756ADB5DCE32}" type="parTrans" cxnId="{B4FEA994-D4CF-4F0F-A8A9-C82A3E8D2145}">
      <dgm:prSet/>
      <dgm:spPr/>
      <dgm:t>
        <a:bodyPr/>
        <a:lstStyle/>
        <a:p>
          <a:endParaRPr lang="en-US"/>
        </a:p>
      </dgm:t>
    </dgm:pt>
    <dgm:pt modelId="{903C1792-EA4A-49EE-993B-32404F6F6A16}" type="sibTrans" cxnId="{B4FEA994-D4CF-4F0F-A8A9-C82A3E8D2145}">
      <dgm:prSet/>
      <dgm:spPr/>
      <dgm:t>
        <a:bodyPr/>
        <a:lstStyle/>
        <a:p>
          <a:endParaRPr lang="en-US"/>
        </a:p>
      </dgm:t>
    </dgm:pt>
    <dgm:pt modelId="{813B844E-3521-484F-BAB0-237AFC015CA2}" type="pres">
      <dgm:prSet presAssocID="{A24C95B6-98E0-4799-9741-3D6F96C49F64}" presName="root" presStyleCnt="0">
        <dgm:presLayoutVars>
          <dgm:dir/>
          <dgm:resizeHandles val="exact"/>
        </dgm:presLayoutVars>
      </dgm:prSet>
      <dgm:spPr/>
    </dgm:pt>
    <dgm:pt modelId="{42A16270-8CC6-4252-9CE9-AA3BF37EC6DB}" type="pres">
      <dgm:prSet presAssocID="{11B05807-E499-4A3C-A620-D0247D1F81E8}" presName="compNode" presStyleCnt="0"/>
      <dgm:spPr/>
    </dgm:pt>
    <dgm:pt modelId="{72FC4D66-65DF-46DF-883C-3FB5CC6F508F}" type="pres">
      <dgm:prSet presAssocID="{11B05807-E499-4A3C-A620-D0247D1F81E8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tist"/>
        </a:ext>
      </dgm:extLst>
    </dgm:pt>
    <dgm:pt modelId="{C9CAFA6A-AD09-452E-846C-88ED88E02D95}" type="pres">
      <dgm:prSet presAssocID="{11B05807-E499-4A3C-A620-D0247D1F81E8}" presName="spaceRect" presStyleCnt="0"/>
      <dgm:spPr/>
    </dgm:pt>
    <dgm:pt modelId="{38A75968-F8F4-4DA6-892B-5445FF6E5B33}" type="pres">
      <dgm:prSet presAssocID="{11B05807-E499-4A3C-A620-D0247D1F81E8}" presName="textRect" presStyleLbl="revTx" presStyleIdx="0" presStyleCnt="1" custScaleX="132851" custLinFactNeighborX="0" custLinFactNeighborY="-10583">
        <dgm:presLayoutVars>
          <dgm:chMax val="1"/>
          <dgm:chPref val="1"/>
        </dgm:presLayoutVars>
      </dgm:prSet>
      <dgm:spPr/>
    </dgm:pt>
  </dgm:ptLst>
  <dgm:cxnLst>
    <dgm:cxn modelId="{B4FEA994-D4CF-4F0F-A8A9-C82A3E8D2145}" srcId="{A24C95B6-98E0-4799-9741-3D6F96C49F64}" destId="{11B05807-E499-4A3C-A620-D0247D1F81E8}" srcOrd="0" destOrd="0" parTransId="{5FDF6588-4CD8-41AF-9242-756ADB5DCE32}" sibTransId="{903C1792-EA4A-49EE-993B-32404F6F6A16}"/>
    <dgm:cxn modelId="{4E981D9C-C824-4596-955B-19BF49E77E4F}" type="presOf" srcId="{11B05807-E499-4A3C-A620-D0247D1F81E8}" destId="{38A75968-F8F4-4DA6-892B-5445FF6E5B33}" srcOrd="0" destOrd="0" presId="urn:microsoft.com/office/officeart/2018/2/layout/IconLabelList"/>
    <dgm:cxn modelId="{CAB974F7-9120-4E28-B91C-BF642468DD65}" type="presOf" srcId="{A24C95B6-98E0-4799-9741-3D6F96C49F64}" destId="{813B844E-3521-484F-BAB0-237AFC015CA2}" srcOrd="0" destOrd="0" presId="urn:microsoft.com/office/officeart/2018/2/layout/IconLabelList"/>
    <dgm:cxn modelId="{DF025A53-0CF9-4C24-BBC3-D20CD6C64521}" type="presParOf" srcId="{813B844E-3521-484F-BAB0-237AFC015CA2}" destId="{42A16270-8CC6-4252-9CE9-AA3BF37EC6DB}" srcOrd="0" destOrd="0" presId="urn:microsoft.com/office/officeart/2018/2/layout/IconLabelList"/>
    <dgm:cxn modelId="{EACF95D3-8943-4AE4-BBFE-453FE2911F16}" type="presParOf" srcId="{42A16270-8CC6-4252-9CE9-AA3BF37EC6DB}" destId="{72FC4D66-65DF-46DF-883C-3FB5CC6F508F}" srcOrd="0" destOrd="0" presId="urn:microsoft.com/office/officeart/2018/2/layout/IconLabelList"/>
    <dgm:cxn modelId="{35C561D6-3308-4087-B6B1-B3EE8D15412F}" type="presParOf" srcId="{42A16270-8CC6-4252-9CE9-AA3BF37EC6DB}" destId="{C9CAFA6A-AD09-452E-846C-88ED88E02D95}" srcOrd="1" destOrd="0" presId="urn:microsoft.com/office/officeart/2018/2/layout/IconLabelList"/>
    <dgm:cxn modelId="{AAA78F0A-9B5D-47F2-ABDB-99246E848227}" type="presParOf" srcId="{42A16270-8CC6-4252-9CE9-AA3BF37EC6DB}" destId="{38A75968-F8F4-4DA6-892B-5445FF6E5B3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4C95B6-98E0-4799-9741-3D6F96C49F64}" type="doc">
      <dgm:prSet loTypeId="urn:microsoft.com/office/officeart/2018/2/layout/IconLabelList" loCatId="icon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9D20BA1-2FD7-456C-90ED-BEEE9DD4477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b="0" i="0" dirty="0">
              <a:latin typeface="Arial" panose="020B0604020202020204" pitchFamily="34" charset="0"/>
            </a:rPr>
            <a:t>State the “rules”</a:t>
          </a:r>
        </a:p>
      </dgm:t>
    </dgm:pt>
    <dgm:pt modelId="{E45E02E0-B1C4-4AF7-9339-22AB27AD40F1}" type="parTrans" cxnId="{EEF4B041-8B59-444C-B3AC-D96064D72022}">
      <dgm:prSet/>
      <dgm:spPr/>
      <dgm:t>
        <a:bodyPr/>
        <a:lstStyle/>
        <a:p>
          <a:endParaRPr lang="en-US"/>
        </a:p>
      </dgm:t>
    </dgm:pt>
    <dgm:pt modelId="{74038A7E-ECF9-40F0-9635-D19ECA145F28}" type="sibTrans" cxnId="{EEF4B041-8B59-444C-B3AC-D96064D72022}">
      <dgm:prSet/>
      <dgm:spPr/>
      <dgm:t>
        <a:bodyPr/>
        <a:lstStyle/>
        <a:p>
          <a:endParaRPr lang="en-US"/>
        </a:p>
      </dgm:t>
    </dgm:pt>
    <dgm:pt modelId="{813B844E-3521-484F-BAB0-237AFC015CA2}" type="pres">
      <dgm:prSet presAssocID="{A24C95B6-98E0-4799-9741-3D6F96C49F64}" presName="root" presStyleCnt="0">
        <dgm:presLayoutVars>
          <dgm:dir/>
          <dgm:resizeHandles val="exact"/>
        </dgm:presLayoutVars>
      </dgm:prSet>
      <dgm:spPr/>
    </dgm:pt>
    <dgm:pt modelId="{F5AC5D71-FD4E-4F22-8EDC-FD12725353FB}" type="pres">
      <dgm:prSet presAssocID="{39D20BA1-2FD7-456C-90ED-BEEE9DD4477A}" presName="compNode" presStyleCnt="0"/>
      <dgm:spPr/>
    </dgm:pt>
    <dgm:pt modelId="{AE4D1D77-2667-4C67-A301-7F9829E1F69A}" type="pres">
      <dgm:prSet presAssocID="{39D20BA1-2FD7-456C-90ED-BEEE9DD4477A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421A2E91-3848-4605-B41F-019A4E816294}" type="pres">
      <dgm:prSet presAssocID="{39D20BA1-2FD7-456C-90ED-BEEE9DD4477A}" presName="spaceRect" presStyleCnt="0"/>
      <dgm:spPr/>
    </dgm:pt>
    <dgm:pt modelId="{871DC647-E74E-4626-B6CE-6BAF5502B085}" type="pres">
      <dgm:prSet presAssocID="{39D20BA1-2FD7-456C-90ED-BEEE9DD4477A}" presName="textRect" presStyleLbl="revTx" presStyleIdx="0" presStyleCnt="1" custLinFactNeighborX="-37" custLinFactNeighborY="-40569">
        <dgm:presLayoutVars>
          <dgm:chMax val="1"/>
          <dgm:chPref val="1"/>
        </dgm:presLayoutVars>
      </dgm:prSet>
      <dgm:spPr/>
    </dgm:pt>
  </dgm:ptLst>
  <dgm:cxnLst>
    <dgm:cxn modelId="{EEF4B041-8B59-444C-B3AC-D96064D72022}" srcId="{A24C95B6-98E0-4799-9741-3D6F96C49F64}" destId="{39D20BA1-2FD7-456C-90ED-BEEE9DD4477A}" srcOrd="0" destOrd="0" parTransId="{E45E02E0-B1C4-4AF7-9339-22AB27AD40F1}" sibTransId="{74038A7E-ECF9-40F0-9635-D19ECA145F28}"/>
    <dgm:cxn modelId="{1D6A07A0-A19D-466C-8348-3A8E91A71EFD}" type="presOf" srcId="{39D20BA1-2FD7-456C-90ED-BEEE9DD4477A}" destId="{871DC647-E74E-4626-B6CE-6BAF5502B085}" srcOrd="0" destOrd="0" presId="urn:microsoft.com/office/officeart/2018/2/layout/IconLabelList"/>
    <dgm:cxn modelId="{CAB974F7-9120-4E28-B91C-BF642468DD65}" type="presOf" srcId="{A24C95B6-98E0-4799-9741-3D6F96C49F64}" destId="{813B844E-3521-484F-BAB0-237AFC015CA2}" srcOrd="0" destOrd="0" presId="urn:microsoft.com/office/officeart/2018/2/layout/IconLabelList"/>
    <dgm:cxn modelId="{6F96E515-756F-4E38-B67D-CED588E65F6A}" type="presParOf" srcId="{813B844E-3521-484F-BAB0-237AFC015CA2}" destId="{F5AC5D71-FD4E-4F22-8EDC-FD12725353FB}" srcOrd="0" destOrd="0" presId="urn:microsoft.com/office/officeart/2018/2/layout/IconLabelList"/>
    <dgm:cxn modelId="{7E1F8A4D-7BE2-4C2B-90DE-8B50430938B7}" type="presParOf" srcId="{F5AC5D71-FD4E-4F22-8EDC-FD12725353FB}" destId="{AE4D1D77-2667-4C67-A301-7F9829E1F69A}" srcOrd="0" destOrd="0" presId="urn:microsoft.com/office/officeart/2018/2/layout/IconLabelList"/>
    <dgm:cxn modelId="{DE7C9065-A6EE-47E1-BC19-9CEF75F0362D}" type="presParOf" srcId="{F5AC5D71-FD4E-4F22-8EDC-FD12725353FB}" destId="{421A2E91-3848-4605-B41F-019A4E816294}" srcOrd="1" destOrd="0" presId="urn:microsoft.com/office/officeart/2018/2/layout/IconLabelList"/>
    <dgm:cxn modelId="{ECFC1F88-E9E0-4B22-A259-94C2F73B5002}" type="presParOf" srcId="{F5AC5D71-FD4E-4F22-8EDC-FD12725353FB}" destId="{871DC647-E74E-4626-B6CE-6BAF5502B08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39E4C3-407D-4958-9F38-B6DAA884C111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B4CDF48-3391-427A-80E6-319742347E8A}">
      <dgm:prSet/>
      <dgm:spPr/>
      <dgm:t>
        <a:bodyPr/>
        <a:lstStyle/>
        <a:p>
          <a:r>
            <a:rPr lang="en-US" dirty="0"/>
            <a:t>Adaptive Performances Part II (3rd &amp; 4th parts of the model)</a:t>
          </a:r>
        </a:p>
      </dgm:t>
    </dgm:pt>
    <dgm:pt modelId="{98EBFD22-A955-4A27-AA2B-ED8D178E2148}" type="parTrans" cxnId="{C0149559-9313-46DF-A2CE-D371FEA34153}">
      <dgm:prSet/>
      <dgm:spPr/>
      <dgm:t>
        <a:bodyPr/>
        <a:lstStyle/>
        <a:p>
          <a:endParaRPr lang="en-US"/>
        </a:p>
      </dgm:t>
    </dgm:pt>
    <dgm:pt modelId="{13989408-0994-4F27-90FB-EBBBA802E55A}" type="sibTrans" cxnId="{C0149559-9313-46DF-A2CE-D371FEA34153}">
      <dgm:prSet/>
      <dgm:spPr/>
      <dgm:t>
        <a:bodyPr/>
        <a:lstStyle/>
        <a:p>
          <a:endParaRPr lang="en-US"/>
        </a:p>
      </dgm:t>
    </dgm:pt>
    <dgm:pt modelId="{C5DABE4E-2B6E-459C-8152-DA8EC66001FE}">
      <dgm:prSet/>
      <dgm:spPr/>
      <dgm:t>
        <a:bodyPr/>
        <a:lstStyle/>
        <a:p>
          <a:r>
            <a:rPr lang="en-US" dirty="0"/>
            <a:t>Review of Previous Modules</a:t>
          </a:r>
        </a:p>
      </dgm:t>
    </dgm:pt>
    <dgm:pt modelId="{8C5F78E0-2D93-41B3-B21A-BEA3FB687159}" type="parTrans" cxnId="{7B72CE58-B047-4540-B6DB-62533826D448}">
      <dgm:prSet/>
      <dgm:spPr/>
      <dgm:t>
        <a:bodyPr/>
        <a:lstStyle/>
        <a:p>
          <a:endParaRPr lang="en-US"/>
        </a:p>
      </dgm:t>
    </dgm:pt>
    <dgm:pt modelId="{5FC4C4AF-C322-44A0-841C-1C26B3799FCC}" type="sibTrans" cxnId="{7B72CE58-B047-4540-B6DB-62533826D448}">
      <dgm:prSet/>
      <dgm:spPr/>
      <dgm:t>
        <a:bodyPr/>
        <a:lstStyle/>
        <a:p>
          <a:endParaRPr lang="en-US"/>
        </a:p>
      </dgm:t>
    </dgm:pt>
    <dgm:pt modelId="{3B526D58-A362-4477-AAA1-3928A3627494}">
      <dgm:prSet/>
      <dgm:spPr/>
      <dgm:t>
        <a:bodyPr/>
        <a:lstStyle/>
        <a:p>
          <a:r>
            <a:rPr lang="en-US" dirty="0"/>
            <a:t>Practical Activities</a:t>
          </a:r>
        </a:p>
      </dgm:t>
    </dgm:pt>
    <dgm:pt modelId="{057A7655-B06E-4DE8-BEDA-9165EFBBCDEE}" type="parTrans" cxnId="{A310CDAC-7736-40C0-A399-31049B82109B}">
      <dgm:prSet/>
      <dgm:spPr/>
      <dgm:t>
        <a:bodyPr/>
        <a:lstStyle/>
        <a:p>
          <a:endParaRPr lang="en-US"/>
        </a:p>
      </dgm:t>
    </dgm:pt>
    <dgm:pt modelId="{9274D7B9-EA3B-4582-BB9A-0F3706D0EC52}" type="sibTrans" cxnId="{A310CDAC-7736-40C0-A399-31049B82109B}">
      <dgm:prSet/>
      <dgm:spPr/>
      <dgm:t>
        <a:bodyPr/>
        <a:lstStyle/>
        <a:p>
          <a:endParaRPr lang="en-US"/>
        </a:p>
      </dgm:t>
    </dgm:pt>
    <dgm:pt modelId="{6D5D8504-3865-4A4B-B6AA-6023C7D3F767}" type="pres">
      <dgm:prSet presAssocID="{CE39E4C3-407D-4958-9F38-B6DAA884C111}" presName="outerComposite" presStyleCnt="0">
        <dgm:presLayoutVars>
          <dgm:chMax val="5"/>
          <dgm:dir/>
          <dgm:resizeHandles val="exact"/>
        </dgm:presLayoutVars>
      </dgm:prSet>
      <dgm:spPr/>
    </dgm:pt>
    <dgm:pt modelId="{459BBEA3-DC88-C34E-A1FE-C2DB32393F15}" type="pres">
      <dgm:prSet presAssocID="{CE39E4C3-407D-4958-9F38-B6DAA884C111}" presName="dummyMaxCanvas" presStyleCnt="0">
        <dgm:presLayoutVars/>
      </dgm:prSet>
      <dgm:spPr/>
    </dgm:pt>
    <dgm:pt modelId="{9B7489DD-87C2-EC46-BA62-3C71B8377B3B}" type="pres">
      <dgm:prSet presAssocID="{CE39E4C3-407D-4958-9F38-B6DAA884C111}" presName="ThreeNodes_1" presStyleLbl="node1" presStyleIdx="0" presStyleCnt="3" custScaleX="109710">
        <dgm:presLayoutVars>
          <dgm:bulletEnabled val="1"/>
        </dgm:presLayoutVars>
      </dgm:prSet>
      <dgm:spPr/>
    </dgm:pt>
    <dgm:pt modelId="{12E931B5-98D0-F34F-A6DA-AAB6CA31B13E}" type="pres">
      <dgm:prSet presAssocID="{CE39E4C3-407D-4958-9F38-B6DAA884C111}" presName="ThreeNodes_2" presStyleLbl="node1" presStyleIdx="1" presStyleCnt="3">
        <dgm:presLayoutVars>
          <dgm:bulletEnabled val="1"/>
        </dgm:presLayoutVars>
      </dgm:prSet>
      <dgm:spPr/>
    </dgm:pt>
    <dgm:pt modelId="{BFAC5667-8253-7640-A566-2E44D4FD9CD4}" type="pres">
      <dgm:prSet presAssocID="{CE39E4C3-407D-4958-9F38-B6DAA884C111}" presName="ThreeNodes_3" presStyleLbl="node1" presStyleIdx="2" presStyleCnt="3">
        <dgm:presLayoutVars>
          <dgm:bulletEnabled val="1"/>
        </dgm:presLayoutVars>
      </dgm:prSet>
      <dgm:spPr/>
    </dgm:pt>
    <dgm:pt modelId="{7A809A6F-805B-A04F-A39C-C5982478FB13}" type="pres">
      <dgm:prSet presAssocID="{CE39E4C3-407D-4958-9F38-B6DAA884C111}" presName="ThreeConn_1-2" presStyleLbl="fgAccFollowNode1" presStyleIdx="0" presStyleCnt="2">
        <dgm:presLayoutVars>
          <dgm:bulletEnabled val="1"/>
        </dgm:presLayoutVars>
      </dgm:prSet>
      <dgm:spPr/>
    </dgm:pt>
    <dgm:pt modelId="{C082719D-69AC-604E-B5AD-1BA156474723}" type="pres">
      <dgm:prSet presAssocID="{CE39E4C3-407D-4958-9F38-B6DAA884C111}" presName="ThreeConn_2-3" presStyleLbl="fgAccFollowNode1" presStyleIdx="1" presStyleCnt="2">
        <dgm:presLayoutVars>
          <dgm:bulletEnabled val="1"/>
        </dgm:presLayoutVars>
      </dgm:prSet>
      <dgm:spPr/>
    </dgm:pt>
    <dgm:pt modelId="{F3BFEEC3-1616-B347-A8D2-AB27067DFE8B}" type="pres">
      <dgm:prSet presAssocID="{CE39E4C3-407D-4958-9F38-B6DAA884C111}" presName="ThreeNodes_1_text" presStyleLbl="node1" presStyleIdx="2" presStyleCnt="3">
        <dgm:presLayoutVars>
          <dgm:bulletEnabled val="1"/>
        </dgm:presLayoutVars>
      </dgm:prSet>
      <dgm:spPr/>
    </dgm:pt>
    <dgm:pt modelId="{D5828FBA-E2B1-7142-9D31-3617ECCDCD20}" type="pres">
      <dgm:prSet presAssocID="{CE39E4C3-407D-4958-9F38-B6DAA884C111}" presName="ThreeNodes_2_text" presStyleLbl="node1" presStyleIdx="2" presStyleCnt="3">
        <dgm:presLayoutVars>
          <dgm:bulletEnabled val="1"/>
        </dgm:presLayoutVars>
      </dgm:prSet>
      <dgm:spPr/>
    </dgm:pt>
    <dgm:pt modelId="{AE7F4A79-DE72-9740-8075-ED4D57755493}" type="pres">
      <dgm:prSet presAssocID="{CE39E4C3-407D-4958-9F38-B6DAA884C11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3FA8C2D-4320-964F-9FED-0BEFA976C89C}" type="presOf" srcId="{CE39E4C3-407D-4958-9F38-B6DAA884C111}" destId="{6D5D8504-3865-4A4B-B6AA-6023C7D3F767}" srcOrd="0" destOrd="0" presId="urn:microsoft.com/office/officeart/2005/8/layout/vProcess5"/>
    <dgm:cxn modelId="{768F203C-8D5F-494A-A282-E001F29A24DF}" type="presOf" srcId="{3B526D58-A362-4477-AAA1-3928A3627494}" destId="{D5828FBA-E2B1-7142-9D31-3617ECCDCD20}" srcOrd="1" destOrd="0" presId="urn:microsoft.com/office/officeart/2005/8/layout/vProcess5"/>
    <dgm:cxn modelId="{7B72CE58-B047-4540-B6DB-62533826D448}" srcId="{CE39E4C3-407D-4958-9F38-B6DAA884C111}" destId="{C5DABE4E-2B6E-459C-8152-DA8EC66001FE}" srcOrd="2" destOrd="0" parTransId="{8C5F78E0-2D93-41B3-B21A-BEA3FB687159}" sibTransId="{5FC4C4AF-C322-44A0-841C-1C26B3799FCC}"/>
    <dgm:cxn modelId="{C0149559-9313-46DF-A2CE-D371FEA34153}" srcId="{CE39E4C3-407D-4958-9F38-B6DAA884C111}" destId="{1B4CDF48-3391-427A-80E6-319742347E8A}" srcOrd="0" destOrd="0" parTransId="{98EBFD22-A955-4A27-AA2B-ED8D178E2148}" sibTransId="{13989408-0994-4F27-90FB-EBBBA802E55A}"/>
    <dgm:cxn modelId="{07B5BC5C-A240-C44A-9DC0-07F19981DB99}" type="presOf" srcId="{C5DABE4E-2B6E-459C-8152-DA8EC66001FE}" destId="{BFAC5667-8253-7640-A566-2E44D4FD9CD4}" srcOrd="0" destOrd="0" presId="urn:microsoft.com/office/officeart/2005/8/layout/vProcess5"/>
    <dgm:cxn modelId="{FC0B7E5F-DE3B-0E4B-8B93-F5C9B9CA493E}" type="presOf" srcId="{C5DABE4E-2B6E-459C-8152-DA8EC66001FE}" destId="{AE7F4A79-DE72-9740-8075-ED4D57755493}" srcOrd="1" destOrd="0" presId="urn:microsoft.com/office/officeart/2005/8/layout/vProcess5"/>
    <dgm:cxn modelId="{CE33A06E-CBB3-CC42-8846-7CC30182C461}" type="presOf" srcId="{3B526D58-A362-4477-AAA1-3928A3627494}" destId="{12E931B5-98D0-F34F-A6DA-AAB6CA31B13E}" srcOrd="0" destOrd="0" presId="urn:microsoft.com/office/officeart/2005/8/layout/vProcess5"/>
    <dgm:cxn modelId="{5FF53F9A-04C3-204F-AB15-21FB9BE00EFB}" type="presOf" srcId="{1B4CDF48-3391-427A-80E6-319742347E8A}" destId="{F3BFEEC3-1616-B347-A8D2-AB27067DFE8B}" srcOrd="1" destOrd="0" presId="urn:microsoft.com/office/officeart/2005/8/layout/vProcess5"/>
    <dgm:cxn modelId="{A310CDAC-7736-40C0-A399-31049B82109B}" srcId="{CE39E4C3-407D-4958-9F38-B6DAA884C111}" destId="{3B526D58-A362-4477-AAA1-3928A3627494}" srcOrd="1" destOrd="0" parTransId="{057A7655-B06E-4DE8-BEDA-9165EFBBCDEE}" sibTransId="{9274D7B9-EA3B-4582-BB9A-0F3706D0EC52}"/>
    <dgm:cxn modelId="{AE5746AD-27A1-A645-8313-8E97A7667C1C}" type="presOf" srcId="{13989408-0994-4F27-90FB-EBBBA802E55A}" destId="{7A809A6F-805B-A04F-A39C-C5982478FB13}" srcOrd="0" destOrd="0" presId="urn:microsoft.com/office/officeart/2005/8/layout/vProcess5"/>
    <dgm:cxn modelId="{4ADCD7BA-EE0B-D241-8B45-40287DFEC884}" type="presOf" srcId="{1B4CDF48-3391-427A-80E6-319742347E8A}" destId="{9B7489DD-87C2-EC46-BA62-3C71B8377B3B}" srcOrd="0" destOrd="0" presId="urn:microsoft.com/office/officeart/2005/8/layout/vProcess5"/>
    <dgm:cxn modelId="{2D7070F9-2BD1-FF4F-AB30-3DDC401801D6}" type="presOf" srcId="{9274D7B9-EA3B-4582-BB9A-0F3706D0EC52}" destId="{C082719D-69AC-604E-B5AD-1BA156474723}" srcOrd="0" destOrd="0" presId="urn:microsoft.com/office/officeart/2005/8/layout/vProcess5"/>
    <dgm:cxn modelId="{489E7485-A2B8-2D45-B359-BEAB99ACE724}" type="presParOf" srcId="{6D5D8504-3865-4A4B-B6AA-6023C7D3F767}" destId="{459BBEA3-DC88-C34E-A1FE-C2DB32393F15}" srcOrd="0" destOrd="0" presId="urn:microsoft.com/office/officeart/2005/8/layout/vProcess5"/>
    <dgm:cxn modelId="{E44CC091-6A2A-9949-8F8B-ED63B845EA14}" type="presParOf" srcId="{6D5D8504-3865-4A4B-B6AA-6023C7D3F767}" destId="{9B7489DD-87C2-EC46-BA62-3C71B8377B3B}" srcOrd="1" destOrd="0" presId="urn:microsoft.com/office/officeart/2005/8/layout/vProcess5"/>
    <dgm:cxn modelId="{493A6EF5-C382-EE46-9E24-51C51E7387A9}" type="presParOf" srcId="{6D5D8504-3865-4A4B-B6AA-6023C7D3F767}" destId="{12E931B5-98D0-F34F-A6DA-AAB6CA31B13E}" srcOrd="2" destOrd="0" presId="urn:microsoft.com/office/officeart/2005/8/layout/vProcess5"/>
    <dgm:cxn modelId="{94E7740A-8AA5-B749-8341-3FCDEAC3C995}" type="presParOf" srcId="{6D5D8504-3865-4A4B-B6AA-6023C7D3F767}" destId="{BFAC5667-8253-7640-A566-2E44D4FD9CD4}" srcOrd="3" destOrd="0" presId="urn:microsoft.com/office/officeart/2005/8/layout/vProcess5"/>
    <dgm:cxn modelId="{851C7A08-3855-3A42-9ABF-7D650C66DAA5}" type="presParOf" srcId="{6D5D8504-3865-4A4B-B6AA-6023C7D3F767}" destId="{7A809A6F-805B-A04F-A39C-C5982478FB13}" srcOrd="4" destOrd="0" presId="urn:microsoft.com/office/officeart/2005/8/layout/vProcess5"/>
    <dgm:cxn modelId="{B075FDCD-8D73-2241-9EE6-370AA668D0CA}" type="presParOf" srcId="{6D5D8504-3865-4A4B-B6AA-6023C7D3F767}" destId="{C082719D-69AC-604E-B5AD-1BA156474723}" srcOrd="5" destOrd="0" presId="urn:microsoft.com/office/officeart/2005/8/layout/vProcess5"/>
    <dgm:cxn modelId="{62C09D8F-253E-E84C-9802-5720F402099F}" type="presParOf" srcId="{6D5D8504-3865-4A4B-B6AA-6023C7D3F767}" destId="{F3BFEEC3-1616-B347-A8D2-AB27067DFE8B}" srcOrd="6" destOrd="0" presId="urn:microsoft.com/office/officeart/2005/8/layout/vProcess5"/>
    <dgm:cxn modelId="{AC216120-7275-6A4E-A144-A0CC783E7EB6}" type="presParOf" srcId="{6D5D8504-3865-4A4B-B6AA-6023C7D3F767}" destId="{D5828FBA-E2B1-7142-9D31-3617ECCDCD20}" srcOrd="7" destOrd="0" presId="urn:microsoft.com/office/officeart/2005/8/layout/vProcess5"/>
    <dgm:cxn modelId="{C944B447-95FB-094E-BFE3-F403880388B9}" type="presParOf" srcId="{6D5D8504-3865-4A4B-B6AA-6023C7D3F767}" destId="{AE7F4A79-DE72-9740-8075-ED4D5775549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B56CF-E031-4A41-BFCC-11D8C3277A35}">
      <dsp:nvSpPr>
        <dsp:cNvPr id="0" name=""/>
        <dsp:cNvSpPr/>
      </dsp:nvSpPr>
      <dsp:spPr>
        <a:xfrm>
          <a:off x="0" y="2562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D60CDA-AEF7-C94E-8C8D-DEF2A228B343}">
      <dsp:nvSpPr>
        <dsp:cNvPr id="0" name=""/>
        <dsp:cNvSpPr/>
      </dsp:nvSpPr>
      <dsp:spPr>
        <a:xfrm>
          <a:off x="0" y="2562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Review inclusivity and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accesibility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562"/>
        <a:ext cx="5914209" cy="873921"/>
      </dsp:txXfrm>
    </dsp:sp>
    <dsp:sp modelId="{8C768EF9-0D88-6C4B-8F80-7802AB70BF13}">
      <dsp:nvSpPr>
        <dsp:cNvPr id="0" name=""/>
        <dsp:cNvSpPr/>
      </dsp:nvSpPr>
      <dsp:spPr>
        <a:xfrm>
          <a:off x="0" y="876484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672631"/>
                <a:satOff val="-714"/>
                <a:lumOff val="549"/>
                <a:alphaOff val="0"/>
                <a:shade val="74000"/>
                <a:satMod val="130000"/>
                <a:lumMod val="90000"/>
              </a:schemeClr>
              <a:schemeClr val="accent2">
                <a:hueOff val="672631"/>
                <a:satOff val="-714"/>
                <a:lumOff val="54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672631"/>
              <a:satOff val="-714"/>
              <a:lumOff val="549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C7A7EA-9AFA-954F-9E1B-B2A79A7C1202}">
      <dsp:nvSpPr>
        <dsp:cNvPr id="0" name=""/>
        <dsp:cNvSpPr/>
      </dsp:nvSpPr>
      <dsp:spPr>
        <a:xfrm>
          <a:off x="0" y="876484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Learning outcomes</a:t>
          </a:r>
        </a:p>
      </dsp:txBody>
      <dsp:txXfrm>
        <a:off x="0" y="876484"/>
        <a:ext cx="5914209" cy="873921"/>
      </dsp:txXfrm>
    </dsp:sp>
    <dsp:sp modelId="{B4FD8624-3032-9C48-A999-5BAAE92CDF62}">
      <dsp:nvSpPr>
        <dsp:cNvPr id="0" name=""/>
        <dsp:cNvSpPr/>
      </dsp:nvSpPr>
      <dsp:spPr>
        <a:xfrm>
          <a:off x="0" y="1750406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1345262"/>
                <a:satOff val="-1429"/>
                <a:lumOff val="1098"/>
                <a:alphaOff val="0"/>
                <a:shade val="74000"/>
                <a:satMod val="130000"/>
                <a:lumMod val="90000"/>
              </a:schemeClr>
              <a:schemeClr val="accent2">
                <a:hueOff val="1345262"/>
                <a:satOff val="-1429"/>
                <a:lumOff val="109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1345262"/>
              <a:satOff val="-1429"/>
              <a:lumOff val="1098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B7A3-00DE-174E-8020-A2243F3EE6D8}">
      <dsp:nvSpPr>
        <dsp:cNvPr id="0" name=""/>
        <dsp:cNvSpPr/>
      </dsp:nvSpPr>
      <dsp:spPr>
        <a:xfrm>
          <a:off x="0" y="1750406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Adaptive performances</a:t>
          </a:r>
        </a:p>
      </dsp:txBody>
      <dsp:txXfrm>
        <a:off x="0" y="1750406"/>
        <a:ext cx="5914209" cy="873921"/>
      </dsp:txXfrm>
    </dsp:sp>
    <dsp:sp modelId="{506F197E-5DDA-3C46-9EB4-C5C6BADF4127}">
      <dsp:nvSpPr>
        <dsp:cNvPr id="0" name=""/>
        <dsp:cNvSpPr/>
      </dsp:nvSpPr>
      <dsp:spPr>
        <a:xfrm>
          <a:off x="0" y="2624328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2017893"/>
                <a:satOff val="-2143"/>
                <a:lumOff val="1647"/>
                <a:alphaOff val="0"/>
                <a:shade val="74000"/>
                <a:satMod val="130000"/>
                <a:lumMod val="90000"/>
              </a:schemeClr>
              <a:schemeClr val="accent2">
                <a:hueOff val="2017893"/>
                <a:satOff val="-2143"/>
                <a:lumOff val="164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2017893"/>
              <a:satOff val="-2143"/>
              <a:lumOff val="1647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540BB9-98EA-E441-AB18-60339792B9B8}">
      <dsp:nvSpPr>
        <dsp:cNvPr id="0" name=""/>
        <dsp:cNvSpPr/>
      </dsp:nvSpPr>
      <dsp:spPr>
        <a:xfrm>
          <a:off x="0" y="2624328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The Model</a:t>
          </a:r>
        </a:p>
      </dsp:txBody>
      <dsp:txXfrm>
        <a:off x="0" y="2624328"/>
        <a:ext cx="5914209" cy="873921"/>
      </dsp:txXfrm>
    </dsp:sp>
    <dsp:sp modelId="{1F5F719F-80CF-824A-B2EC-180C8FE8D9CF}">
      <dsp:nvSpPr>
        <dsp:cNvPr id="0" name=""/>
        <dsp:cNvSpPr/>
      </dsp:nvSpPr>
      <dsp:spPr>
        <a:xfrm>
          <a:off x="0" y="3498250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2690524"/>
                <a:satOff val="-2858"/>
                <a:lumOff val="2196"/>
                <a:alphaOff val="0"/>
                <a:shade val="74000"/>
                <a:satMod val="130000"/>
                <a:lumMod val="90000"/>
              </a:schemeClr>
              <a:schemeClr val="accent2">
                <a:hueOff val="2690524"/>
                <a:satOff val="-2858"/>
                <a:lumOff val="219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2690524"/>
              <a:satOff val="-2858"/>
              <a:lumOff val="2196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BD4774-D219-2348-A631-9B427E29D0C8}">
      <dsp:nvSpPr>
        <dsp:cNvPr id="0" name=""/>
        <dsp:cNvSpPr/>
      </dsp:nvSpPr>
      <dsp:spPr>
        <a:xfrm>
          <a:off x="0" y="3498250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Activity</a:t>
          </a:r>
        </a:p>
      </dsp:txBody>
      <dsp:txXfrm>
        <a:off x="0" y="3498250"/>
        <a:ext cx="5914209" cy="873921"/>
      </dsp:txXfrm>
    </dsp:sp>
    <dsp:sp modelId="{127F127F-F73F-174D-B2D6-7F9E0569EFFC}">
      <dsp:nvSpPr>
        <dsp:cNvPr id="0" name=""/>
        <dsp:cNvSpPr/>
      </dsp:nvSpPr>
      <dsp:spPr>
        <a:xfrm>
          <a:off x="0" y="4372172"/>
          <a:ext cx="5914209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3363155"/>
                <a:satOff val="-3572"/>
                <a:lumOff val="2745"/>
                <a:alphaOff val="0"/>
                <a:shade val="74000"/>
                <a:satMod val="130000"/>
                <a:lumMod val="90000"/>
              </a:schemeClr>
              <a:schemeClr val="accent2">
                <a:hueOff val="3363155"/>
                <a:satOff val="-3572"/>
                <a:lumOff val="274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3363155"/>
              <a:satOff val="-3572"/>
              <a:lumOff val="2745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AB1C2D-C1FA-B54E-B427-85F6EDB29336}">
      <dsp:nvSpPr>
        <dsp:cNvPr id="0" name=""/>
        <dsp:cNvSpPr/>
      </dsp:nvSpPr>
      <dsp:spPr>
        <a:xfrm>
          <a:off x="0" y="4372172"/>
          <a:ext cx="5914209" cy="873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Recap</a:t>
          </a:r>
        </a:p>
      </dsp:txBody>
      <dsp:txXfrm>
        <a:off x="0" y="4372172"/>
        <a:ext cx="5914209" cy="8739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F0565-BAE8-AC44-B093-A344EDEE232C}">
      <dsp:nvSpPr>
        <dsp:cNvPr id="0" name=""/>
        <dsp:cNvSpPr/>
      </dsp:nvSpPr>
      <dsp:spPr>
        <a:xfrm>
          <a:off x="5407319" y="3408998"/>
          <a:ext cx="4055782" cy="2765764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" panose="020B0604020202020204" pitchFamily="34" charset="0"/>
              <a:cs typeface="Arial" panose="020B0604020202020204" pitchFamily="34" charset="0"/>
            </a:rPr>
            <a:t>Adaptive concerts</a:t>
          </a:r>
        </a:p>
      </dsp:txBody>
      <dsp:txXfrm>
        <a:off x="6001275" y="3814035"/>
        <a:ext cx="2867870" cy="1955690"/>
      </dsp:txXfrm>
    </dsp:sp>
    <dsp:sp modelId="{F745A2B5-C4CF-724C-960E-484365AA4E30}">
      <dsp:nvSpPr>
        <dsp:cNvPr id="0" name=""/>
        <dsp:cNvSpPr/>
      </dsp:nvSpPr>
      <dsp:spPr>
        <a:xfrm rot="10628709">
          <a:off x="3480440" y="4922051"/>
          <a:ext cx="1933479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1933479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398843" y="4892550"/>
        <a:ext cx="96673" cy="96673"/>
      </dsp:txXfrm>
    </dsp:sp>
    <dsp:sp modelId="{69552E78-3A57-2445-8C10-5EE2D31DA072}">
      <dsp:nvSpPr>
        <dsp:cNvPr id="0" name=""/>
        <dsp:cNvSpPr/>
      </dsp:nvSpPr>
      <dsp:spPr>
        <a:xfrm>
          <a:off x="152712" y="3500292"/>
          <a:ext cx="3331248" cy="3143378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Sensory friendly performances</a:t>
          </a:r>
        </a:p>
      </dsp:txBody>
      <dsp:txXfrm>
        <a:off x="640562" y="3960629"/>
        <a:ext cx="2355548" cy="2222704"/>
      </dsp:txXfrm>
    </dsp:sp>
    <dsp:sp modelId="{56FD887B-0D7F-8C42-8C76-CC59572FC4A5}">
      <dsp:nvSpPr>
        <dsp:cNvPr id="0" name=""/>
        <dsp:cNvSpPr/>
      </dsp:nvSpPr>
      <dsp:spPr>
        <a:xfrm rot="12820062">
          <a:off x="4377512" y="3320521"/>
          <a:ext cx="1754139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1754139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210728" y="3295504"/>
        <a:ext cx="87706" cy="87706"/>
      </dsp:txXfrm>
    </dsp:sp>
    <dsp:sp modelId="{D7832178-0D88-6D44-9203-BA27FB4F59EE}">
      <dsp:nvSpPr>
        <dsp:cNvPr id="0" name=""/>
        <dsp:cNvSpPr/>
      </dsp:nvSpPr>
      <dsp:spPr>
        <a:xfrm>
          <a:off x="1542685" y="468915"/>
          <a:ext cx="3302205" cy="2995482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Concerts for neurodiverse groups</a:t>
          </a:r>
        </a:p>
      </dsp:txBody>
      <dsp:txXfrm>
        <a:off x="2026282" y="907593"/>
        <a:ext cx="2335011" cy="2118126"/>
      </dsp:txXfrm>
    </dsp:sp>
    <dsp:sp modelId="{DD56F252-2C05-804D-AA96-A8847AF1C7FF}">
      <dsp:nvSpPr>
        <dsp:cNvPr id="0" name=""/>
        <dsp:cNvSpPr/>
      </dsp:nvSpPr>
      <dsp:spPr>
        <a:xfrm rot="16260197">
          <a:off x="7291683" y="3219554"/>
          <a:ext cx="341465" cy="37672"/>
        </a:xfrm>
        <a:custGeom>
          <a:avLst/>
          <a:gdLst/>
          <a:ahLst/>
          <a:cxnLst/>
          <a:rect l="0" t="0" r="0" b="0"/>
          <a:pathLst>
            <a:path>
              <a:moveTo>
                <a:pt x="0" y="18836"/>
              </a:moveTo>
              <a:lnTo>
                <a:pt x="341465" y="18836"/>
              </a:lnTo>
            </a:path>
          </a:pathLst>
        </a:custGeom>
        <a:noFill/>
        <a:ln w="15875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53879" y="3229853"/>
        <a:ext cx="17073" cy="17073"/>
      </dsp:txXfrm>
    </dsp:sp>
    <dsp:sp modelId="{4FA64B10-EB8D-2646-9EE8-B2906E4EDC87}">
      <dsp:nvSpPr>
        <dsp:cNvPr id="0" name=""/>
        <dsp:cNvSpPr/>
      </dsp:nvSpPr>
      <dsp:spPr>
        <a:xfrm>
          <a:off x="5860993" y="0"/>
          <a:ext cx="3262543" cy="3067891"/>
        </a:xfrm>
        <a:prstGeom prst="ellipse">
          <a:avLst/>
        </a:prstGeom>
        <a:solidFill>
          <a:srgbClr val="283E8B"/>
        </a:solidFill>
        <a:ln w="15875" cap="flat" cmpd="sng" algn="ctr">
          <a:solidFill>
            <a:srgbClr val="FBFBF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“Relaxed Performances”</a:t>
          </a:r>
        </a:p>
      </dsp:txBody>
      <dsp:txXfrm>
        <a:off x="6338781" y="449282"/>
        <a:ext cx="2306967" cy="21693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92D23-AA7B-4B5B-95BF-7A5E62858D9A}">
      <dsp:nvSpPr>
        <dsp:cNvPr id="0" name=""/>
        <dsp:cNvSpPr/>
      </dsp:nvSpPr>
      <dsp:spPr>
        <a:xfrm>
          <a:off x="0" y="2178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663D9-0E17-4EE7-98F7-B9FC188FAD63}">
      <dsp:nvSpPr>
        <dsp:cNvPr id="0" name=""/>
        <dsp:cNvSpPr/>
      </dsp:nvSpPr>
      <dsp:spPr>
        <a:xfrm>
          <a:off x="333979" y="250592"/>
          <a:ext cx="607234" cy="6072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27EE31-C0D9-4376-8876-F3EE7D4DE72F}">
      <dsp:nvSpPr>
        <dsp:cNvPr id="0" name=""/>
        <dsp:cNvSpPr/>
      </dsp:nvSpPr>
      <dsp:spPr>
        <a:xfrm>
          <a:off x="1275192" y="2178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Preshow work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178"/>
        <a:ext cx="5178731" cy="1104063"/>
      </dsp:txXfrm>
    </dsp:sp>
    <dsp:sp modelId="{42636A03-D44D-4B0F-B7AF-F79FE5BA03F4}">
      <dsp:nvSpPr>
        <dsp:cNvPr id="0" name=""/>
        <dsp:cNvSpPr/>
      </dsp:nvSpPr>
      <dsp:spPr>
        <a:xfrm>
          <a:off x="0" y="1382257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FB9956-AEC6-4903-8C77-C0EEA6FABFB7}">
      <dsp:nvSpPr>
        <dsp:cNvPr id="0" name=""/>
        <dsp:cNvSpPr/>
      </dsp:nvSpPr>
      <dsp:spPr>
        <a:xfrm>
          <a:off x="333979" y="1630671"/>
          <a:ext cx="607234" cy="6072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DB52F-8782-4268-AFE2-BF0C2B0C8B39}">
      <dsp:nvSpPr>
        <dsp:cNvPr id="0" name=""/>
        <dsp:cNvSpPr/>
      </dsp:nvSpPr>
      <dsp:spPr>
        <a:xfrm>
          <a:off x="1275192" y="1382257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Environmental Audit 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1382257"/>
        <a:ext cx="5178731" cy="1104063"/>
      </dsp:txXfrm>
    </dsp:sp>
    <dsp:sp modelId="{FCADE996-BB66-4DB5-AE33-1187325F53C7}">
      <dsp:nvSpPr>
        <dsp:cNvPr id="0" name=""/>
        <dsp:cNvSpPr/>
      </dsp:nvSpPr>
      <dsp:spPr>
        <a:xfrm>
          <a:off x="0" y="2762336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6C5D2E-BCC4-474C-94C1-D98EA32B1E10}">
      <dsp:nvSpPr>
        <dsp:cNvPr id="0" name=""/>
        <dsp:cNvSpPr/>
      </dsp:nvSpPr>
      <dsp:spPr>
        <a:xfrm>
          <a:off x="333979" y="3010750"/>
          <a:ext cx="607234" cy="6072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1F466-4771-44D4-8661-6FA9123FE8C2}">
      <dsp:nvSpPr>
        <dsp:cNvPr id="0" name=""/>
        <dsp:cNvSpPr/>
      </dsp:nvSpPr>
      <dsp:spPr>
        <a:xfrm>
          <a:off x="1275192" y="2762336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Extra-musical aids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2762336"/>
        <a:ext cx="5178731" cy="1104063"/>
      </dsp:txXfrm>
    </dsp:sp>
    <dsp:sp modelId="{263CB4B5-C6E1-46AB-B9A9-E5AAE8D9A020}">
      <dsp:nvSpPr>
        <dsp:cNvPr id="0" name=""/>
        <dsp:cNvSpPr/>
      </dsp:nvSpPr>
      <dsp:spPr>
        <a:xfrm>
          <a:off x="0" y="4142415"/>
          <a:ext cx="6453924" cy="11040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BFE75-A436-4130-963A-21EFE6D2AB12}">
      <dsp:nvSpPr>
        <dsp:cNvPr id="0" name=""/>
        <dsp:cNvSpPr/>
      </dsp:nvSpPr>
      <dsp:spPr>
        <a:xfrm>
          <a:off x="333979" y="4390829"/>
          <a:ext cx="607234" cy="6072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746CD-8EF1-4906-9BBD-318DCED40D15}">
      <dsp:nvSpPr>
        <dsp:cNvPr id="0" name=""/>
        <dsp:cNvSpPr/>
      </dsp:nvSpPr>
      <dsp:spPr>
        <a:xfrm>
          <a:off x="1275192" y="4142415"/>
          <a:ext cx="5178731" cy="1104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7" tIns="116847" rIns="116847" bIns="116847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kern="1200" dirty="0">
              <a:latin typeface="Arial" panose="020B0604020202020204" pitchFamily="34" charset="0"/>
              <a:cs typeface="Arial" panose="020B0604020202020204" pitchFamily="34" charset="0"/>
            </a:rPr>
            <a:t>Programming adjustments</a:t>
          </a:r>
          <a:endParaRPr lang="en-US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75192" y="4142415"/>
        <a:ext cx="5178731" cy="1104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C4D66-65DF-46DF-883C-3FB5CC6F508F}">
      <dsp:nvSpPr>
        <dsp:cNvPr id="0" name=""/>
        <dsp:cNvSpPr/>
      </dsp:nvSpPr>
      <dsp:spPr>
        <a:xfrm>
          <a:off x="3970348" y="37134"/>
          <a:ext cx="1660500" cy="1660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75968-F8F4-4DA6-892B-5445FF6E5B33}">
      <dsp:nvSpPr>
        <dsp:cNvPr id="0" name=""/>
        <dsp:cNvSpPr/>
      </dsp:nvSpPr>
      <dsp:spPr>
        <a:xfrm>
          <a:off x="2349497" y="2041551"/>
          <a:ext cx="490220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latin typeface="Arial" panose="020B0604020202020204" pitchFamily="34" charset="0"/>
            </a:rPr>
            <a:t>Artist, staff and volunteer training</a:t>
          </a:r>
        </a:p>
      </dsp:txBody>
      <dsp:txXfrm>
        <a:off x="2349497" y="2041551"/>
        <a:ext cx="4902201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4D1D77-2667-4C67-A301-7F9829E1F69A}">
      <dsp:nvSpPr>
        <dsp:cNvPr id="0" name=""/>
        <dsp:cNvSpPr/>
      </dsp:nvSpPr>
      <dsp:spPr>
        <a:xfrm>
          <a:off x="3828598" y="92355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1DC647-E74E-4626-B6CE-6BAF5502B085}">
      <dsp:nvSpPr>
        <dsp:cNvPr id="0" name=""/>
        <dsp:cNvSpPr/>
      </dsp:nvSpPr>
      <dsp:spPr>
        <a:xfrm>
          <a:off x="2638999" y="2214484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latin typeface="Arial" panose="020B0604020202020204" pitchFamily="34" charset="0"/>
            </a:rPr>
            <a:t>State the “rules”</a:t>
          </a:r>
        </a:p>
      </dsp:txBody>
      <dsp:txXfrm>
        <a:off x="2638999" y="2214484"/>
        <a:ext cx="432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489DD-87C2-EC46-BA62-3C71B8377B3B}">
      <dsp:nvSpPr>
        <dsp:cNvPr id="0" name=""/>
        <dsp:cNvSpPr/>
      </dsp:nvSpPr>
      <dsp:spPr>
        <a:xfrm>
          <a:off x="-198108" y="0"/>
          <a:ext cx="8953452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Adaptive Performances Part II (3rd &amp; 4th parts of the model)</a:t>
          </a:r>
        </a:p>
      </dsp:txBody>
      <dsp:txXfrm>
        <a:off x="-171874" y="26234"/>
        <a:ext cx="7898164" cy="843234"/>
      </dsp:txXfrm>
    </dsp:sp>
    <dsp:sp modelId="{12E931B5-98D0-F34F-A6DA-AAB6CA31B13E}">
      <dsp:nvSpPr>
        <dsp:cNvPr id="0" name=""/>
        <dsp:cNvSpPr/>
      </dsp:nvSpPr>
      <dsp:spPr>
        <a:xfrm>
          <a:off x="918198" y="1044986"/>
          <a:ext cx="8161017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Practical Activities</a:t>
          </a:r>
        </a:p>
      </dsp:txBody>
      <dsp:txXfrm>
        <a:off x="944432" y="1071220"/>
        <a:ext cx="6806253" cy="843234"/>
      </dsp:txXfrm>
    </dsp:sp>
    <dsp:sp modelId="{BFAC5667-8253-7640-A566-2E44D4FD9CD4}">
      <dsp:nvSpPr>
        <dsp:cNvPr id="0" name=""/>
        <dsp:cNvSpPr/>
      </dsp:nvSpPr>
      <dsp:spPr>
        <a:xfrm>
          <a:off x="1638288" y="2089972"/>
          <a:ext cx="8161017" cy="8957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Review of Previous Modules</a:t>
          </a:r>
        </a:p>
      </dsp:txBody>
      <dsp:txXfrm>
        <a:off x="1664522" y="2116206"/>
        <a:ext cx="6806253" cy="843234"/>
      </dsp:txXfrm>
    </dsp:sp>
    <dsp:sp modelId="{7A809A6F-805B-A04F-A39C-C5982478FB13}">
      <dsp:nvSpPr>
        <dsp:cNvPr id="0" name=""/>
        <dsp:cNvSpPr/>
      </dsp:nvSpPr>
      <dsp:spPr>
        <a:xfrm>
          <a:off x="7776919" y="679241"/>
          <a:ext cx="582206" cy="582206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7907915" y="679241"/>
        <a:ext cx="320214" cy="438110"/>
      </dsp:txXfrm>
    </dsp:sp>
    <dsp:sp modelId="{C082719D-69AC-604E-B5AD-1BA156474723}">
      <dsp:nvSpPr>
        <dsp:cNvPr id="0" name=""/>
        <dsp:cNvSpPr/>
      </dsp:nvSpPr>
      <dsp:spPr>
        <a:xfrm>
          <a:off x="8497009" y="1718255"/>
          <a:ext cx="582206" cy="582206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8628005" y="1718255"/>
        <a:ext cx="320214" cy="4381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54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2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862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29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28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054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140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726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95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3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47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1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27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1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60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4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5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6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86lUjIbS7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5.png"/><Relationship Id="rId7" Type="http://schemas.openxmlformats.org/officeDocument/2006/relationships/hyperlink" Target="https://www.chamberfest.com/2021/wp-content/uploads/2023/10/Venue-Guide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38.emf"/><Relationship Id="rId5" Type="http://schemas.openxmlformats.org/officeDocument/2006/relationships/image" Target="../media/image3.png"/><Relationship Id="rId10" Type="http://schemas.openxmlformats.org/officeDocument/2006/relationships/image" Target="../media/image37.emf"/><Relationship Id="rId4" Type="http://schemas.openxmlformats.org/officeDocument/2006/relationships/image" Target="../media/image6.png"/><Relationship Id="rId9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nnedy-center.org/education/resources-for-educators/classroom-resources/performance-guides/performance-guides/19-20-season/200117-beauty-and-the-beat-nso-music-for-young-audiences/" TargetMode="External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4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4.png"/><Relationship Id="rId9" Type="http://schemas.microsoft.com/office/2007/relationships/diagramDrawing" Target="../diagrams/drawing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8BEE9B-A2F4-4BF3-9EAD-16E1A7FC2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99932" y="3510608"/>
            <a:ext cx="512064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DF8837B-BAE2-489A-8F93-69216307D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Multi-colored paper">
            <a:extLst>
              <a:ext uri="{FF2B5EF4-FFF2-40B4-BE49-F238E27FC236}">
                <a16:creationId xmlns:a16="http://schemas.microsoft.com/office/drawing/2014/main" id="{6D6F59AF-6F86-6349-9BC2-DA72550E29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9877" b="5854"/>
          <a:stretch/>
        </p:blipFill>
        <p:spPr>
          <a:xfrm>
            <a:off x="0" y="1569308"/>
            <a:ext cx="12191999" cy="5263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D77108-B108-B348-9866-D5CF64BA8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734" y="53775"/>
            <a:ext cx="10845479" cy="1515533"/>
          </a:xfrm>
        </p:spPr>
        <p:txBody>
          <a:bodyPr>
            <a:noAutofit/>
          </a:bodyPr>
          <a:lstStyle/>
          <a:p>
            <a:r>
              <a:rPr lang="en-CA" sz="4800" b="1" dirty="0"/>
              <a:t>Adaptive Performances Part I</a:t>
            </a:r>
            <a:endParaRPr lang="en-CA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72612C-B53E-B34C-8A33-734822547D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71903" y="5055756"/>
            <a:ext cx="2427645" cy="1210041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Curtesy of:</a:t>
            </a:r>
          </a:p>
          <a:p>
            <a:r>
              <a:rPr lang="en-US" sz="1600" dirty="0">
                <a:solidFill>
                  <a:srgbClr val="FFFFFF"/>
                </a:solidFill>
              </a:rPr>
              <a:t> Dr. Erin Parkes and </a:t>
            </a:r>
          </a:p>
          <a:p>
            <a:r>
              <a:rPr lang="en-US" sz="1600" dirty="0">
                <a:solidFill>
                  <a:srgbClr val="FFFFFF"/>
                </a:solidFill>
              </a:rPr>
              <a:t>Dr. Jenna Richards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ED7045-4C0D-9B0F-D2C6-EC43E7922F75}"/>
              </a:ext>
            </a:extLst>
          </p:cNvPr>
          <p:cNvSpPr txBox="1"/>
          <p:nvPr/>
        </p:nvSpPr>
        <p:spPr>
          <a:xfrm>
            <a:off x="10151953" y="6179749"/>
            <a:ext cx="2040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CC-BY NC SA 4.0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939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75E71FA-50BD-43F8-8C98-04339283A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AA7F6-A589-4BC8-BC72-2CA6DC908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3F5243F-7E41-439E-8991-C4F246D88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1A6B5F-1CF1-43AD-9E85-94E187210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2A59-7E20-407C-A7F8-582295AC6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E4AC24E-0670-406E-822F-AAA6DA201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253C7E-A9E2-26BE-B8D5-3342436C8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290" y="1041401"/>
            <a:ext cx="3079006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The Basics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89B1776-F953-4C0F-8E85-E9C66B1EF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6432130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A group of children playing on the floor some with sensory items, while a piano quartet plays in the background&#10;&#10;">
            <a:extLst>
              <a:ext uri="{FF2B5EF4-FFF2-40B4-BE49-F238E27FC236}">
                <a16:creationId xmlns:a16="http://schemas.microsoft.com/office/drawing/2014/main" id="{684876D9-8028-8BF6-98C7-3D8F944385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302" y="1410208"/>
            <a:ext cx="5104844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97356D0-D934-42B9-8291-DF34A3AC0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9431" y="3509772"/>
            <a:ext cx="3074977" cy="12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662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575D7A7-3C36-4508-9BC6-70A93BD3C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C964A0D-06B7-4C16-AC9F-20ADDA805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703F5C-55DF-45CD-BC3F-3BE8F1033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C7134F-70F9-4826-A97E-9B39AEA08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9351E73-B6DD-4B56-8EE9-C16B5711C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446D0E-6531-40B7-A182-FB8602439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B79D876-BCFB-48E8-A406-A9DDB58B3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5"/>
            <a:stretch/>
          </a:blipFill>
          <a:ln w="15875" cap="flat" cmpd="sng" algn="ctr">
            <a:solidFill>
              <a:srgbClr val="D9B2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33C98B-90F1-4F12-9D4E-46E1A234D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6B748D-B47C-F1EE-9F40-8F47A9D7E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024" y="1871131"/>
            <a:ext cx="7394110" cy="151553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 dirty="0"/>
              <a:t>Where do adaptive performances sit?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56FEDC-746C-45BC-9AF9-4F33D2165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083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F8D20-ED4E-7746-AF5B-1D5216E50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Adaptives</a:t>
            </a:r>
            <a:r>
              <a:rPr lang="en-US" dirty="0">
                <a:solidFill>
                  <a:srgbClr val="262626"/>
                </a:solidFill>
              </a:rPr>
              <a:t> performances are just that - </a:t>
            </a:r>
            <a:r>
              <a:rPr lang="en-US" i="1" dirty="0">
                <a:solidFill>
                  <a:srgbClr val="262626"/>
                </a:solidFill>
              </a:rPr>
              <a:t>performances</a:t>
            </a:r>
            <a:endParaRPr lang="en-US" dirty="0">
              <a:solidFill>
                <a:srgbClr val="262626"/>
              </a:solidFill>
            </a:endParaRPr>
          </a:p>
        </p:txBody>
      </p:sp>
      <p:pic>
        <p:nvPicPr>
          <p:cNvPr id="5" name="Picture 4" descr="Father teaching son to play guitar">
            <a:extLst>
              <a:ext uri="{FF2B5EF4-FFF2-40B4-BE49-F238E27FC236}">
                <a16:creationId xmlns:a16="http://schemas.microsoft.com/office/drawing/2014/main" id="{E2CA6624-82C0-D24C-8E4D-0A78AD76D7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9" r="17977" b="-2"/>
          <a:stretch/>
        </p:blipFill>
        <p:spPr>
          <a:xfrm>
            <a:off x="1434269" y="2764023"/>
            <a:ext cx="2739728" cy="2726954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305AE-D305-664D-8C52-0E3645917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9735" y="3008812"/>
            <a:ext cx="6256863" cy="3126380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rgbClr val="262626"/>
                </a:solidFill>
              </a:rPr>
              <a:t>Music education– « learning »</a:t>
            </a:r>
            <a:br>
              <a:rPr lang="en-US" dirty="0">
                <a:solidFill>
                  <a:srgbClr val="262626"/>
                </a:solidFill>
              </a:rPr>
            </a:br>
            <a:endParaRPr lang="en-US" dirty="0">
              <a:solidFill>
                <a:srgbClr val="262626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rgbClr val="262626"/>
                </a:solidFill>
              </a:rPr>
              <a:t>Music therapy – « intervention »</a:t>
            </a:r>
            <a:br>
              <a:rPr lang="en-US" dirty="0">
                <a:solidFill>
                  <a:srgbClr val="262626"/>
                </a:solidFill>
              </a:rPr>
            </a:br>
            <a:endParaRPr lang="en-US" dirty="0">
              <a:solidFill>
                <a:srgbClr val="262626"/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rgbClr val="262626"/>
                </a:solidFill>
              </a:rPr>
              <a:t>Community Music – « musicking »</a:t>
            </a:r>
          </a:p>
        </p:txBody>
      </p:sp>
    </p:spTree>
    <p:extLst>
      <p:ext uri="{BB962C8B-B14F-4D97-AF65-F5344CB8AC3E}">
        <p14:creationId xmlns:p14="http://schemas.microsoft.com/office/powerpoint/2010/main" val="2996634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9CE0B-B47D-15B2-0181-DA9A1A656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Xenia Concerts Inc.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419AE-A7C0-F2BE-99C6-7B6BD8F96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451598" cy="33189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62626"/>
                </a:solidFill>
              </a:rPr>
              <a:t>National leader in accessibility in music performances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62626"/>
                </a:solidFill>
              </a:rPr>
              <a:t>Probably the first to host an adaptive concert (around 2015) in Canada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62626"/>
                </a:solidFill>
              </a:rPr>
              <a:t>Offers artist training</a:t>
            </a:r>
            <a:br>
              <a:rPr lang="en-US" sz="2200" dirty="0">
                <a:solidFill>
                  <a:srgbClr val="262626"/>
                </a:solidFill>
              </a:rPr>
            </a:br>
            <a:endParaRPr lang="en-US" sz="2200" dirty="0">
              <a:solidFill>
                <a:srgbClr val="262626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200" dirty="0">
                <a:solidFill>
                  <a:srgbClr val="262626"/>
                </a:solidFill>
              </a:rPr>
              <a:t>Addresses a gap in performance, offering performances for 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CA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https://www.youtube.com/watch?v=O86lUjIbS7s</a:t>
            </a:r>
            <a:r>
              <a:rPr lang="en-CA" sz="1600" dirty="0">
                <a:effectLst/>
              </a:rPr>
              <a:t> </a:t>
            </a:r>
            <a:endParaRPr lang="en-US" sz="2200" dirty="0">
              <a:solidFill>
                <a:srgbClr val="262626"/>
              </a:solidFill>
            </a:endParaRPr>
          </a:p>
        </p:txBody>
      </p:sp>
      <p:pic>
        <p:nvPicPr>
          <p:cNvPr id="1026" name="Picture 2" descr="Xenia Concerts">
            <a:extLst>
              <a:ext uri="{FF2B5EF4-FFF2-40B4-BE49-F238E27FC236}">
                <a16:creationId xmlns:a16="http://schemas.microsoft.com/office/drawing/2014/main" id="{E208852A-CA0E-7CAC-3D8D-84411BDE6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5026" y="3343253"/>
            <a:ext cx="2739728" cy="1568494"/>
          </a:xfrm>
          <a:prstGeom prst="rect">
            <a:avLst/>
          </a:prstGeom>
          <a:noFill/>
          <a:ln w="57150" cmpd="thickThin">
            <a:solidFill>
              <a:srgbClr val="7F7F7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419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5EC36-3548-5CF0-4D06-5C543B70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000" dirty="0">
                <a:ea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en-CA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uick review of audience members who might attend adaptive performances</a:t>
            </a:r>
            <a:r>
              <a:rPr lang="en-CA" sz="3000" dirty="0">
                <a:effectLst/>
                <a:cs typeface="Arial" panose="020B0604020202020204" pitchFamily="34" charset="0"/>
              </a:rPr>
              <a:t> </a:t>
            </a:r>
            <a:endParaRPr lang="en-US" sz="3000" dirty="0"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5CF37CF-09EC-67F2-0231-235301C4F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45608"/>
              </p:ext>
            </p:extLst>
          </p:nvPr>
        </p:nvGraphicFramePr>
        <p:xfrm>
          <a:off x="1631851" y="2939143"/>
          <a:ext cx="884858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0814">
                  <a:extLst>
                    <a:ext uri="{9D8B030D-6E8A-4147-A177-3AD203B41FA5}">
                      <a16:colId xmlns:a16="http://schemas.microsoft.com/office/drawing/2014/main" val="2083049911"/>
                    </a:ext>
                  </a:extLst>
                </a:gridCol>
                <a:gridCol w="4107766">
                  <a:extLst>
                    <a:ext uri="{9D8B030D-6E8A-4147-A177-3AD203B41FA5}">
                      <a16:colId xmlns:a16="http://schemas.microsoft.com/office/drawing/2014/main" val="754450516"/>
                    </a:ext>
                  </a:extLst>
                </a:gridCol>
              </a:tblGrid>
              <a:tr h="1399662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Autism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Fetal Alcohol Syndrome Disorder (FASD)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ADHD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Intellectual disabilities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Down Syndrome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Dementia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Alzheimer’s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‘Developmental delay' or ‘Global development delay’ </a:t>
                      </a:r>
                      <a:b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</a:br>
                      <a:endParaRPr lang="en-US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Sensory sensitivities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Physical disabilities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Germaphobia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OCD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Neurotypical, neurodivergent, able-bodied, or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disabled family and/or friends and/or assistants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…and many many more people!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713644"/>
                  </a:ext>
                </a:extLst>
              </a:tr>
            </a:tbl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E602F-302D-3997-5356-5AA131E97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2474741" cy="59423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People with:</a:t>
            </a:r>
          </a:p>
        </p:txBody>
      </p:sp>
    </p:spTree>
    <p:extLst>
      <p:ext uri="{BB962C8B-B14F-4D97-AF65-F5344CB8AC3E}">
        <p14:creationId xmlns:p14="http://schemas.microsoft.com/office/powerpoint/2010/main" val="4020879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9">
            <a:extLst>
              <a:ext uri="{FF2B5EF4-FFF2-40B4-BE49-F238E27FC236}">
                <a16:creationId xmlns:a16="http://schemas.microsoft.com/office/drawing/2014/main" id="{5066F8AE-A5C7-4B3E-B1DA-D0B624059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78E901E-6697-44E3-9533-1457FA4F0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515452A-514A-4763-9932-37302A8D6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0EC146D-CF08-4B34-ADEB-2F0296F98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1FBA240-87AB-400A-9292-7DC6F3E55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26" name="Rectangle 15">
            <a:extLst>
              <a:ext uri="{FF2B5EF4-FFF2-40B4-BE49-F238E27FC236}">
                <a16:creationId xmlns:a16="http://schemas.microsoft.com/office/drawing/2014/main" id="{544958B8-57B6-4B37-8A18-D54A32EC2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Children painting">
            <a:extLst>
              <a:ext uri="{FF2B5EF4-FFF2-40B4-BE49-F238E27FC236}">
                <a16:creationId xmlns:a16="http://schemas.microsoft.com/office/drawing/2014/main" id="{965270AB-1930-2747-A35F-D66E5CDC01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442" r="1" b="1"/>
          <a:stretch/>
        </p:blipFill>
        <p:spPr>
          <a:xfrm>
            <a:off x="486138" y="488137"/>
            <a:ext cx="11227442" cy="5883295"/>
          </a:xfrm>
          <a:prstGeom prst="rect">
            <a:avLst/>
          </a:prstGeom>
        </p:spPr>
      </p:pic>
      <p:sp>
        <p:nvSpPr>
          <p:cNvPr id="27" name="Rectangle 17">
            <a:extLst>
              <a:ext uri="{FF2B5EF4-FFF2-40B4-BE49-F238E27FC236}">
                <a16:creationId xmlns:a16="http://schemas.microsoft.com/office/drawing/2014/main" id="{B7E4A740-3A69-42A5-8AC0-3905D518F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283C010-53D7-404B-9300-DB1BAE1EAE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8956"/>
            <a:ext cx="12234672" cy="658368"/>
            <a:chOff x="-18288" y="3128956"/>
            <a:chExt cx="12234672" cy="658368"/>
          </a:xfrm>
        </p:grpSpPr>
        <p:sp useBgFill="1">
          <p:nvSpPr>
            <p:cNvPr id="21" name="Rounded Rectangle 21">
              <a:extLst>
                <a:ext uri="{FF2B5EF4-FFF2-40B4-BE49-F238E27FC236}">
                  <a16:creationId xmlns:a16="http://schemas.microsoft.com/office/drawing/2014/main" id="{DFC03671-D6D3-4BA9-AD3E-6ADE11D07C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FD51935-8C23-4BCB-987B-F5AC9E3D94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23" name="Rounded Rectangle 27">
              <a:extLst>
                <a:ext uri="{FF2B5EF4-FFF2-40B4-BE49-F238E27FC236}">
                  <a16:creationId xmlns:a16="http://schemas.microsoft.com/office/drawing/2014/main" id="{72D5A197-23EF-4751-9E72-FEB79910E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DD7E4D1-EC3E-4109-9647-9E6652A92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EA1A58-9A2C-7A56-846C-F5AC7A81A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Image of children playing</a:t>
            </a:r>
          </a:p>
        </p:txBody>
      </p:sp>
    </p:spTree>
    <p:extLst>
      <p:ext uri="{BB962C8B-B14F-4D97-AF65-F5344CB8AC3E}">
        <p14:creationId xmlns:p14="http://schemas.microsoft.com/office/powerpoint/2010/main" val="759201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3D6FF-4193-256C-F796-121895D2B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8423" y="3026089"/>
            <a:ext cx="8086165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might be different between traditional performances?</a:t>
            </a:r>
            <a:r>
              <a:rPr lang="en-CA" sz="4000" dirty="0">
                <a:effectLst/>
                <a:cs typeface="Arial" panose="020B0604020202020204" pitchFamily="34" charset="0"/>
              </a:rPr>
              <a:t> </a:t>
            </a:r>
            <a:endParaRPr lang="en-US" sz="4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583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CD07172-CD61-45EB-BEE3-F644503E5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ADA5DB-ED12-413A-AAB5-6A8D1152E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90"/>
            <a:ext cx="3823215" cy="588329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BA45E5C-ACB9-49E8-B4DB-5255C2376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2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D0F58D-79FC-90E7-2192-2DED39F93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852" y="872061"/>
            <a:ext cx="3073940" cy="3436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Group discussion</a:t>
            </a: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57E618C-1D7B-4A51-90C1-6106CD8A1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491" y="0"/>
            <a:ext cx="7396509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id="{9EA471E8-066E-A0C3-B208-FA35F4F111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91056" y="609602"/>
            <a:ext cx="5587749" cy="558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22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3830BA-2D26-7749-8FED-3C56D8D2F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65" y="1055077"/>
            <a:ext cx="3555054" cy="4794578"/>
          </a:xfrm>
        </p:spPr>
        <p:txBody>
          <a:bodyPr>
            <a:normAutofit/>
          </a:bodyPr>
          <a:lstStyle/>
          <a:p>
            <a:r>
              <a:rPr lang="en-C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Four categories of adaptation</a:t>
            </a:r>
            <a:endParaRPr lang="en-US" sz="3200" dirty="0">
              <a:solidFill>
                <a:srgbClr val="262626"/>
              </a:solidFill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2" descr="The Four Categories of adaptation with icons: Preliminary or Pre-show work, Environmental Audit, Visual and Extra-Musical Aids, and Programming Considerations">
            <a:extLst>
              <a:ext uri="{FF2B5EF4-FFF2-40B4-BE49-F238E27FC236}">
                <a16:creationId xmlns:a16="http://schemas.microsoft.com/office/drawing/2014/main" id="{BA17EE9E-2F33-450F-9C5B-2AF5660EFC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924276"/>
              </p:ext>
            </p:extLst>
          </p:nvPr>
        </p:nvGraphicFramePr>
        <p:xfrm>
          <a:off x="5251938" y="804670"/>
          <a:ext cx="6453924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8877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ED56E41F-B8E0-4D18-B554-FD40260DE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DB31E17-E562-4F82-98D0-858C8412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8BF3B07-5EF6-4E5B-834E-C1398DB60A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DDA1859-D108-4C60-B38B-C85485AB3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498EA77-084B-43CC-B94D-566F1D8E1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9B16D3F-47E8-419E-9C4E-ED6FC918FB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D8A14C-FA04-6543-A5DE-ECA91294F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472" y="1008554"/>
            <a:ext cx="3932245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62626"/>
                </a:solidFill>
                <a:cs typeface="Arial" panose="020B0604020202020204" pitchFamily="34" charset="0"/>
              </a:rPr>
              <a:t>Category 1:</a:t>
            </a:r>
            <a:br>
              <a:rPr lang="en-US" sz="3000" b="1" dirty="0">
                <a:solidFill>
                  <a:srgbClr val="262626"/>
                </a:solidFill>
                <a:cs typeface="Arial" panose="020B0604020202020204" pitchFamily="34" charset="0"/>
              </a:rPr>
            </a:br>
            <a:r>
              <a:rPr lang="en-CA" sz="3000" b="1" dirty="0">
                <a:solidFill>
                  <a:srgbClr val="262626"/>
                </a:solidFill>
                <a:cs typeface="Arial" panose="020B0604020202020204" pitchFamily="34" charset="0"/>
              </a:rPr>
              <a:t>Preshow work</a:t>
            </a:r>
            <a:endParaRPr lang="en-US" sz="3000" b="1" dirty="0">
              <a:solidFill>
                <a:srgbClr val="262626"/>
              </a:solidFill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E937B9-07EE-456A-A31C-41A8866E2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3" name="Picture 12" descr="People working on ideas">
            <a:extLst>
              <a:ext uri="{FF2B5EF4-FFF2-40B4-BE49-F238E27FC236}">
                <a16:creationId xmlns:a16="http://schemas.microsoft.com/office/drawing/2014/main" id="{912914F3-00A3-D740-99B6-C3CB6FBB1F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009" r="1" b="6991"/>
          <a:stretch/>
        </p:blipFill>
        <p:spPr>
          <a:xfrm>
            <a:off x="1412683" y="1956545"/>
            <a:ext cx="5278777" cy="2766106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D2308B7-2829-44DD-B213-27EEBDED1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A2A13-4FB3-534C-82ED-8C62EF918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9472" y="2488858"/>
            <a:ext cx="4112240" cy="336058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Visual Story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Venue guide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Step by step guide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Images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Use simple (first-person) language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62626"/>
                </a:solidFill>
              </a:rPr>
              <a:t>Send it before or make it available online/by request</a:t>
            </a:r>
          </a:p>
        </p:txBody>
      </p:sp>
    </p:spTree>
    <p:extLst>
      <p:ext uri="{BB962C8B-B14F-4D97-AF65-F5344CB8AC3E}">
        <p14:creationId xmlns:p14="http://schemas.microsoft.com/office/powerpoint/2010/main" val="132722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CBA614-E1D5-62AA-54C1-0099A683C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3" y="1055077"/>
            <a:ext cx="3552006" cy="47945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Today’s class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6F5E9C6F-49BE-9FFE-48C5-B75031DA7C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779181"/>
              </p:ext>
            </p:extLst>
          </p:nvPr>
        </p:nvGraphicFramePr>
        <p:xfrm>
          <a:off x="5470072" y="804670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36855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B99C5CFC-075D-4F3F-9F9F-661FE540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DC8D7C43-09CE-4135-B728-76800AC35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1EF55059-E28F-4AFA-9147-69F50C4E64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E583B832-AA89-4082-98A3-E5AA78763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E591C4AB-3C35-4B64-BB09-94D736BD4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EED47D7-3B89-48AD-96EB-9331E99785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6DEB1E7-63A4-4EBA-92AE-4402F6F8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939C2D83-479B-4839-9014-A79F36E7D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2E544D5-B60B-4F67-971B-1E4414EB8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83244EEC-C133-4A24-9067-61DAC211C4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6B9D9E02-870D-4BE3-ABF6-C7F91B02BC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56BEF73-54C2-9038-FC47-C6612E8BF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573" y="636035"/>
            <a:ext cx="9989677" cy="11865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cap="none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+mj-ea"/>
                <a:cs typeface="+mj-cs"/>
              </a:rPr>
              <a:t>Visua</a:t>
            </a:r>
            <a:r>
              <a:rPr lang="en-US" sz="4000" dirty="0"/>
              <a:t>l Story</a:t>
            </a:r>
            <a:endParaRPr lang="en-US" sz="4000" kern="1200" cap="none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6B992-1899-7F2D-7504-F948EB200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448" y="5345996"/>
            <a:ext cx="9603727" cy="5833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dirty="0">
                <a:solidFill>
                  <a:schemeClr val="tx1"/>
                </a:solidFill>
                <a:hlinkClick r:id="rId7"/>
              </a:rPr>
              <a:t>Direct link to </a:t>
            </a:r>
            <a:r>
              <a:rPr lang="en-US" sz="2100" dirty="0" err="1">
                <a:solidFill>
                  <a:schemeClr val="tx1"/>
                </a:solidFill>
                <a:hlinkClick r:id="rId7"/>
              </a:rPr>
              <a:t>Chamberfest</a:t>
            </a:r>
            <a:r>
              <a:rPr lang="en-US" sz="2100" dirty="0">
                <a:solidFill>
                  <a:schemeClr val="tx1"/>
                </a:solidFill>
                <a:hlinkClick r:id="rId7"/>
              </a:rPr>
              <a:t> Venue Guide PDF </a:t>
            </a:r>
            <a:endParaRPr lang="en-US" sz="21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3092F-84A1-3E19-9E5C-0649A3B96C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143" y="1805907"/>
            <a:ext cx="2426435" cy="32960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DC2E37-C0AA-CFAD-364E-F82660A3E6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26028" y="1805907"/>
            <a:ext cx="2463229" cy="329605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5AE1C1-7700-7458-84FE-493134A6AE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574" y="1822551"/>
            <a:ext cx="2463227" cy="329604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599F73-84A1-0EBA-4982-3E3AD37653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1984" y="1822550"/>
            <a:ext cx="2463228" cy="32960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656B20E-7353-4E2E-90DC-4447F7430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81200" y="5262441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618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9C15-14C6-0893-69A9-93294E8B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Pre-show work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75F59-25BB-9DA8-6244-434CEA21B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501" y="2722032"/>
            <a:ext cx="9601196" cy="3318936"/>
          </a:xfrm>
        </p:spPr>
        <p:txBody>
          <a:bodyPr/>
          <a:lstStyle/>
          <a:p>
            <a:pPr>
              <a:buClrTx/>
            </a:pPr>
            <a:r>
              <a:rPr lang="en-US" dirty="0"/>
              <a:t>Second document created for before, during, or after performance</a:t>
            </a:r>
          </a:p>
          <a:p>
            <a:pPr lvl="1">
              <a:buClrTx/>
            </a:pPr>
            <a:r>
              <a:rPr lang="en-US" dirty="0"/>
              <a:t>Activities like crosswords, drawing prompts, or acting scenes </a:t>
            </a:r>
          </a:p>
          <a:p>
            <a:pPr lvl="1">
              <a:buClrTx/>
            </a:pPr>
            <a:r>
              <a:rPr lang="en-US" dirty="0"/>
              <a:t>Include links</a:t>
            </a:r>
          </a:p>
          <a:p>
            <a:pPr lvl="1">
              <a:buClrTx/>
            </a:pPr>
            <a:r>
              <a:rPr lang="en-US" dirty="0"/>
              <a:t>Instruments, pieces or composer highlights/add-ons</a:t>
            </a:r>
          </a:p>
        </p:txBody>
      </p:sp>
    </p:spTree>
    <p:extLst>
      <p:ext uri="{BB962C8B-B14F-4D97-AF65-F5344CB8AC3E}">
        <p14:creationId xmlns:p14="http://schemas.microsoft.com/office/powerpoint/2010/main" val="1427297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58151-DEDD-F2C7-8B1E-8038A65A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41295"/>
            <a:ext cx="9601196" cy="1303867"/>
          </a:xfrm>
        </p:spPr>
        <p:txBody>
          <a:bodyPr/>
          <a:lstStyle/>
          <a:p>
            <a:r>
              <a:rPr lang="en-US" dirty="0"/>
              <a:t>Programming guide example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3C7F02-A4B4-5DEF-EEE8-D61D88427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72" y="2486211"/>
            <a:ext cx="2691385" cy="348866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8E12BC-55EF-023D-617B-185010691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3904" y="1933887"/>
            <a:ext cx="6234205" cy="622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hlinkClick r:id="rId3"/>
              </a:rPr>
              <a:t>Direct link to programming guide PDF from Kennedy Center</a:t>
            </a: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728259-A5F8-47EA-AACC-134C7F581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723" y="2467485"/>
            <a:ext cx="2691385" cy="3488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24DA04-C353-579E-864F-23A8F4435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007" y="2450304"/>
            <a:ext cx="2800963" cy="36307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64B340-C7B4-6845-8A31-F4B3A023C3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6758" y="2440941"/>
            <a:ext cx="2800964" cy="363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41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91631-0EC3-5872-E664-B560FD01C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Pre-show work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61600F6-F8BC-ABE1-CB02-069FE9AA1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527375"/>
              </p:ext>
            </p:extLst>
          </p:nvPr>
        </p:nvGraphicFramePr>
        <p:xfrm>
          <a:off x="1295400" y="2772384"/>
          <a:ext cx="9601197" cy="287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2580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ED67D537-2E3B-4FA8-95C1-D7E02265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4DC467-7891-443B-84EA-66A43A3AC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88137"/>
            <a:ext cx="11227442" cy="58832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127000" dir="48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CA33FD-D0C5-4C9F-B64A-AC7E224E1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F4F6E25-D7E9-C801-0FFB-EC3317CE4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/>
              <a:t>Pre-show work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F5A80F-0E52-4137-B9D0-92B0AA811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139F4B-2CBD-4156-92F1-B6A65F08F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8288" y="3128956"/>
            <a:ext cx="12234672" cy="658368"/>
            <a:chOff x="-18288" y="3128956"/>
            <a:chExt cx="12234672" cy="658368"/>
          </a:xfrm>
        </p:grpSpPr>
        <p:sp useBgFill="1">
          <p:nvSpPr>
            <p:cNvPr id="34" name="Rounded Rectangle 20">
              <a:extLst>
                <a:ext uri="{FF2B5EF4-FFF2-40B4-BE49-F238E27FC236}">
                  <a16:creationId xmlns:a16="http://schemas.microsoft.com/office/drawing/2014/main" id="{318D8D75-47F8-4373-86E7-D5DBA8913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D772C03-6ACE-4F15-86B6-E8FF88CE89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36" name="Rounded Rectangle 22">
              <a:extLst>
                <a:ext uri="{FF2B5EF4-FFF2-40B4-BE49-F238E27FC236}">
                  <a16:creationId xmlns:a16="http://schemas.microsoft.com/office/drawing/2014/main" id="{DD5AF6AF-C4BA-4392-8ECA-EBE15C3477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770AC5D-09DC-4A21-A963-F058C60A8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83777D7-566E-1A97-179D-66FC139544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483946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5460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1C7711F-3983-4AB1-AFDE-96F7C0651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C9D38-9241-4F71-9B45-73827299E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302979-39A3-4421-821D-94D6E00B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8E001BA-C181-4F47-9ABC-DF4C85AB4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EF07F1E-BD52-4B06-A38E-BF29F8E28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68BE646-889B-49C2-95AF-90BAE5D29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461F442-F34E-D942-ACEA-61885E4F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 fontScale="90000"/>
          </a:bodyPr>
          <a:lstStyle/>
          <a:p>
            <a:r>
              <a:rPr lang="en-US" dirty="0"/>
              <a:t>Category 2: </a:t>
            </a:r>
            <a:br>
              <a:rPr lang="en-US" dirty="0"/>
            </a:br>
            <a:r>
              <a:rPr lang="en-US" dirty="0"/>
              <a:t>Environmental Audit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3085476-B49E-49ED-87D2-1165E69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Theater chairs arranged based on their colors">
            <a:extLst>
              <a:ext uri="{FF2B5EF4-FFF2-40B4-BE49-F238E27FC236}">
                <a16:creationId xmlns:a16="http://schemas.microsoft.com/office/drawing/2014/main" id="{5C42B532-F59A-44F8-9777-8AB4A9CF295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5333" r="22565" b="-2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9BA5C68-DFCC-4101-8403-F96781C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299F8-CC22-6A48-A87E-2F644FCF0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055" y="2895599"/>
            <a:ext cx="6260114" cy="331893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/>
              <a:t>Clear signage </a:t>
            </a:r>
          </a:p>
          <a:p>
            <a:pPr>
              <a:buClr>
                <a:schemeClr val="tx1"/>
              </a:buClr>
            </a:pPr>
            <a:r>
              <a:rPr lang="en-US" dirty="0"/>
              <a:t>Quiet room separate from performance space</a:t>
            </a:r>
          </a:p>
          <a:p>
            <a:pPr>
              <a:buClr>
                <a:schemeClr val="tx1"/>
              </a:buClr>
            </a:pPr>
            <a:r>
              <a:rPr lang="en-US" dirty="0"/>
              <a:t>Various seating options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/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76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5">
            <a:extLst>
              <a:ext uri="{FF2B5EF4-FFF2-40B4-BE49-F238E27FC236}">
                <a16:creationId xmlns:a16="http://schemas.microsoft.com/office/drawing/2014/main" id="{5066F8AE-A5C7-4B3E-B1DA-D0B624059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78E901E-6697-44E3-9533-1457FA4F0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515452A-514A-4763-9932-37302A8D6D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0EC146D-CF08-4B34-ADEB-2F0296F98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1FBA240-87AB-400A-9292-7DC6F3E55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47" name="Rectangle 41">
            <a:extLst>
              <a:ext uri="{FF2B5EF4-FFF2-40B4-BE49-F238E27FC236}">
                <a16:creationId xmlns:a16="http://schemas.microsoft.com/office/drawing/2014/main" id="{F733538D-5433-42E7-AA08-DC5FDEDA4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3" name="Content Placeholder 12" descr="White stage lights and smoke">
            <a:extLst>
              <a:ext uri="{FF2B5EF4-FFF2-40B4-BE49-F238E27FC236}">
                <a16:creationId xmlns:a16="http://schemas.microsoft.com/office/drawing/2014/main" id="{63D0ED93-CCB8-EE44-92EE-97C3D991D7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164" b="1783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8EB1B4-BE7A-0A98-9588-D663D7B91C06}"/>
              </a:ext>
            </a:extLst>
          </p:cNvPr>
          <p:cNvSpPr txBox="1"/>
          <p:nvPr/>
        </p:nvSpPr>
        <p:spPr>
          <a:xfrm>
            <a:off x="7482057" y="4519977"/>
            <a:ext cx="4231006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</a:rPr>
              <a:t>Lighting adjustments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</a:rPr>
              <a:t>Spaces for sensory items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</a:rPr>
              <a:t>Ability to enter and exit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EE57FF-D022-8062-4908-DD6FC9EC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218" y="3687022"/>
            <a:ext cx="7118839" cy="754284"/>
          </a:xfrm>
          <a:solidFill>
            <a:schemeClr val="bg1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Environmental Audit continued</a:t>
            </a:r>
          </a:p>
        </p:txBody>
      </p:sp>
    </p:spTree>
    <p:extLst>
      <p:ext uri="{BB962C8B-B14F-4D97-AF65-F5344CB8AC3E}">
        <p14:creationId xmlns:p14="http://schemas.microsoft.com/office/powerpoint/2010/main" val="4189239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5F01BD1-E3CB-4562-A77C-00A3ED246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2030E9-8BC2-4840-8C6B-991B68C5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51493CA-1EAE-4C5B-9C46-8437DD51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B01891-F01D-4D0D-A631-E29F0EA8E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8B1DE3F-E4E6-4E5E-9213-CB6C7AA92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FE6BB3-9290-46EA-8067-AA9277C7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6E3A2EA-0FCD-D8E2-A9FE-E39620A12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5664" y="1356785"/>
            <a:ext cx="6270090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Review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325209-1BB3-4A1C-97C2-17DCDC165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Presentation with Checklist">
            <a:extLst>
              <a:ext uri="{FF2B5EF4-FFF2-40B4-BE49-F238E27FC236}">
                <a16:creationId xmlns:a16="http://schemas.microsoft.com/office/drawing/2014/main" id="{68D0480F-8F70-E23A-C1B2-73E1FAEFE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12683" y="2122701"/>
            <a:ext cx="2433793" cy="24337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EE5F5-AF73-46E3-90B6-27EEFDAC3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6BB06-E6BE-6C70-4622-7B22BADC1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990" y="3076736"/>
            <a:ext cx="6965097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>
                <a:solidFill>
                  <a:srgbClr val="262626"/>
                </a:solidFill>
              </a:rPr>
              <a:t>What are some pre-show elements?</a:t>
            </a:r>
          </a:p>
          <a:p>
            <a:pPr>
              <a:buClrTx/>
            </a:pPr>
            <a:r>
              <a:rPr lang="en-US" dirty="0">
                <a:solidFill>
                  <a:srgbClr val="262626"/>
                </a:solidFill>
              </a:rPr>
              <a:t>What are some Environmental Audit elements?</a:t>
            </a:r>
          </a:p>
          <a:p>
            <a:pPr marL="0" indent="0">
              <a:buClrTx/>
              <a:buNone/>
            </a:pP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596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B07DF-0402-F083-F29F-96BE5522E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1395584"/>
            <a:ext cx="6896098" cy="1303867"/>
          </a:xfrm>
        </p:spPr>
        <p:txBody>
          <a:bodyPr/>
          <a:lstStyle/>
          <a:p>
            <a:r>
              <a:rPr lang="en-US" dirty="0"/>
              <a:t>Activity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078B8DB-14AD-3B4F-15A1-51B394CA0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704867"/>
              </p:ext>
            </p:extLst>
          </p:nvPr>
        </p:nvGraphicFramePr>
        <p:xfrm>
          <a:off x="1095373" y="2992569"/>
          <a:ext cx="7753347" cy="2296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0994">
                  <a:extLst>
                    <a:ext uri="{9D8B030D-6E8A-4147-A177-3AD203B41FA5}">
                      <a16:colId xmlns:a16="http://schemas.microsoft.com/office/drawing/2014/main" val="2275458408"/>
                    </a:ext>
                  </a:extLst>
                </a:gridCol>
                <a:gridCol w="3302353">
                  <a:extLst>
                    <a:ext uri="{9D8B030D-6E8A-4147-A177-3AD203B41FA5}">
                      <a16:colId xmlns:a16="http://schemas.microsoft.com/office/drawing/2014/main" val="36870865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Symphony No. 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Wolfgang Amadeus Mozart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13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Lark Ascending for violin and orchestra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R. Vaughan Williams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17236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Intermission</a:t>
                      </a:r>
                    </a:p>
                    <a:p>
                      <a:pPr algn="ctr"/>
                      <a:endParaRPr lang="en-US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5254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Symphony No. 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Shostakovich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486327"/>
                  </a:ext>
                </a:extLst>
              </a:tr>
            </a:tbl>
          </a:graphicData>
        </a:graphic>
      </p:graphicFrame>
      <p:pic>
        <p:nvPicPr>
          <p:cNvPr id="8" name="Picture 7" descr="Woman with dark hair up-do playing violin or viola with string players to left and right and cello player in background">
            <a:extLst>
              <a:ext uri="{FF2B5EF4-FFF2-40B4-BE49-F238E27FC236}">
                <a16:creationId xmlns:a16="http://schemas.microsoft.com/office/drawing/2014/main" id="{7D57A1E0-B798-6A5F-974C-60CD57940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8697" y="2500643"/>
            <a:ext cx="2590799" cy="2250515"/>
          </a:xfrm>
          <a:prstGeom prst="rect">
            <a:avLst/>
          </a:prstGeom>
        </p:spPr>
      </p:pic>
      <p:pic>
        <p:nvPicPr>
          <p:cNvPr id="10" name="Picture 9" descr="Close-up of sheet music">
            <a:extLst>
              <a:ext uri="{FF2B5EF4-FFF2-40B4-BE49-F238E27FC236}">
                <a16:creationId xmlns:a16="http://schemas.microsoft.com/office/drawing/2014/main" id="{C8F2290F-CF13-41EA-01BF-E0333CDD4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419" y="618944"/>
            <a:ext cx="2604077" cy="1787389"/>
          </a:xfrm>
          <a:prstGeom prst="rect">
            <a:avLst/>
          </a:prstGeom>
        </p:spPr>
      </p:pic>
      <p:pic>
        <p:nvPicPr>
          <p:cNvPr id="12" name="Picture 11" descr="Falcon against a blue sky">
            <a:extLst>
              <a:ext uri="{FF2B5EF4-FFF2-40B4-BE49-F238E27FC236}">
                <a16:creationId xmlns:a16="http://schemas.microsoft.com/office/drawing/2014/main" id="{FAA0BC52-FCE5-2C94-341F-A9D17F21F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697" y="4845468"/>
            <a:ext cx="2604078" cy="139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990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7575D7A7-3C36-4508-9BC6-70A93BD3C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C964A0D-06B7-4C16-AC9F-20ADDA805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703F5C-55DF-45CD-BC3F-3BE8F1033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8C7134F-70F9-4826-A97E-9B39AEA08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9351E73-B6DD-4B56-8EE9-C16B5711C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E446D0E-6531-40B7-A182-FB86024397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22C7FDF9-C2A1-45C5-A49B-8B1CA2A3C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5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8D8988FF-4B5F-49A9-BB7F-B49C1610F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51899D-07B0-EE71-49DB-85FF99DA4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8" y="1871131"/>
            <a:ext cx="6815669" cy="151553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06F37-6DDC-D575-8254-AD3155BFA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398" y="3657597"/>
            <a:ext cx="6815669" cy="13208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dirty="0">
                <a:solidFill>
                  <a:schemeClr val="tx1"/>
                </a:solidFill>
              </a:rPr>
              <a:t>What did you produce as adaptations (pre-show and environment) for this traditional program?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E580401-353D-4D90-9CA7-316BFD718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25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572F6A24-139E-4EB5-86D2-431F42EF8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963AE85-BE5D-4975-BACF-DDDCC9C2A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1E7751F0-16BF-4A9D-B778-5D46B92B4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D755924-121A-47AA-8613-995D4108B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B4D2AFDA-19BE-4455-830E-1541E5D7B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0FB15EBF-E414-4E00-87E7-700A78A60F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A11D285D-2956-1028-7419-C4F573A18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Review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9DA5B05-DD14-4860-AC45-02A8D2EE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6" name="Picture 5" descr="Bundles of colorful yarn">
            <a:extLst>
              <a:ext uri="{FF2B5EF4-FFF2-40B4-BE49-F238E27FC236}">
                <a16:creationId xmlns:a16="http://schemas.microsoft.com/office/drawing/2014/main" id="{D75BE7C5-9340-C542-99B4-110496CD0F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38" r="29809" b="3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6BE37AC-AD36-4C42-9B8C-C5500F4E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183EE1F-49C5-FD15-4E17-7EAABD31833E}"/>
              </a:ext>
            </a:extLst>
          </p:cNvPr>
          <p:cNvSpPr txBox="1"/>
          <p:nvPr/>
        </p:nvSpPr>
        <p:spPr>
          <a:xfrm>
            <a:off x="5755341" y="2556932"/>
            <a:ext cx="5656371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How do you consider accessibility and inclusivity within your artistic practice?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In what ways can artists help advance society’s inclusivity and accessibility standards?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SzPct val="115000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763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7DEDD00-5E71-418B-9C3C-9B71B0182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08AA894-60A7-4A09-919E-54EF7C3EC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4680684-9D82-4E2B-9E9A-778390DA9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28899EB-8201-46DC-A208-67136E6BA1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8681DBB-DB5A-40DF-8333-C7E1C945B5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3141B5-1E9D-B533-939C-34A0A1C9D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196503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Next Class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BB30F52-1DD0-9A2D-16F1-45EA680062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697303"/>
              </p:ext>
            </p:extLst>
          </p:nvPr>
        </p:nvGraphicFramePr>
        <p:xfrm>
          <a:off x="1295401" y="2675822"/>
          <a:ext cx="9601197" cy="2985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19942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37B27-483F-839F-9134-FF87B7165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7121E-7827-3760-2A3C-B9F870F26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2556932"/>
            <a:ext cx="10248899" cy="3318936"/>
          </a:xfrm>
        </p:spPr>
        <p:txBody>
          <a:bodyPr>
            <a:norm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should we be training performance students for the various environments they will perform in when they finish school?</a:t>
            </a:r>
            <a:endParaRPr lang="en-CA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Does high-level performance belong exclusively on “stages”, or are other paradigms available to artists who seek advanced competency and employment as specialists in high-level interpretation?</a:t>
            </a:r>
            <a:endParaRPr lang="en-CA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Have you seen or heard of adaptive performances being presented in your region?</a:t>
            </a:r>
            <a:endParaRPr lang="en-CA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0407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0C0BBC-0C73-DD51-CF62-49C97097E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889" y="954756"/>
            <a:ext cx="3152517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Assignment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F2380-A2BE-E767-0A5E-FFED5326B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469900"/>
            <a:ext cx="6468681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dirty="0"/>
              <a:t>Write a reflection in the discussion forum and respond to at least one colleague’s reflection</a:t>
            </a:r>
          </a:p>
        </p:txBody>
      </p:sp>
    </p:spTree>
    <p:extLst>
      <p:ext uri="{BB962C8B-B14F-4D97-AF65-F5344CB8AC3E}">
        <p14:creationId xmlns:p14="http://schemas.microsoft.com/office/powerpoint/2010/main" val="147093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1" y="484632"/>
            <a:ext cx="11222737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2B5AB9-A15D-7C5A-592C-AEF886FB8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21" y="796374"/>
            <a:ext cx="10583158" cy="88002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Additional Content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747" y="648377"/>
            <a:ext cx="10890504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D1B2-0523-DAE2-7BD7-734E48D2A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5621" y="2618461"/>
            <a:ext cx="8575629" cy="3263612"/>
          </a:xfrm>
        </p:spPr>
        <p:txBody>
          <a:bodyPr>
            <a:no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ink to the Xenia videos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Visual Story from Ottawa </a:t>
            </a:r>
            <a:r>
              <a:rPr lang="en-US" sz="22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Chamberfest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Programming Guide from Kennedy Center 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Required reading resources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Further reading resources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Website/social links for a few organizations with adaptive performances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US" sz="2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Summary sheet for adaptive performances (includes full model)</a:t>
            </a:r>
            <a:endParaRPr lang="en-CA" sz="22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5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EA40-946E-3C4F-AA35-06B00C845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AD03-6A5B-2946-AB3E-13A67DA3D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31915"/>
            <a:ext cx="9601196" cy="39158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dirty="0" err="1"/>
              <a:t>Ansdell</a:t>
            </a:r>
            <a:r>
              <a:rPr lang="en-CA" dirty="0"/>
              <a:t>, Gary. “Being Who You Aren’t; Doing What You Can’t: Community Music Therapy &amp; The Paradoxes of Performance.” </a:t>
            </a:r>
            <a:r>
              <a:rPr lang="en-CA" i="1" dirty="0"/>
              <a:t>Voices: A World Forum for Music Therapy</a:t>
            </a:r>
            <a:r>
              <a:rPr lang="en-CA" dirty="0"/>
              <a:t> 5, no. 3 (2005). </a:t>
            </a:r>
          </a:p>
          <a:p>
            <a:pPr marL="0" indent="0">
              <a:buNone/>
            </a:pPr>
            <a:r>
              <a:rPr lang="en-CA" dirty="0"/>
              <a:t>Ayres, Jean. Improving academic scores through sensory integration. </a:t>
            </a:r>
            <a:r>
              <a:rPr lang="en-CA" i="1" dirty="0"/>
              <a:t>Journal of Learning Disabilities </a:t>
            </a:r>
            <a:r>
              <a:rPr lang="en-CA" dirty="0"/>
              <a:t>5, (1972): 338-343.</a:t>
            </a:r>
          </a:p>
          <a:p>
            <a:pPr marL="0" indent="0">
              <a:buNone/>
            </a:pPr>
            <a:r>
              <a:rPr lang="en-CA" dirty="0" err="1"/>
              <a:t>Bakan</a:t>
            </a:r>
            <a:r>
              <a:rPr lang="en-CA" dirty="0"/>
              <a:t>, Michael. “Neurodiversity and the Ethnomusicology of Autism.”</a:t>
            </a:r>
            <a:r>
              <a:rPr lang="en-CA" i="1" dirty="0"/>
              <a:t> College Music Symposium</a:t>
            </a:r>
            <a:r>
              <a:rPr lang="en-CA" dirty="0"/>
              <a:t> 54, (2014).</a:t>
            </a:r>
          </a:p>
          <a:p>
            <a:pPr marL="0" indent="0">
              <a:buNone/>
            </a:pPr>
            <a:r>
              <a:rPr lang="en-CA" dirty="0"/>
              <a:t>Fletcher-Watson, Ben. “Relaxed Performance: Audiences with Autism in Mainstream Theatre.” </a:t>
            </a:r>
            <a:r>
              <a:rPr lang="en-CA" i="1" dirty="0"/>
              <a:t>The Scottish Journal of Performance</a:t>
            </a:r>
            <a:r>
              <a:rPr lang="en-CA" dirty="0"/>
              <a:t> 2 (June, 2015): 61-89.</a:t>
            </a:r>
          </a:p>
          <a:p>
            <a:pPr marL="0" indent="0">
              <a:buNone/>
            </a:pPr>
            <a:r>
              <a:rPr lang="en-CA" dirty="0"/>
              <a:t>Fletcher-Watson, Ben and Shaun May. “Enhancing Relaxed Performance: Evaluating the Autism Arts Festival.” </a:t>
            </a:r>
            <a:r>
              <a:rPr lang="en-CA" i="1" dirty="0"/>
              <a:t>The Journal of Applied Theatre and Performance </a:t>
            </a:r>
            <a:r>
              <a:rPr lang="en-CA" dirty="0"/>
              <a:t>23, no.3</a:t>
            </a:r>
            <a:r>
              <a:rPr lang="en-CA" i="1" dirty="0"/>
              <a:t> </a:t>
            </a:r>
            <a:r>
              <a:rPr lang="en-CA" dirty="0"/>
              <a:t>(May, 2018): 406-420.</a:t>
            </a:r>
          </a:p>
          <a:p>
            <a:pPr marL="0" indent="0">
              <a:buNone/>
            </a:pPr>
            <a:r>
              <a:rPr lang="en-CA" dirty="0" err="1"/>
              <a:t>LaMarre</a:t>
            </a:r>
            <a:r>
              <a:rPr lang="en-CA" dirty="0"/>
              <a:t>, Andrea, Carla Rice, and Kayla </a:t>
            </a:r>
            <a:r>
              <a:rPr lang="en-CA" dirty="0" err="1"/>
              <a:t>Besse</a:t>
            </a:r>
            <a:r>
              <a:rPr lang="en-CA" dirty="0"/>
              <a:t>. “Relaxed performance: Exploring accessibility in the Canadian Theatre Landscape.” </a:t>
            </a:r>
            <a:r>
              <a:rPr lang="en-CA" i="1" dirty="0"/>
              <a:t>British Council and Bodies in Translation: Activist Art, Technology &amp; Access to Life</a:t>
            </a:r>
            <a:r>
              <a:rPr lang="en-CA" dirty="0"/>
              <a:t>, 2019.</a:t>
            </a:r>
          </a:p>
          <a:p>
            <a:pPr marL="0" indent="0">
              <a:buNone/>
            </a:pPr>
            <a:r>
              <a:rPr lang="en-CA" dirty="0"/>
              <a:t>May-Benson, Teresa, and Roseann Schaaf. “Ayres Sensory Integration</a:t>
            </a:r>
            <a:r>
              <a:rPr lang="en-CA" baseline="30000" dirty="0"/>
              <a:t>®</a:t>
            </a:r>
            <a:r>
              <a:rPr lang="en-CA" dirty="0"/>
              <a:t> Intervention.” In </a:t>
            </a:r>
            <a:r>
              <a:rPr lang="en-CA" i="1" dirty="0"/>
              <a:t>International Handbook of Occupational Therapy Interventions,</a:t>
            </a:r>
            <a:r>
              <a:rPr lang="en-CA" dirty="0"/>
              <a:t> edited by </a:t>
            </a:r>
            <a:r>
              <a:rPr lang="en-CA" dirty="0" err="1"/>
              <a:t>Söderback</a:t>
            </a:r>
            <a:r>
              <a:rPr lang="en-CA" dirty="0"/>
              <a:t> I, 633-644. Cham: Spring International Publishing, 2015.</a:t>
            </a:r>
          </a:p>
          <a:p>
            <a:pPr marL="0" indent="0">
              <a:buNone/>
            </a:pPr>
            <a:r>
              <a:rPr lang="en-CA" dirty="0"/>
              <a:t>Mold, James and Mark Gregory. “Best Practices Research.” </a:t>
            </a:r>
            <a:r>
              <a:rPr lang="en-CA" i="1" dirty="0"/>
              <a:t>Journal of Practice Management </a:t>
            </a:r>
            <a:r>
              <a:rPr lang="en-CA" dirty="0"/>
              <a:t>35, no. 2 (2003): 131-134.</a:t>
            </a:r>
          </a:p>
          <a:p>
            <a:pPr marL="0" indent="0">
              <a:buNone/>
            </a:pPr>
            <a:r>
              <a:rPr lang="en-CA" dirty="0" err="1"/>
              <a:t>Muskett</a:t>
            </a:r>
            <a:r>
              <a:rPr lang="en-CA" dirty="0"/>
              <a:t>, Ashley, Sarah Radtke, Susan White and Thomas </a:t>
            </a:r>
            <a:r>
              <a:rPr lang="en-CA" dirty="0" err="1"/>
              <a:t>Ollendick</a:t>
            </a:r>
            <a:r>
              <a:rPr lang="en-CA" i="1" dirty="0"/>
              <a:t>.</a:t>
            </a:r>
            <a:r>
              <a:rPr lang="en-CA" dirty="0"/>
              <a:t> “Autism Spectrum Disorder and Specific Phobia: the Role of Sensory Sensitivity.” </a:t>
            </a:r>
            <a:r>
              <a:rPr lang="en-CA" i="1" dirty="0"/>
              <a:t>Review Journal of Autism and Development Disorders</a:t>
            </a:r>
            <a:r>
              <a:rPr lang="en-CA" dirty="0"/>
              <a:t> 6 (February 2019):</a:t>
            </a:r>
            <a:r>
              <a:rPr lang="en-CA" b="1" dirty="0"/>
              <a:t> </a:t>
            </a:r>
            <a:r>
              <a:rPr lang="en-CA" dirty="0"/>
              <a:t>289-293. </a:t>
            </a:r>
          </a:p>
        </p:txBody>
      </p:sp>
    </p:spTree>
    <p:extLst>
      <p:ext uri="{BB962C8B-B14F-4D97-AF65-F5344CB8AC3E}">
        <p14:creationId xmlns:p14="http://schemas.microsoft.com/office/powerpoint/2010/main" val="19575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0842-C6BE-5E4F-92AE-044EF6130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7E28F-ECB1-5241-A7F1-AD46375B0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431915"/>
            <a:ext cx="9601196" cy="407490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CA" dirty="0"/>
              <a:t>Oosthuizen, </a:t>
            </a:r>
            <a:r>
              <a:rPr lang="en-CA" dirty="0" err="1"/>
              <a:t>Fouché</a:t>
            </a:r>
            <a:r>
              <a:rPr lang="en-CA" dirty="0"/>
              <a:t>. “Collaborative Work: Negotiations Between Music Therapists and Community Musicians in the Development of a South African Community Music Therapy Project.” </a:t>
            </a:r>
            <a:r>
              <a:rPr lang="en-CA" i="1" dirty="0"/>
              <a:t>Voices : A World Forum for Music Therapy</a:t>
            </a:r>
            <a:r>
              <a:rPr lang="en-CA" dirty="0"/>
              <a:t> 7, no. 3 (November 1, 2007).</a:t>
            </a:r>
          </a:p>
          <a:p>
            <a:pPr marL="0" indent="0">
              <a:buNone/>
            </a:pPr>
            <a:r>
              <a:rPr lang="en-CA" dirty="0"/>
              <a:t>Shiloh, C.J. and Blythe </a:t>
            </a:r>
            <a:r>
              <a:rPr lang="en-CA" dirty="0" err="1"/>
              <a:t>LaGasse</a:t>
            </a:r>
            <a:r>
              <a:rPr lang="en-CA" dirty="0"/>
              <a:t>. “Sensory Friendly Concerts: A Community Music Therapy Initiative to Promote Neurodiversity.” </a:t>
            </a:r>
            <a:r>
              <a:rPr lang="en-CA" i="1" dirty="0"/>
              <a:t>International Journal of Community Music</a:t>
            </a:r>
            <a:r>
              <a:rPr lang="en-CA" dirty="0"/>
              <a:t> 7, no. 1 (May, 2014): 113-128.</a:t>
            </a:r>
          </a:p>
          <a:p>
            <a:pPr marL="0" indent="0">
              <a:buNone/>
            </a:pPr>
            <a:r>
              <a:rPr lang="en-CA" dirty="0"/>
              <a:t>Silverman, Fern, and Andrea </a:t>
            </a:r>
            <a:r>
              <a:rPr lang="en-CA" dirty="0" err="1"/>
              <a:t>Carr</a:t>
            </a:r>
            <a:r>
              <a:rPr lang="en-CA" dirty="0"/>
              <a:t> Tyszka. "Supporting Participation for Children with Sensory Processing Needs and Their Families: Community-Based Action Research." </a:t>
            </a:r>
            <a:r>
              <a:rPr lang="en-CA" i="1" dirty="0"/>
              <a:t>American Journal of Occupational Therapy</a:t>
            </a:r>
            <a:r>
              <a:rPr lang="en-CA" dirty="0"/>
              <a:t> 71, no. 4 (2017): 1-9. </a:t>
            </a:r>
          </a:p>
          <a:p>
            <a:pPr marL="0" indent="0">
              <a:buNone/>
            </a:pPr>
            <a:r>
              <a:rPr lang="en-CA" dirty="0" err="1"/>
              <a:t>Stige</a:t>
            </a:r>
            <a:r>
              <a:rPr lang="en-CA" dirty="0"/>
              <a:t>, </a:t>
            </a:r>
            <a:r>
              <a:rPr lang="en-CA" dirty="0" err="1"/>
              <a:t>Brynjulf</a:t>
            </a:r>
            <a:r>
              <a:rPr lang="en-CA" dirty="0"/>
              <a:t>. “Community Music Therapy: Culture, Care and Welfare.” In </a:t>
            </a:r>
            <a:r>
              <a:rPr lang="en-CA" i="1" dirty="0"/>
              <a:t>Community Music Therapy </a:t>
            </a:r>
            <a:r>
              <a:rPr lang="en-CA" dirty="0"/>
              <a:t>edited by Mercedes </a:t>
            </a:r>
            <a:r>
              <a:rPr lang="en-CA" dirty="0" err="1"/>
              <a:t>Pavlicevic</a:t>
            </a:r>
            <a:r>
              <a:rPr lang="en-CA" dirty="0"/>
              <a:t> and Gary </a:t>
            </a:r>
            <a:r>
              <a:rPr lang="en-CA" dirty="0" err="1"/>
              <a:t>Ansdell</a:t>
            </a:r>
            <a:r>
              <a:rPr lang="en-CA" dirty="0"/>
              <a:t>, 91-113. London: Jessica Kingsley, 2004.</a:t>
            </a:r>
          </a:p>
          <a:p>
            <a:pPr marL="0" indent="0">
              <a:buNone/>
            </a:pPr>
            <a:r>
              <a:rPr lang="en-CA" dirty="0"/>
              <a:t>Thompson, Grace, Melissa Raine, Susan Hayward, and Hannah Kilpatrick. “Gathering Community Perspectives to Inform the Design of Autism-friendly Music-making Workshops for Wellbeing.” </a:t>
            </a:r>
            <a:r>
              <a:rPr lang="en-CA" i="1" dirty="0"/>
              <a:t>International Journal of Wellbeing</a:t>
            </a:r>
            <a:r>
              <a:rPr lang="en-CA" dirty="0"/>
              <a:t> 10, no. 5 (2020): 117-143.</a:t>
            </a:r>
          </a:p>
          <a:p>
            <a:pPr marL="0" indent="0">
              <a:buNone/>
            </a:pPr>
            <a:r>
              <a:rPr lang="en-CA" dirty="0"/>
              <a:t>Umeda, Caroline, and Tracy </a:t>
            </a:r>
            <a:r>
              <a:rPr lang="en-CA" dirty="0" err="1"/>
              <a:t>Jirikowic</a:t>
            </a:r>
            <a:r>
              <a:rPr lang="en-CA" dirty="0"/>
              <a:t>. "Cultural Arts Access for Children with Disabilities via Sensory-Friendly Theater: Parent and Organization Experiences and Impacts." </a:t>
            </a:r>
            <a:r>
              <a:rPr lang="en-CA" i="1" dirty="0"/>
              <a:t> American Journal of Occupational Therapy</a:t>
            </a:r>
            <a:r>
              <a:rPr lang="en-CA" dirty="0"/>
              <a:t> 73, no. 1 (2019).</a:t>
            </a:r>
          </a:p>
          <a:p>
            <a:pPr marL="0" indent="0">
              <a:buNone/>
            </a:pPr>
            <a:r>
              <a:rPr lang="en-CA" dirty="0"/>
              <a:t>Vesely, </a:t>
            </a:r>
            <a:r>
              <a:rPr lang="en-CA" dirty="0" err="1"/>
              <a:t>Arnost</a:t>
            </a:r>
            <a:r>
              <a:rPr lang="en-CA" dirty="0"/>
              <a:t>. “Theory and Methodology of Best Practice Research: A Critical Review.” </a:t>
            </a:r>
            <a:r>
              <a:rPr lang="en-CA" i="1" dirty="0"/>
              <a:t>Central European Journal of Public Policy</a:t>
            </a:r>
            <a:r>
              <a:rPr lang="en-CA" dirty="0"/>
              <a:t> 5, no. 2 (December 2011): 98-117.</a:t>
            </a:r>
          </a:p>
          <a:p>
            <a:pPr marL="0" indent="0">
              <a:buNone/>
            </a:pPr>
            <a:r>
              <a:rPr lang="en-CA" dirty="0" err="1"/>
              <a:t>Vize</a:t>
            </a:r>
            <a:r>
              <a:rPr lang="en-CA" dirty="0"/>
              <a:t>, Anne. "Sensory-friendly Films: Catering for Children with Autism." </a:t>
            </a:r>
            <a:r>
              <a:rPr lang="en-CA" i="1" dirty="0"/>
              <a:t>Screen Education</a:t>
            </a:r>
            <a:r>
              <a:rPr lang="en-CA" dirty="0"/>
              <a:t>, no. 73 (2014): 60-63.</a:t>
            </a:r>
          </a:p>
        </p:txBody>
      </p:sp>
    </p:spTree>
    <p:extLst>
      <p:ext uri="{BB962C8B-B14F-4D97-AF65-F5344CB8AC3E}">
        <p14:creationId xmlns:p14="http://schemas.microsoft.com/office/powerpoint/2010/main" val="24704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AE89-4221-B9C9-DD49-0C68AE5E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>
                <a:cs typeface="Arial" panose="020B0604020202020204" pitchFamily="34" charset="0"/>
              </a:rPr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45734-2226-9E33-1B5A-DBBFEC0DC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900" y="2461844"/>
            <a:ext cx="10236199" cy="3720498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Define adaptive performances and neurodivergent/disability communities;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Compare and contrast the elements of adaptive performances that increase accessibility and inclusivity when compared to traditional performances;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Review the current model for adaptive performances, parts 1 + 2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CA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Update/re-imagine a traditional program to include adaptive elements</a:t>
            </a:r>
            <a:endParaRPr lang="en-CA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806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71262B-AC1E-0A85-96DA-037803B2E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2887" y="564755"/>
            <a:ext cx="4094017" cy="110317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 err="1">
                <a:solidFill>
                  <a:srgbClr val="262626"/>
                </a:solidFill>
              </a:rPr>
              <a:t>Wooclap</a:t>
            </a:r>
            <a:endParaRPr lang="en-US" sz="4800" dirty="0">
              <a:solidFill>
                <a:srgbClr val="262626"/>
              </a:solidFill>
            </a:endParaRPr>
          </a:p>
        </p:txBody>
      </p:sp>
      <p:pic>
        <p:nvPicPr>
          <p:cNvPr id="5" name="Picture 4" descr="A screenshot of a QR code for Wooclap&#10;">
            <a:extLst>
              <a:ext uri="{FF2B5EF4-FFF2-40B4-BE49-F238E27FC236}">
                <a16:creationId xmlns:a16="http://schemas.microsoft.com/office/drawing/2014/main" id="{9D9C2B63-C823-B582-EA29-267F939C4C9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307" y="1714562"/>
            <a:ext cx="9986210" cy="4219173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94542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5BDEC04-3F89-93D6-E1EC-10D0813E3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485" y="1000853"/>
            <a:ext cx="550213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Group Discussion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Group Brainstorm">
            <a:extLst>
              <a:ext uri="{FF2B5EF4-FFF2-40B4-BE49-F238E27FC236}">
                <a16:creationId xmlns:a16="http://schemas.microsoft.com/office/drawing/2014/main" id="{EDDD0BD0-9E88-33E5-4949-DC894DB70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CB225-CA6E-F52B-637F-70CAF8D8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535" y="2665052"/>
            <a:ext cx="5786324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dirty="0">
              <a:solidFill>
                <a:srgbClr val="262626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CA" sz="3000" dirty="0"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CA" sz="3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hy might adaptive performances be important? </a:t>
            </a:r>
            <a:endParaRPr lang="en-CA" sz="3000" dirty="0">
              <a:solidFill>
                <a:srgbClr val="262626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35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151CCB72-39C5-C1A4-72F7-C0329C86AE9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00742" y="2110191"/>
            <a:ext cx="4094017" cy="282388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90000"/>
              </a:lnSpc>
              <a:defRPr/>
            </a:pPr>
            <a:b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</a:br>
            <a: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  <a:t>Adaptive performances - the why</a:t>
            </a:r>
            <a:br>
              <a:rPr kumimoji="0" lang="en-US" sz="4800" b="0" i="0" u="none" strike="noStrike" spc="0" normalizeH="0" baseline="0" noProof="0" dirty="0">
                <a:solidFill>
                  <a:srgbClr val="262626"/>
                </a:solidFill>
                <a:uLnTx/>
                <a:uFillTx/>
              </a:rPr>
            </a:br>
            <a:endParaRPr kumimoji="0" lang="en-US" sz="4800" b="0" i="0" u="none" strike="noStrike" spc="0" normalizeH="0" baseline="0" noProof="0" dirty="0">
              <a:solidFill>
                <a:srgbClr val="262626"/>
              </a:solidFill>
              <a:uLnTx/>
              <a:uFillTx/>
            </a:endParaRPr>
          </a:p>
        </p:txBody>
      </p:sp>
      <p:pic>
        <p:nvPicPr>
          <p:cNvPr id="5" name="Picture 4" descr="Purple light on gadgets">
            <a:extLst>
              <a:ext uri="{FF2B5EF4-FFF2-40B4-BE49-F238E27FC236}">
                <a16:creationId xmlns:a16="http://schemas.microsoft.com/office/drawing/2014/main" id="{CBD2E797-CCC5-2AF6-1E13-49620E9595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02" r="15397" b="2"/>
          <a:stretch/>
        </p:blipFill>
        <p:spPr>
          <a:xfrm>
            <a:off x="5418683" y="982131"/>
            <a:ext cx="5469435" cy="4893735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026200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duotone>
              <a:schemeClr val="accent6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5000"/>
                    </a14:imgEffect>
                    <a14:imgEffect>
                      <a14:colorTemperature colorTemp="10695"/>
                    </a14:imgEffect>
                    <a14:imgEffect>
                      <a14:saturation sat="177000"/>
                    </a14:imgEffect>
                    <a14:imgEffect>
                      <a14:brightnessContrast bright="-20000" contrast="-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 descr="four descriptive bubbles tied to Adaptive concerts">
            <a:extLst>
              <a:ext uri="{FF2B5EF4-FFF2-40B4-BE49-F238E27FC236}">
                <a16:creationId xmlns:a16="http://schemas.microsoft.com/office/drawing/2014/main" id="{DBA2C8CA-506B-1A4F-BE91-30F6BFA898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6458266"/>
              </p:ext>
            </p:extLst>
          </p:nvPr>
        </p:nvGraphicFramePr>
        <p:xfrm>
          <a:off x="885825" y="214314"/>
          <a:ext cx="10658474" cy="6643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0D74031-46EB-2650-6A44-35CA2955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Adaptive Performances by various names</a:t>
            </a:r>
          </a:p>
        </p:txBody>
      </p:sp>
    </p:spTree>
    <p:extLst>
      <p:ext uri="{BB962C8B-B14F-4D97-AF65-F5344CB8AC3E}">
        <p14:creationId xmlns:p14="http://schemas.microsoft.com/office/powerpoint/2010/main" val="2709767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8" name="Rectangle 86">
            <a:extLst>
              <a:ext uri="{FF2B5EF4-FFF2-40B4-BE49-F238E27FC236}">
                <a16:creationId xmlns:a16="http://schemas.microsoft.com/office/drawing/2014/main" id="{1D39ECD8-0E3E-43C1-9E56-3604E9A15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99" name="Group 88">
            <a:extLst>
              <a:ext uri="{FF2B5EF4-FFF2-40B4-BE49-F238E27FC236}">
                <a16:creationId xmlns:a16="http://schemas.microsoft.com/office/drawing/2014/main" id="{1B592F0F-402B-4FF5-BC6B-00A024655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EF0DA20-3B85-45BF-BA3A-BFB1E8447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777C3F1-A465-43B3-85B0-DD54F9F15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DB29FDA-E291-482E-AAF5-3E0C5C321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00024A88-E45C-43D3-B94F-346AF518B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FF651A-5DFE-9740-90E9-BF86AB2D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03" y="817669"/>
            <a:ext cx="5746023" cy="1904619"/>
          </a:xfrm>
        </p:spPr>
        <p:txBody>
          <a:bodyPr>
            <a:normAutofit/>
          </a:bodyPr>
          <a:lstStyle/>
          <a:p>
            <a:r>
              <a:rPr lang="en-US" sz="4000" dirty="0"/>
              <a:t>Origins of Sensory Friendly Concerts</a:t>
            </a:r>
          </a:p>
        </p:txBody>
      </p:sp>
      <p:cxnSp>
        <p:nvCxnSpPr>
          <p:cNvPr id="100" name="Straight Connector 94">
            <a:extLst>
              <a:ext uri="{FF2B5EF4-FFF2-40B4-BE49-F238E27FC236}">
                <a16:creationId xmlns:a16="http://schemas.microsoft.com/office/drawing/2014/main" id="{DFBD34B5-7777-4A8A-8ED2-97A4A3C27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38A73-7C18-2A4C-9374-F8145C76D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529" y="2930357"/>
            <a:ext cx="4882634" cy="331893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CA" dirty="0"/>
              <a:t>From film, theatre, and museums in the UK in the 1990s</a:t>
            </a:r>
          </a:p>
          <a:p>
            <a:pPr>
              <a:buClr>
                <a:schemeClr val="tx1"/>
              </a:buClr>
            </a:pPr>
            <a:r>
              <a:rPr lang="en-CA" dirty="0"/>
              <a:t>Came to North America around 2010s</a:t>
            </a:r>
          </a:p>
          <a:p>
            <a:pPr>
              <a:buClr>
                <a:schemeClr val="tx1"/>
              </a:buClr>
            </a:pPr>
            <a:r>
              <a:rPr lang="en-CA" dirty="0"/>
              <a:t>Not much information on music at the beginning, but now it dominates the arena</a:t>
            </a:r>
          </a:p>
        </p:txBody>
      </p:sp>
      <p:pic>
        <p:nvPicPr>
          <p:cNvPr id="7" name="Picture 6" descr="Person peeking from curtains">
            <a:extLst>
              <a:ext uri="{FF2B5EF4-FFF2-40B4-BE49-F238E27FC236}">
                <a16:creationId xmlns:a16="http://schemas.microsoft.com/office/drawing/2014/main" id="{C3099B81-1DC4-8E4E-B8B2-19A31A4845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079" r="7777" b="2"/>
          <a:stretch/>
        </p:blipFill>
        <p:spPr>
          <a:xfrm>
            <a:off x="6093447" y="821175"/>
            <a:ext cx="2584054" cy="2494531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018F8D27-BFDB-4BF9-A512-FF930275B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821175"/>
            <a:ext cx="2510350" cy="24945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Colored windows">
            <a:extLst>
              <a:ext uri="{FF2B5EF4-FFF2-40B4-BE49-F238E27FC236}">
                <a16:creationId xmlns:a16="http://schemas.microsoft.com/office/drawing/2014/main" id="{CD7AEE7E-4090-FF4D-BEBA-EFB53871AC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700" r="23379" b="1"/>
          <a:stretch/>
        </p:blipFill>
        <p:spPr>
          <a:xfrm>
            <a:off x="8855486" y="821175"/>
            <a:ext cx="2510350" cy="2494531"/>
          </a:xfrm>
          <a:prstGeom prst="rect">
            <a:avLst/>
          </a:prstGeom>
        </p:spPr>
      </p:pic>
      <p:pic>
        <p:nvPicPr>
          <p:cNvPr id="9" name="Picture 8" descr="Blue spiraled photographic film">
            <a:extLst>
              <a:ext uri="{FF2B5EF4-FFF2-40B4-BE49-F238E27FC236}">
                <a16:creationId xmlns:a16="http://schemas.microsoft.com/office/drawing/2014/main" id="{413FCD54-67EB-574B-9127-4B826F5474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3184" r="-2" b="24029"/>
          <a:stretch/>
        </p:blipFill>
        <p:spPr>
          <a:xfrm>
            <a:off x="6093448" y="3453833"/>
            <a:ext cx="5264080" cy="24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74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{2DB993D0-121F-8B4D-B068-FAAD4E8505BD}tf10001064</Template>
  <TotalTime>14807</TotalTime>
  <Words>1307</Words>
  <Application>Microsoft Macintosh PowerPoint</Application>
  <PresentationFormat>Widescreen</PresentationFormat>
  <Paragraphs>152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Garamond</vt:lpstr>
      <vt:lpstr>Times New Roman</vt:lpstr>
      <vt:lpstr>Organic</vt:lpstr>
      <vt:lpstr>Adaptive Performances Part I</vt:lpstr>
      <vt:lpstr>Today’s class</vt:lpstr>
      <vt:lpstr>Review</vt:lpstr>
      <vt:lpstr>Learning Outcomes</vt:lpstr>
      <vt:lpstr>Wooclap</vt:lpstr>
      <vt:lpstr>Group Discussion</vt:lpstr>
      <vt:lpstr> Adaptive performances - the why </vt:lpstr>
      <vt:lpstr>Adaptive Performances by various names</vt:lpstr>
      <vt:lpstr>Origins of Sensory Friendly Concerts</vt:lpstr>
      <vt:lpstr>The Basics</vt:lpstr>
      <vt:lpstr>Where do adaptive performances sit?</vt:lpstr>
      <vt:lpstr>Adaptives performances are just that - performances</vt:lpstr>
      <vt:lpstr>Xenia Concerts Inc.</vt:lpstr>
      <vt:lpstr>Quick review of audience members who might attend adaptive performances </vt:lpstr>
      <vt:lpstr>Image of children playing</vt:lpstr>
      <vt:lpstr>PowerPoint Presentation</vt:lpstr>
      <vt:lpstr>Group discussion</vt:lpstr>
      <vt:lpstr>Four categories of adaptation</vt:lpstr>
      <vt:lpstr>Category 1: Preshow work</vt:lpstr>
      <vt:lpstr>Visual Story</vt:lpstr>
      <vt:lpstr>Pre-show work continued</vt:lpstr>
      <vt:lpstr>Programming guide example</vt:lpstr>
      <vt:lpstr>Pre-show work</vt:lpstr>
      <vt:lpstr>Pre-show work</vt:lpstr>
      <vt:lpstr>Category 2:  Environmental Audit</vt:lpstr>
      <vt:lpstr>Environmental Audit continued</vt:lpstr>
      <vt:lpstr>Review</vt:lpstr>
      <vt:lpstr>Activity</vt:lpstr>
      <vt:lpstr>Discussion</vt:lpstr>
      <vt:lpstr>Next Class</vt:lpstr>
      <vt:lpstr>Reflection</vt:lpstr>
      <vt:lpstr>Assignment</vt:lpstr>
      <vt:lpstr>Additional Content</vt:lpstr>
      <vt:lpstr>Bibliography</vt:lpstr>
      <vt:lpstr>Bibliography continued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Sensory Friendly Concerts</dc:title>
  <dc:creator>Jenna Richards</dc:creator>
  <cp:lastModifiedBy>Jenna Richards</cp:lastModifiedBy>
  <cp:revision>89</cp:revision>
  <dcterms:created xsi:type="dcterms:W3CDTF">2021-03-29T14:51:30Z</dcterms:created>
  <dcterms:modified xsi:type="dcterms:W3CDTF">2025-05-17T18:47:55Z</dcterms:modified>
</cp:coreProperties>
</file>