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17" r:id="rId4"/>
    <p:sldMasterId id="2147484211" r:id="rId5"/>
  </p:sldMasterIdLst>
  <p:notesMasterIdLst>
    <p:notesMasterId r:id="rId24"/>
  </p:notesMasterIdLst>
  <p:sldIdLst>
    <p:sldId id="256" r:id="rId6"/>
    <p:sldId id="262" r:id="rId7"/>
    <p:sldId id="261" r:id="rId8"/>
    <p:sldId id="282" r:id="rId9"/>
    <p:sldId id="283" r:id="rId10"/>
    <p:sldId id="287" r:id="rId11"/>
    <p:sldId id="285" r:id="rId12"/>
    <p:sldId id="286" r:id="rId13"/>
    <p:sldId id="266" r:id="rId14"/>
    <p:sldId id="264" r:id="rId15"/>
    <p:sldId id="288" r:id="rId16"/>
    <p:sldId id="267" r:id="rId17"/>
    <p:sldId id="269" r:id="rId18"/>
    <p:sldId id="289" r:id="rId19"/>
    <p:sldId id="284" r:id="rId20"/>
    <p:sldId id="281" r:id="rId21"/>
    <p:sldId id="271" r:id="rId22"/>
    <p:sldId id="263" r:id="rId23"/>
  </p:sldIdLst>
  <p:sldSz cx="12192000" cy="6858000"/>
  <p:notesSz cx="6858000" cy="9144000"/>
  <p:embeddedFontLst>
    <p:embeddedFont>
      <p:font typeface="Arial Narrow" panose="020B0604020202020204" charset="0"/>
      <p:regular r:id="rId25"/>
      <p:bold r:id="rId26"/>
      <p:italic r:id="rId27"/>
      <p:boldItalic r:id="rId28"/>
    </p:embeddedFont>
    <p:embeddedFont>
      <p:font typeface="Proxima Nova" panose="020B0604020202020204" charset="0"/>
      <p:regular r:id="rId29"/>
      <p:bold r:id="rId30"/>
      <p:italic r:id="rId31"/>
      <p:boldItalic r:id="rId32"/>
    </p:embeddedFont>
    <p:embeddedFont>
      <p:font typeface="Proxima Nova Extrabold" panose="020B0604020202020204" charset="0"/>
      <p:bold r:id="rId33"/>
    </p:embeddedFont>
    <p:embeddedFont>
      <p:font typeface="Spectral" panose="020B0604020202020204" charset="0"/>
      <p:regular r:id="rId34"/>
      <p:bold r:id="rId35"/>
      <p:italic r:id="rId36"/>
      <p:boldItalic r:id="rId37"/>
    </p:embeddedFont>
    <p:embeddedFont>
      <p:font typeface="Spectral Light" panose="020B0604020202020204" charset="0"/>
      <p:regular r:id="rId38"/>
      <p:italic r:id="rId39"/>
    </p:embeddedFont>
    <p:embeddedFont>
      <p:font typeface="Work Sans" panose="020B0604020202020204" charset="0"/>
      <p:regular r:id="rId40"/>
      <p:bold r:id="rId41"/>
      <p:italic r:id="rId42"/>
      <p:boldItalic r:id="rId43"/>
    </p:embeddedFont>
    <p:embeddedFont>
      <p:font typeface="Work Sans ExtraBold" panose="020B0604020202020204" charset="0"/>
      <p:bold r:id="rId44"/>
      <p:boldItalic r:id="rId45"/>
    </p:embeddedFont>
    <p:embeddedFont>
      <p:font typeface="Work Sans Light" panose="020B0604020202020204" charset="0"/>
      <p:regular r:id="rId46"/>
      <p:italic r:id="rId47"/>
    </p:embeddedFont>
    <p:embeddedFont>
      <p:font typeface="Work Sans Medium" panose="020B0604020202020204" charset="0"/>
      <p:regular r:id="rId48"/>
      <p:italic r:id="rId49"/>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title slide" id="{1E1E6D91-60FC-104F-AE3E-DF90686982B6}">
          <p14:sldIdLst>
            <p14:sldId id="256"/>
            <p14:sldId id="262"/>
            <p14:sldId id="261"/>
            <p14:sldId id="282"/>
            <p14:sldId id="283"/>
            <p14:sldId id="287"/>
            <p14:sldId id="285"/>
            <p14:sldId id="286"/>
            <p14:sldId id="266"/>
            <p14:sldId id="264"/>
            <p14:sldId id="288"/>
            <p14:sldId id="267"/>
            <p14:sldId id="269"/>
            <p14:sldId id="289"/>
            <p14:sldId id="284"/>
            <p14:sldId id="281"/>
            <p14:sldId id="271"/>
            <p14:sldId id="263"/>
          </p14:sldIdLst>
        </p14:section>
      </p14:sectionLst>
    </p:ext>
    <p:ext uri="{EFAFB233-063F-42B5-8137-9DF3F51BA10A}">
      <p15:sldGuideLst xmlns:p15="http://schemas.microsoft.com/office/powerpoint/2012/main">
        <p15:guide id="1" userDrawn="1">
          <p15:clr>
            <a:srgbClr val="A4A3A4"/>
          </p15:clr>
        </p15:guide>
        <p15:guide id="2" orient="horz" pos="4320" userDrawn="1">
          <p15:clr>
            <a:srgbClr val="A4A3A4"/>
          </p15:clr>
        </p15:guide>
        <p15:guide id="3" orient="horz" userDrawn="1">
          <p15:clr>
            <a:srgbClr val="A4A3A4"/>
          </p15:clr>
        </p15:guide>
        <p15:guide id="4" pos="76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9E2873-5CE6-714E-15CF-49DDAED3658A}" name="Mélanie Brunet" initials="MB" userId="S::mbrunet3@uottawa.ca::bbaeaea3-b6f0-4041-b971-eb820e1a1ec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F001A"/>
    <a:srgbClr val="F2F2F2"/>
    <a:srgbClr val="67796C"/>
    <a:srgbClr val="728479"/>
    <a:srgbClr val="636D77"/>
    <a:srgbClr val="908681"/>
    <a:srgbClr val="2D2D2C"/>
    <a:srgbClr val="3A3A37"/>
    <a:srgbClr val="9C1C30"/>
    <a:srgbClr val="6D798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D36367-2DD5-4A31-A31C-167DBD4CD205}" v="92" dt="2025-10-29T14:17:45.5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p:guide orient="horz" pos="4320"/>
        <p:guide orient="horz"/>
        <p:guide pos="76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2.fntdata"/><Relationship Id="rId39" Type="http://schemas.openxmlformats.org/officeDocument/2006/relationships/font" Target="fonts/font15.fntdata"/><Relationship Id="rId21" Type="http://schemas.openxmlformats.org/officeDocument/2006/relationships/slide" Target="slides/slide16.xml"/><Relationship Id="rId34" Type="http://schemas.openxmlformats.org/officeDocument/2006/relationships/font" Target="fonts/font10.fntdata"/><Relationship Id="rId42" Type="http://schemas.openxmlformats.org/officeDocument/2006/relationships/font" Target="fonts/font18.fntdata"/><Relationship Id="rId47" Type="http://schemas.openxmlformats.org/officeDocument/2006/relationships/font" Target="fonts/font23.fntdata"/><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font" Target="fonts/font5.fntdata"/><Relationship Id="rId11" Type="http://schemas.openxmlformats.org/officeDocument/2006/relationships/slide" Target="slides/slide6.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font" Target="fonts/font21.fntdata"/><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7.fntdata"/><Relationship Id="rId44" Type="http://schemas.openxmlformats.org/officeDocument/2006/relationships/font" Target="fonts/font20.fntdata"/><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font" Target="fonts/font19.fntdata"/><Relationship Id="rId48" Type="http://schemas.openxmlformats.org/officeDocument/2006/relationships/font" Target="fonts/font24.fntdata"/><Relationship Id="rId56" Type="http://schemas.microsoft.com/office/2018/10/relationships/authors" Target="authors.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46" Type="http://schemas.openxmlformats.org/officeDocument/2006/relationships/font" Target="fonts/font22.fntdata"/><Relationship Id="rId20" Type="http://schemas.openxmlformats.org/officeDocument/2006/relationships/slide" Target="slides/slide15.xml"/><Relationship Id="rId41" Type="http://schemas.openxmlformats.org/officeDocument/2006/relationships/font" Target="fonts/font17.fntdata"/><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4.fntdata"/><Relationship Id="rId36" Type="http://schemas.openxmlformats.org/officeDocument/2006/relationships/font" Target="fonts/font12.fntdata"/><Relationship Id="rId49" Type="http://schemas.openxmlformats.org/officeDocument/2006/relationships/font" Target="fonts/font25.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élanie Brunet" userId="bbaeaea3-b6f0-4041-b971-eb820e1a1ecc" providerId="ADAL" clId="{8C45BE2B-A299-4774-98D7-FFA845406918}"/>
    <pc:docChg chg="custSel modSld">
      <pc:chgData name="Mélanie Brunet" userId="bbaeaea3-b6f0-4041-b971-eb820e1a1ecc" providerId="ADAL" clId="{8C45BE2B-A299-4774-98D7-FFA845406918}" dt="2025-10-29T14:17:45.541" v="89" actId="20577"/>
      <pc:docMkLst>
        <pc:docMk/>
      </pc:docMkLst>
      <pc:sldChg chg="modNotesTx">
        <pc:chgData name="Mélanie Brunet" userId="bbaeaea3-b6f0-4041-b971-eb820e1a1ecc" providerId="ADAL" clId="{8C45BE2B-A299-4774-98D7-FFA845406918}" dt="2025-10-29T14:16:32.619" v="80" actId="20577"/>
        <pc:sldMkLst>
          <pc:docMk/>
          <pc:sldMk cId="3391736" sldId="261"/>
        </pc:sldMkLst>
      </pc:sldChg>
      <pc:sldChg chg="modNotesTx">
        <pc:chgData name="Mélanie Brunet" userId="bbaeaea3-b6f0-4041-b971-eb820e1a1ecc" providerId="ADAL" clId="{8C45BE2B-A299-4774-98D7-FFA845406918}" dt="2025-10-28T18:14:37.187" v="78" actId="20577"/>
        <pc:sldMkLst>
          <pc:docMk/>
          <pc:sldMk cId="1506713742" sldId="262"/>
        </pc:sldMkLst>
      </pc:sldChg>
      <pc:sldChg chg="modNotesTx">
        <pc:chgData name="Mélanie Brunet" userId="bbaeaea3-b6f0-4041-b971-eb820e1a1ecc" providerId="ADAL" clId="{8C45BE2B-A299-4774-98D7-FFA845406918}" dt="2025-10-29T14:17:45.541" v="89" actId="20577"/>
        <pc:sldMkLst>
          <pc:docMk/>
          <pc:sldMk cId="1931323293" sldId="271"/>
        </pc:sldMkLst>
      </pc:sldChg>
    </pc:docChg>
  </pc:docChgLst>
  <pc:docChgLst>
    <pc:chgData name="Mélanie Brunet" userId="S::mbrunet3@uottawa.ca::bbaeaea3-b6f0-4041-b971-eb820e1a1ecc" providerId="AD" clId="Web-{0286216F-A11E-5125-05DE-15C14A7E3486}"/>
    <pc:docChg chg="modSld">
      <pc:chgData name="Mélanie Brunet" userId="S::mbrunet3@uottawa.ca::bbaeaea3-b6f0-4041-b971-eb820e1a1ecc" providerId="AD" clId="Web-{0286216F-A11E-5125-05DE-15C14A7E3486}" dt="2025-10-24T20:23:59.965" v="4"/>
      <pc:docMkLst>
        <pc:docMk/>
      </pc:docMkLst>
      <pc:sldChg chg="addSp delSp modSp">
        <pc:chgData name="Mélanie Brunet" userId="S::mbrunet3@uottawa.ca::bbaeaea3-b6f0-4041-b971-eb820e1a1ecc" providerId="AD" clId="Web-{0286216F-A11E-5125-05DE-15C14A7E3486}" dt="2025-10-24T20:23:59.965" v="4"/>
        <pc:sldMkLst>
          <pc:docMk/>
          <pc:sldMk cId="1506713742" sldId="262"/>
        </pc:sldMkLst>
        <pc:picChg chg="mod">
          <ac:chgData name="Mélanie Brunet" userId="S::mbrunet3@uottawa.ca::bbaeaea3-b6f0-4041-b971-eb820e1a1ecc" providerId="AD" clId="Web-{0286216F-A11E-5125-05DE-15C14A7E3486}" dt="2025-10-24T20:22:56.448" v="1" actId="1076"/>
          <ac:picMkLst>
            <pc:docMk/>
            <pc:sldMk cId="1506713742" sldId="262"/>
            <ac:picMk id="1026" creationId="{85055756-7BA6-5145-DF36-487B1E31ECC6}"/>
          </ac:picMkLst>
        </pc:picChg>
      </pc:sldChg>
    </pc:docChg>
  </pc:docChgLst>
  <pc:docChgLst>
    <pc:chgData name="Mélanie Brunet" userId="bbaeaea3-b6f0-4041-b971-eb820e1a1ecc" providerId="ADAL" clId="{81F2CE19-BB30-4D8A-97B5-298352A0A9C2}"/>
    <pc:docChg chg="custSel addSld delSld modSld sldOrd modSection">
      <pc:chgData name="Mélanie Brunet" userId="bbaeaea3-b6f0-4041-b971-eb820e1a1ecc" providerId="ADAL" clId="{81F2CE19-BB30-4D8A-97B5-298352A0A9C2}" dt="2025-10-02T20:54:18.419" v="349" actId="20577"/>
      <pc:docMkLst>
        <pc:docMk/>
      </pc:docMkLst>
      <pc:sldChg chg="modSp mod ord modNotesTx">
        <pc:chgData name="Mélanie Brunet" userId="bbaeaea3-b6f0-4041-b971-eb820e1a1ecc" providerId="ADAL" clId="{81F2CE19-BB30-4D8A-97B5-298352A0A9C2}" dt="2025-10-02T20:42:29.353" v="73" actId="20577"/>
        <pc:sldMkLst>
          <pc:docMk/>
          <pc:sldMk cId="3391736" sldId="261"/>
        </pc:sldMkLst>
        <pc:spChg chg="mod">
          <ac:chgData name="Mélanie Brunet" userId="bbaeaea3-b6f0-4041-b971-eb820e1a1ecc" providerId="ADAL" clId="{81F2CE19-BB30-4D8A-97B5-298352A0A9C2}" dt="2025-10-02T20:42:29.353" v="73" actId="20577"/>
          <ac:spMkLst>
            <pc:docMk/>
            <pc:sldMk cId="3391736" sldId="261"/>
            <ac:spMk id="4" creationId="{09232E83-73D1-4441-778F-D184494DD8EF}"/>
          </ac:spMkLst>
        </pc:spChg>
      </pc:sldChg>
      <pc:sldChg chg="modSp mod">
        <pc:chgData name="Mélanie Brunet" userId="bbaeaea3-b6f0-4041-b971-eb820e1a1ecc" providerId="ADAL" clId="{81F2CE19-BB30-4D8A-97B5-298352A0A9C2}" dt="2025-10-02T20:34:27.566" v="6" actId="14100"/>
        <pc:sldMkLst>
          <pc:docMk/>
          <pc:sldMk cId="1506713742" sldId="262"/>
        </pc:sldMkLst>
        <pc:spChg chg="mod">
          <ac:chgData name="Mélanie Brunet" userId="bbaeaea3-b6f0-4041-b971-eb820e1a1ecc" providerId="ADAL" clId="{81F2CE19-BB30-4D8A-97B5-298352A0A9C2}" dt="2025-10-02T20:34:27.566" v="6" actId="14100"/>
          <ac:spMkLst>
            <pc:docMk/>
            <pc:sldMk cId="1506713742" sldId="262"/>
            <ac:spMk id="2" creationId="{74465B3A-D6D5-EC1D-3F5E-B0BDBB5ACD72}"/>
          </ac:spMkLst>
        </pc:spChg>
      </pc:sldChg>
      <pc:sldChg chg="modSp mod">
        <pc:chgData name="Mélanie Brunet" userId="bbaeaea3-b6f0-4041-b971-eb820e1a1ecc" providerId="ADAL" clId="{81F2CE19-BB30-4D8A-97B5-298352A0A9C2}" dt="2025-10-02T20:50:20.526" v="118" actId="1035"/>
        <pc:sldMkLst>
          <pc:docMk/>
          <pc:sldMk cId="2577130785" sldId="263"/>
        </pc:sldMkLst>
        <pc:spChg chg="mod">
          <ac:chgData name="Mélanie Brunet" userId="bbaeaea3-b6f0-4041-b971-eb820e1a1ecc" providerId="ADAL" clId="{81F2CE19-BB30-4D8A-97B5-298352A0A9C2}" dt="2025-10-02T20:50:07.942" v="116" actId="14100"/>
          <ac:spMkLst>
            <pc:docMk/>
            <pc:sldMk cId="2577130785" sldId="263"/>
            <ac:spMk id="3" creationId="{602931BA-07B8-B0F1-B429-DD24E08EFD3C}"/>
          </ac:spMkLst>
        </pc:spChg>
        <pc:picChg chg="mod">
          <ac:chgData name="Mélanie Brunet" userId="bbaeaea3-b6f0-4041-b971-eb820e1a1ecc" providerId="ADAL" clId="{81F2CE19-BB30-4D8A-97B5-298352A0A9C2}" dt="2025-10-02T20:50:20.526" v="118" actId="1035"/>
          <ac:picMkLst>
            <pc:docMk/>
            <pc:sldMk cId="2577130785" sldId="263"/>
            <ac:picMk id="4" creationId="{A88B0A04-C89F-4F2D-CB97-BCEA49BA5301}"/>
          </ac:picMkLst>
        </pc:picChg>
      </pc:sldChg>
      <pc:sldChg chg="modSp mod modClrScheme chgLayout">
        <pc:chgData name="Mélanie Brunet" userId="bbaeaea3-b6f0-4041-b971-eb820e1a1ecc" providerId="ADAL" clId="{81F2CE19-BB30-4D8A-97B5-298352A0A9C2}" dt="2025-10-02T20:48:22.700" v="114" actId="1076"/>
        <pc:sldMkLst>
          <pc:docMk/>
          <pc:sldMk cId="2201735132" sldId="266"/>
        </pc:sldMkLst>
        <pc:spChg chg="mod">
          <ac:chgData name="Mélanie Brunet" userId="bbaeaea3-b6f0-4041-b971-eb820e1a1ecc" providerId="ADAL" clId="{81F2CE19-BB30-4D8A-97B5-298352A0A9C2}" dt="2025-10-02T20:48:08.357" v="111" actId="207"/>
          <ac:spMkLst>
            <pc:docMk/>
            <pc:sldMk cId="2201735132" sldId="266"/>
            <ac:spMk id="5" creationId="{8539305E-E356-3B47-A3CC-FB5C1B475EE1}"/>
          </ac:spMkLst>
        </pc:spChg>
        <pc:picChg chg="mod">
          <ac:chgData name="Mélanie Brunet" userId="bbaeaea3-b6f0-4041-b971-eb820e1a1ecc" providerId="ADAL" clId="{81F2CE19-BB30-4D8A-97B5-298352A0A9C2}" dt="2025-10-02T20:48:22.700" v="114" actId="1076"/>
          <ac:picMkLst>
            <pc:docMk/>
            <pc:sldMk cId="2201735132" sldId="266"/>
            <ac:picMk id="1026" creationId="{A76B1F2B-DDF7-63A0-A8B6-86BB97DA0246}"/>
          </ac:picMkLst>
        </pc:picChg>
      </pc:sldChg>
      <pc:sldChg chg="modSp add mod">
        <pc:chgData name="Mélanie Brunet" userId="bbaeaea3-b6f0-4041-b971-eb820e1a1ecc" providerId="ADAL" clId="{81F2CE19-BB30-4D8A-97B5-298352A0A9C2}" dt="2025-10-02T20:54:18.419" v="349" actId="20577"/>
        <pc:sldMkLst>
          <pc:docMk/>
          <pc:sldMk cId="3627943453" sldId="281"/>
        </pc:sldMkLst>
        <pc:spChg chg="mod">
          <ac:chgData name="Mélanie Brunet" userId="bbaeaea3-b6f0-4041-b971-eb820e1a1ecc" providerId="ADAL" clId="{81F2CE19-BB30-4D8A-97B5-298352A0A9C2}" dt="2025-10-02T20:51:21.342" v="141" actId="20577"/>
          <ac:spMkLst>
            <pc:docMk/>
            <pc:sldMk cId="3627943453" sldId="281"/>
            <ac:spMk id="2" creationId="{C7CD048F-B72D-9D58-D6A6-7C220C59A1F3}"/>
          </ac:spMkLst>
        </pc:spChg>
        <pc:spChg chg="mod">
          <ac:chgData name="Mélanie Brunet" userId="bbaeaea3-b6f0-4041-b971-eb820e1a1ecc" providerId="ADAL" clId="{81F2CE19-BB30-4D8A-97B5-298352A0A9C2}" dt="2025-10-02T20:54:18.419" v="349" actId="20577"/>
          <ac:spMkLst>
            <pc:docMk/>
            <pc:sldMk cId="3627943453" sldId="281"/>
            <ac:spMk id="3" creationId="{256F394D-1602-5C19-9DB1-D658971DEA0F}"/>
          </ac:spMkLst>
        </pc:spChg>
        <pc:spChg chg="mod">
          <ac:chgData name="Mélanie Brunet" userId="bbaeaea3-b6f0-4041-b971-eb820e1a1ecc" providerId="ADAL" clId="{81F2CE19-BB30-4D8A-97B5-298352A0A9C2}" dt="2025-10-02T20:51:29.613" v="163" actId="20577"/>
          <ac:spMkLst>
            <pc:docMk/>
            <pc:sldMk cId="3627943453" sldId="281"/>
            <ac:spMk id="4" creationId="{B4D7962F-2F71-FEDE-1AC7-FF1E589F2A18}"/>
          </ac:spMkLst>
        </pc:spChg>
        <pc:spChg chg="mod">
          <ac:chgData name="Mélanie Brunet" userId="bbaeaea3-b6f0-4041-b971-eb820e1a1ecc" providerId="ADAL" clId="{81F2CE19-BB30-4D8A-97B5-298352A0A9C2}" dt="2025-10-02T20:51:54.669" v="191" actId="20577"/>
          <ac:spMkLst>
            <pc:docMk/>
            <pc:sldMk cId="3627943453" sldId="281"/>
            <ac:spMk id="5" creationId="{32E1F866-9CE4-168C-304D-3F556F5919F4}"/>
          </ac:spMkLst>
        </pc:spChg>
        <pc:spChg chg="mod">
          <ac:chgData name="Mélanie Brunet" userId="bbaeaea3-b6f0-4041-b971-eb820e1a1ecc" providerId="ADAL" clId="{81F2CE19-BB30-4D8A-97B5-298352A0A9C2}" dt="2025-10-02T20:52:11.630" v="211" actId="20577"/>
          <ac:spMkLst>
            <pc:docMk/>
            <pc:sldMk cId="3627943453" sldId="281"/>
            <ac:spMk id="6" creationId="{DC5EDA8A-03E9-33A4-134D-A7872384AADD}"/>
          </ac:spMkLst>
        </pc:spChg>
        <pc:spChg chg="mod">
          <ac:chgData name="Mélanie Brunet" userId="bbaeaea3-b6f0-4041-b971-eb820e1a1ecc" providerId="ADAL" clId="{81F2CE19-BB30-4D8A-97B5-298352A0A9C2}" dt="2025-10-02T20:53:11.570" v="315" actId="255"/>
          <ac:spMkLst>
            <pc:docMk/>
            <pc:sldMk cId="3627943453" sldId="281"/>
            <ac:spMk id="7" creationId="{A3F13633-DF45-2166-EA28-CA7E43B9389D}"/>
          </ac:spMkLst>
        </pc:spChg>
        <pc:spChg chg="mod">
          <ac:chgData name="Mélanie Brunet" userId="bbaeaea3-b6f0-4041-b971-eb820e1a1ecc" providerId="ADAL" clId="{81F2CE19-BB30-4D8A-97B5-298352A0A9C2}" dt="2025-10-02T20:52:38.557" v="272" actId="20577"/>
          <ac:spMkLst>
            <pc:docMk/>
            <pc:sldMk cId="3627943453" sldId="281"/>
            <ac:spMk id="8" creationId="{7AB16268-82C1-8EAD-B066-CE832A512D8F}"/>
          </ac:spMkLst>
        </pc:spChg>
        <pc:spChg chg="mod">
          <ac:chgData name="Mélanie Brunet" userId="bbaeaea3-b6f0-4041-b971-eb820e1a1ecc" providerId="ADAL" clId="{81F2CE19-BB30-4D8A-97B5-298352A0A9C2}" dt="2025-10-02T20:52:23.151" v="250" actId="20577"/>
          <ac:spMkLst>
            <pc:docMk/>
            <pc:sldMk cId="3627943453" sldId="281"/>
            <ac:spMk id="14" creationId="{F297A856-1846-7A70-FF91-E84EE7657F49}"/>
          </ac:spMkLst>
        </pc:spChg>
        <pc:spChg chg="mod">
          <ac:chgData name="Mélanie Brunet" userId="bbaeaea3-b6f0-4041-b971-eb820e1a1ecc" providerId="ADAL" clId="{81F2CE19-BB30-4D8A-97B5-298352A0A9C2}" dt="2025-10-02T20:53:24.605" v="326" actId="20577"/>
          <ac:spMkLst>
            <pc:docMk/>
            <pc:sldMk cId="3627943453" sldId="281"/>
            <ac:spMk id="17" creationId="{90D52DC3-BF58-D830-6A72-F6B7E236E1A4}"/>
          </ac:spMkLst>
        </pc:spChg>
      </pc:sldChg>
    </pc:docChg>
  </pc:docChgLst>
  <pc:docChgLst>
    <pc:chgData name="Mélanie Brunet" userId="S::mbrunet3@uottawa.ca::bbaeaea3-b6f0-4041-b971-eb820e1a1ecc" providerId="AD" clId="Web-{73D88BB0-6672-F0FD-BAAE-20D166C42755}"/>
    <pc:docChg chg="modSld">
      <pc:chgData name="Mélanie Brunet" userId="S::mbrunet3@uottawa.ca::bbaeaea3-b6f0-4041-b971-eb820e1a1ecc" providerId="AD" clId="Web-{73D88BB0-6672-F0FD-BAAE-20D166C42755}" dt="2025-10-26T20:09:46.601" v="498" actId="14100"/>
      <pc:docMkLst>
        <pc:docMk/>
      </pc:docMkLst>
      <pc:sldChg chg="modSp modNotes">
        <pc:chgData name="Mélanie Brunet" userId="S::mbrunet3@uottawa.ca::bbaeaea3-b6f0-4041-b971-eb820e1a1ecc" providerId="AD" clId="Web-{73D88BB0-6672-F0FD-BAAE-20D166C42755}" dt="2025-10-26T20:04:43.891" v="494"/>
        <pc:sldMkLst>
          <pc:docMk/>
          <pc:sldMk cId="3391736" sldId="261"/>
        </pc:sldMkLst>
        <pc:spChg chg="mod">
          <ac:chgData name="Mélanie Brunet" userId="S::mbrunet3@uottawa.ca::bbaeaea3-b6f0-4041-b971-eb820e1a1ecc" providerId="AD" clId="Web-{73D88BB0-6672-F0FD-BAAE-20D166C42755}" dt="2025-10-26T19:44:41.594" v="325" actId="20577"/>
          <ac:spMkLst>
            <pc:docMk/>
            <pc:sldMk cId="3391736" sldId="261"/>
            <ac:spMk id="4" creationId="{09232E83-73D1-4441-778F-D184494DD8EF}"/>
          </ac:spMkLst>
        </pc:spChg>
      </pc:sldChg>
      <pc:sldChg chg="delSp modSp modNotes">
        <pc:chgData name="Mélanie Brunet" userId="S::mbrunet3@uottawa.ca::bbaeaea3-b6f0-4041-b971-eb820e1a1ecc" providerId="AD" clId="Web-{73D88BB0-6672-F0FD-BAAE-20D166C42755}" dt="2025-10-26T20:09:46.601" v="498" actId="14100"/>
        <pc:sldMkLst>
          <pc:docMk/>
          <pc:sldMk cId="1506713742" sldId="262"/>
        </pc:sldMkLst>
        <pc:spChg chg="mod">
          <ac:chgData name="Mélanie Brunet" userId="S::mbrunet3@uottawa.ca::bbaeaea3-b6f0-4041-b971-eb820e1a1ecc" providerId="AD" clId="Web-{73D88BB0-6672-F0FD-BAAE-20D166C42755}" dt="2025-10-26T20:09:46.601" v="498" actId="14100"/>
          <ac:spMkLst>
            <pc:docMk/>
            <pc:sldMk cId="1506713742" sldId="262"/>
            <ac:spMk id="2" creationId="{74465B3A-D6D5-EC1D-3F5E-B0BDBB5ACD72}"/>
          </ac:spMkLst>
        </pc:spChg>
        <pc:spChg chg="mod">
          <ac:chgData name="Mélanie Brunet" userId="S::mbrunet3@uottawa.ca::bbaeaea3-b6f0-4041-b971-eb820e1a1ecc" providerId="AD" clId="Web-{73D88BB0-6672-F0FD-BAAE-20D166C42755}" dt="2025-10-26T20:09:41.694" v="497" actId="1076"/>
          <ac:spMkLst>
            <pc:docMk/>
            <pc:sldMk cId="1506713742" sldId="262"/>
            <ac:spMk id="5" creationId="{2519444C-F8EA-CB52-36C1-EB03E48CAF24}"/>
          </ac:spMkLst>
        </pc:spChg>
      </pc:sldChg>
    </pc:docChg>
  </pc:docChgLst>
  <pc:docChgLst>
    <pc:chgData name="Mélanie Brunet" userId="bbaeaea3-b6f0-4041-b971-eb820e1a1ecc" providerId="ADAL" clId="{66CD1508-D3A9-43BE-9CDA-B529C5171508}"/>
    <pc:docChg chg="undo redo custSel addSld delSld modSld sldOrd modSection modShowInfo">
      <pc:chgData name="Mélanie Brunet" userId="bbaeaea3-b6f0-4041-b971-eb820e1a1ecc" providerId="ADAL" clId="{66CD1508-D3A9-43BE-9CDA-B529C5171508}" dt="2025-10-27T22:30:04.361" v="25557" actId="2744"/>
      <pc:docMkLst>
        <pc:docMk/>
      </pc:docMkLst>
      <pc:sldChg chg="modSp add mod">
        <pc:chgData name="Mélanie Brunet" userId="bbaeaea3-b6f0-4041-b971-eb820e1a1ecc" providerId="ADAL" clId="{66CD1508-D3A9-43BE-9CDA-B529C5171508}" dt="2025-10-27T21:54:05.916" v="24075" actId="14100"/>
        <pc:sldMkLst>
          <pc:docMk/>
          <pc:sldMk cId="0" sldId="256"/>
        </pc:sldMkLst>
        <pc:spChg chg="mod">
          <ac:chgData name="Mélanie Brunet" userId="bbaeaea3-b6f0-4041-b971-eb820e1a1ecc" providerId="ADAL" clId="{66CD1508-D3A9-43BE-9CDA-B529C5171508}" dt="2025-10-27T21:54:05.916" v="24075" actId="14100"/>
          <ac:spMkLst>
            <pc:docMk/>
            <pc:sldMk cId="0" sldId="256"/>
            <ac:spMk id="37" creationId="{00000000-0000-0000-0000-000000000000}"/>
          </ac:spMkLst>
        </pc:spChg>
        <pc:spChg chg="mod">
          <ac:chgData name="Mélanie Brunet" userId="bbaeaea3-b6f0-4041-b971-eb820e1a1ecc" providerId="ADAL" clId="{66CD1508-D3A9-43BE-9CDA-B529C5171508}" dt="2025-10-26T20:32:38.818" v="21075" actId="403"/>
          <ac:spMkLst>
            <pc:docMk/>
            <pc:sldMk cId="0" sldId="256"/>
            <ac:spMk id="38" creationId="{00000000-0000-0000-0000-000000000000}"/>
          </ac:spMkLst>
        </pc:spChg>
        <pc:spChg chg="mod">
          <ac:chgData name="Mélanie Brunet" userId="bbaeaea3-b6f0-4041-b971-eb820e1a1ecc" providerId="ADAL" clId="{66CD1508-D3A9-43BE-9CDA-B529C5171508}" dt="2025-10-26T20:33:14.498" v="21089" actId="20577"/>
          <ac:spMkLst>
            <pc:docMk/>
            <pc:sldMk cId="0" sldId="256"/>
            <ac:spMk id="39" creationId="{00000000-0000-0000-0000-000000000000}"/>
          </ac:spMkLst>
        </pc:spChg>
      </pc:sldChg>
      <pc:sldChg chg="addSp modSp mod modNotesTx">
        <pc:chgData name="Mélanie Brunet" userId="bbaeaea3-b6f0-4041-b971-eb820e1a1ecc" providerId="ADAL" clId="{66CD1508-D3A9-43BE-9CDA-B529C5171508}" dt="2025-10-27T21:54:54.678" v="24102" actId="20577"/>
        <pc:sldMkLst>
          <pc:docMk/>
          <pc:sldMk cId="3391736" sldId="261"/>
        </pc:sldMkLst>
        <pc:spChg chg="add mod">
          <ac:chgData name="Mélanie Brunet" userId="bbaeaea3-b6f0-4041-b971-eb820e1a1ecc" providerId="ADAL" clId="{66CD1508-D3A9-43BE-9CDA-B529C5171508}" dt="2025-10-03T16:02:28.146" v="3361" actId="208"/>
          <ac:spMkLst>
            <pc:docMk/>
            <pc:sldMk cId="3391736" sldId="261"/>
            <ac:spMk id="2" creationId="{3A0276DE-4126-514D-12CD-3519CBBCBA03}"/>
          </ac:spMkLst>
        </pc:spChg>
        <pc:spChg chg="mod">
          <ac:chgData name="Mélanie Brunet" userId="bbaeaea3-b6f0-4041-b971-eb820e1a1ecc" providerId="ADAL" clId="{66CD1508-D3A9-43BE-9CDA-B529C5171508}" dt="2025-10-22T17:15:06.868" v="3858" actId="20577"/>
          <ac:spMkLst>
            <pc:docMk/>
            <pc:sldMk cId="3391736" sldId="261"/>
            <ac:spMk id="4" creationId="{09232E83-73D1-4441-778F-D184494DD8EF}"/>
          </ac:spMkLst>
        </pc:spChg>
      </pc:sldChg>
      <pc:sldChg chg="addSp delSp modSp mod">
        <pc:chgData name="Mélanie Brunet" userId="bbaeaea3-b6f0-4041-b971-eb820e1a1ecc" providerId="ADAL" clId="{66CD1508-D3A9-43BE-9CDA-B529C5171508}" dt="2025-10-26T21:53:13.327" v="24047" actId="20577"/>
        <pc:sldMkLst>
          <pc:docMk/>
          <pc:sldMk cId="1506713742" sldId="262"/>
        </pc:sldMkLst>
        <pc:spChg chg="mod">
          <ac:chgData name="Mélanie Brunet" userId="bbaeaea3-b6f0-4041-b971-eb820e1a1ecc" providerId="ADAL" clId="{66CD1508-D3A9-43BE-9CDA-B529C5171508}" dt="2025-10-26T20:34:45.564" v="21137" actId="14100"/>
          <ac:spMkLst>
            <pc:docMk/>
            <pc:sldMk cId="1506713742" sldId="262"/>
            <ac:spMk id="2" creationId="{74465B3A-D6D5-EC1D-3F5E-B0BDBB5ACD72}"/>
          </ac:spMkLst>
        </pc:spChg>
        <pc:spChg chg="mod ord">
          <ac:chgData name="Mélanie Brunet" userId="bbaeaea3-b6f0-4041-b971-eb820e1a1ecc" providerId="ADAL" clId="{66CD1508-D3A9-43BE-9CDA-B529C5171508}" dt="2025-10-26T20:34:52.346" v="21138" actId="1076"/>
          <ac:spMkLst>
            <pc:docMk/>
            <pc:sldMk cId="1506713742" sldId="262"/>
            <ac:spMk id="3" creationId="{83049310-CACB-E320-83D4-CAF039A5869F}"/>
          </ac:spMkLst>
        </pc:spChg>
        <pc:spChg chg="mod">
          <ac:chgData name="Mélanie Brunet" userId="bbaeaea3-b6f0-4041-b971-eb820e1a1ecc" providerId="ADAL" clId="{66CD1508-D3A9-43BE-9CDA-B529C5171508}" dt="2025-10-26T21:53:13.327" v="24047" actId="20577"/>
          <ac:spMkLst>
            <pc:docMk/>
            <pc:sldMk cId="1506713742" sldId="262"/>
            <ac:spMk id="5" creationId="{2519444C-F8EA-CB52-36C1-EB03E48CAF24}"/>
          </ac:spMkLst>
        </pc:spChg>
        <pc:spChg chg="add mod">
          <ac:chgData name="Mélanie Brunet" userId="bbaeaea3-b6f0-4041-b971-eb820e1a1ecc" providerId="ADAL" clId="{66CD1508-D3A9-43BE-9CDA-B529C5171508}" dt="2025-10-26T20:25:52.065" v="20936" actId="208"/>
          <ac:spMkLst>
            <pc:docMk/>
            <pc:sldMk cId="1506713742" sldId="262"/>
            <ac:spMk id="6" creationId="{3938D15E-55B0-0ADA-CD96-13678D934620}"/>
          </ac:spMkLst>
        </pc:spChg>
        <pc:picChg chg="mod">
          <ac:chgData name="Mélanie Brunet" userId="bbaeaea3-b6f0-4041-b971-eb820e1a1ecc" providerId="ADAL" clId="{66CD1508-D3A9-43BE-9CDA-B529C5171508}" dt="2025-10-24T20:26:42.854" v="20778" actId="1076"/>
          <ac:picMkLst>
            <pc:docMk/>
            <pc:sldMk cId="1506713742" sldId="262"/>
            <ac:picMk id="1026" creationId="{85055756-7BA6-5145-DF36-487B1E31ECC6}"/>
          </ac:picMkLst>
        </pc:picChg>
        <pc:picChg chg="mod">
          <ac:chgData name="Mélanie Brunet" userId="bbaeaea3-b6f0-4041-b971-eb820e1a1ecc" providerId="ADAL" clId="{66CD1508-D3A9-43BE-9CDA-B529C5171508}" dt="2025-10-26T20:26:10.674" v="20956" actId="1035"/>
          <ac:picMkLst>
            <pc:docMk/>
            <pc:sldMk cId="1506713742" sldId="262"/>
            <ac:picMk id="1028" creationId="{D8F83C0D-91C1-84A7-6B95-A0F841A1663E}"/>
          </ac:picMkLst>
        </pc:picChg>
      </pc:sldChg>
      <pc:sldChg chg="modSp mod">
        <pc:chgData name="Mélanie Brunet" userId="bbaeaea3-b6f0-4041-b971-eb820e1a1ecc" providerId="ADAL" clId="{66CD1508-D3A9-43BE-9CDA-B529C5171508}" dt="2025-10-03T14:24:38.852" v="1442" actId="1037"/>
        <pc:sldMkLst>
          <pc:docMk/>
          <pc:sldMk cId="2577130785" sldId="263"/>
        </pc:sldMkLst>
        <pc:picChg chg="mod">
          <ac:chgData name="Mélanie Brunet" userId="bbaeaea3-b6f0-4041-b971-eb820e1a1ecc" providerId="ADAL" clId="{66CD1508-D3A9-43BE-9CDA-B529C5171508}" dt="2025-10-03T14:24:38.852" v="1442" actId="1037"/>
          <ac:picMkLst>
            <pc:docMk/>
            <pc:sldMk cId="2577130785" sldId="263"/>
            <ac:picMk id="4" creationId="{A88B0A04-C89F-4F2D-CB97-BCEA49BA5301}"/>
          </ac:picMkLst>
        </pc:picChg>
      </pc:sldChg>
      <pc:sldChg chg="addSp delSp modSp mod chgLayout modNotesTx">
        <pc:chgData name="Mélanie Brunet" userId="bbaeaea3-b6f0-4041-b971-eb820e1a1ecc" providerId="ADAL" clId="{66CD1508-D3A9-43BE-9CDA-B529C5171508}" dt="2025-10-27T22:03:57.147" v="24435" actId="20577"/>
        <pc:sldMkLst>
          <pc:docMk/>
          <pc:sldMk cId="3545891147" sldId="264"/>
        </pc:sldMkLst>
        <pc:spChg chg="mod ord">
          <ac:chgData name="Mélanie Brunet" userId="bbaeaea3-b6f0-4041-b971-eb820e1a1ecc" providerId="ADAL" clId="{66CD1508-D3A9-43BE-9CDA-B529C5171508}" dt="2025-10-26T20:45:58.926" v="21347" actId="404"/>
          <ac:spMkLst>
            <pc:docMk/>
            <pc:sldMk cId="3545891147" sldId="264"/>
            <ac:spMk id="2" creationId="{DF77D7C3-B321-4C71-07ED-97D2D9EB1727}"/>
          </ac:spMkLst>
        </pc:spChg>
        <pc:spChg chg="add mod">
          <ac:chgData name="Mélanie Brunet" userId="bbaeaea3-b6f0-4041-b971-eb820e1a1ecc" providerId="ADAL" clId="{66CD1508-D3A9-43BE-9CDA-B529C5171508}" dt="2025-10-26T21:11:21.735" v="21830" actId="20577"/>
          <ac:spMkLst>
            <pc:docMk/>
            <pc:sldMk cId="3545891147" sldId="264"/>
            <ac:spMk id="4" creationId="{959233B0-B489-D4DB-E7EF-B8174DE24BAC}"/>
          </ac:spMkLst>
        </pc:spChg>
        <pc:spChg chg="mod ord">
          <ac:chgData name="Mélanie Brunet" userId="bbaeaea3-b6f0-4041-b971-eb820e1a1ecc" providerId="ADAL" clId="{66CD1508-D3A9-43BE-9CDA-B529C5171508}" dt="2025-10-26T20:45:48.991" v="21345" actId="948"/>
          <ac:spMkLst>
            <pc:docMk/>
            <pc:sldMk cId="3545891147" sldId="264"/>
            <ac:spMk id="5" creationId="{90097A74-318D-667B-291A-C49D7BFFD5F9}"/>
          </ac:spMkLst>
        </pc:spChg>
        <pc:spChg chg="add mod">
          <ac:chgData name="Mélanie Brunet" userId="bbaeaea3-b6f0-4041-b971-eb820e1a1ecc" providerId="ADAL" clId="{66CD1508-D3A9-43BE-9CDA-B529C5171508}" dt="2025-10-03T15:56:24.201" v="3111" actId="208"/>
          <ac:spMkLst>
            <pc:docMk/>
            <pc:sldMk cId="3545891147" sldId="264"/>
            <ac:spMk id="10" creationId="{2C65EB62-8852-8DDB-1ABF-8B4B258E5A6A}"/>
          </ac:spMkLst>
        </pc:spChg>
        <pc:spChg chg="add mod">
          <ac:chgData name="Mélanie Brunet" userId="bbaeaea3-b6f0-4041-b971-eb820e1a1ecc" providerId="ADAL" clId="{66CD1508-D3A9-43BE-9CDA-B529C5171508}" dt="2025-10-26T21:10:59.962" v="21828" actId="1076"/>
          <ac:spMkLst>
            <pc:docMk/>
            <pc:sldMk cId="3545891147" sldId="264"/>
            <ac:spMk id="11" creationId="{7DDAC721-7DFA-D570-A067-D9D58AC7E724}"/>
          </ac:spMkLst>
        </pc:spChg>
      </pc:sldChg>
      <pc:sldChg chg="addSp modSp mod modAnim modNotesTx">
        <pc:chgData name="Mélanie Brunet" userId="bbaeaea3-b6f0-4041-b971-eb820e1a1ecc" providerId="ADAL" clId="{66CD1508-D3A9-43BE-9CDA-B529C5171508}" dt="2025-10-27T22:03:35.194" v="24428" actId="20577"/>
        <pc:sldMkLst>
          <pc:docMk/>
          <pc:sldMk cId="2201735132" sldId="266"/>
        </pc:sldMkLst>
        <pc:spChg chg="add mod">
          <ac:chgData name="Mélanie Brunet" userId="bbaeaea3-b6f0-4041-b971-eb820e1a1ecc" providerId="ADAL" clId="{66CD1508-D3A9-43BE-9CDA-B529C5171508}" dt="2025-10-27T22:01:58.049" v="24288" actId="1582"/>
          <ac:spMkLst>
            <pc:docMk/>
            <pc:sldMk cId="2201735132" sldId="266"/>
            <ac:spMk id="2" creationId="{5087F577-DFE9-42B1-D65C-DBAD184B76B0}"/>
          </ac:spMkLst>
        </pc:spChg>
        <pc:spChg chg="add mod">
          <ac:chgData name="Mélanie Brunet" userId="bbaeaea3-b6f0-4041-b971-eb820e1a1ecc" providerId="ADAL" clId="{66CD1508-D3A9-43BE-9CDA-B529C5171508}" dt="2025-10-27T22:03:20.808" v="24426" actId="1035"/>
          <ac:spMkLst>
            <pc:docMk/>
            <pc:sldMk cId="2201735132" sldId="266"/>
            <ac:spMk id="4" creationId="{4C65FD0D-FAA4-74AC-421F-66A2ED4F2AF6}"/>
          </ac:spMkLst>
        </pc:spChg>
        <pc:spChg chg="mod">
          <ac:chgData name="Mélanie Brunet" userId="bbaeaea3-b6f0-4041-b971-eb820e1a1ecc" providerId="ADAL" clId="{66CD1508-D3A9-43BE-9CDA-B529C5171508}" dt="2025-10-03T15:13:47.333" v="1449" actId="1076"/>
          <ac:spMkLst>
            <pc:docMk/>
            <pc:sldMk cId="2201735132" sldId="266"/>
            <ac:spMk id="5" creationId="{8539305E-E356-3B47-A3CC-FB5C1B475EE1}"/>
          </ac:spMkLst>
        </pc:spChg>
        <pc:picChg chg="add mod">
          <ac:chgData name="Mélanie Brunet" userId="bbaeaea3-b6f0-4041-b971-eb820e1a1ecc" providerId="ADAL" clId="{66CD1508-D3A9-43BE-9CDA-B529C5171508}" dt="2025-10-27T22:02:04.175" v="24289"/>
          <ac:picMkLst>
            <pc:docMk/>
            <pc:sldMk cId="2201735132" sldId="266"/>
            <ac:picMk id="3" creationId="{6B125037-AF81-DE36-5E7A-CBCEDEC6E607}"/>
          </ac:picMkLst>
        </pc:picChg>
        <pc:picChg chg="mod">
          <ac:chgData name="Mélanie Brunet" userId="bbaeaea3-b6f0-4041-b971-eb820e1a1ecc" providerId="ADAL" clId="{66CD1508-D3A9-43BE-9CDA-B529C5171508}" dt="2025-10-27T22:02:48.273" v="24424" actId="1076"/>
          <ac:picMkLst>
            <pc:docMk/>
            <pc:sldMk cId="2201735132" sldId="266"/>
            <ac:picMk id="1026" creationId="{A76B1F2B-DDF7-63A0-A8B6-86BB97DA0246}"/>
          </ac:picMkLst>
        </pc:picChg>
      </pc:sldChg>
      <pc:sldChg chg="addSp modSp mod modNotesTx">
        <pc:chgData name="Mélanie Brunet" userId="bbaeaea3-b6f0-4041-b971-eb820e1a1ecc" providerId="ADAL" clId="{66CD1508-D3A9-43BE-9CDA-B529C5171508}" dt="2025-10-27T22:06:54.685" v="24527" actId="20577"/>
        <pc:sldMkLst>
          <pc:docMk/>
          <pc:sldMk cId="1284397865" sldId="267"/>
        </pc:sldMkLst>
        <pc:spChg chg="add mod">
          <ac:chgData name="Mélanie Brunet" userId="bbaeaea3-b6f0-4041-b971-eb820e1a1ecc" providerId="ADAL" clId="{66CD1508-D3A9-43BE-9CDA-B529C5171508}" dt="2025-10-03T16:07:21.859" v="3452"/>
          <ac:spMkLst>
            <pc:docMk/>
            <pc:sldMk cId="1284397865" sldId="267"/>
            <ac:spMk id="2" creationId="{BE46120B-0F10-610B-890D-01A62453EBB8}"/>
          </ac:spMkLst>
        </pc:spChg>
        <pc:graphicFrameChg chg="mod modGraphic">
          <ac:chgData name="Mélanie Brunet" userId="bbaeaea3-b6f0-4041-b971-eb820e1a1ecc" providerId="ADAL" clId="{66CD1508-D3A9-43BE-9CDA-B529C5171508}" dt="2025-10-22T20:04:03.464" v="11047" actId="20577"/>
          <ac:graphicFrameMkLst>
            <pc:docMk/>
            <pc:sldMk cId="1284397865" sldId="267"/>
            <ac:graphicFrameMk id="6" creationId="{C4FF536D-6A66-1B1C-694E-E4F6689DFCCA}"/>
          </ac:graphicFrameMkLst>
        </pc:graphicFrameChg>
      </pc:sldChg>
      <pc:sldChg chg="addSp delSp modSp mod modNotesTx">
        <pc:chgData name="Mélanie Brunet" userId="bbaeaea3-b6f0-4041-b971-eb820e1a1ecc" providerId="ADAL" clId="{66CD1508-D3A9-43BE-9CDA-B529C5171508}" dt="2025-10-27T22:09:00.420" v="24693" actId="20577"/>
        <pc:sldMkLst>
          <pc:docMk/>
          <pc:sldMk cId="2085460715" sldId="269"/>
        </pc:sldMkLst>
        <pc:spChg chg="add mod ord">
          <ac:chgData name="Mélanie Brunet" userId="bbaeaea3-b6f0-4041-b971-eb820e1a1ecc" providerId="ADAL" clId="{66CD1508-D3A9-43BE-9CDA-B529C5171508}" dt="2025-10-03T16:13:08.860" v="3503" actId="167"/>
          <ac:spMkLst>
            <pc:docMk/>
            <pc:sldMk cId="2085460715" sldId="269"/>
            <ac:spMk id="2" creationId="{9CA35A0A-940D-2FE2-E982-72D6D3AE36F2}"/>
          </ac:spMkLst>
        </pc:spChg>
        <pc:spChg chg="mod">
          <ac:chgData name="Mélanie Brunet" userId="bbaeaea3-b6f0-4041-b971-eb820e1a1ecc" providerId="ADAL" clId="{66CD1508-D3A9-43BE-9CDA-B529C5171508}" dt="2025-10-26T21:39:02.359" v="22947" actId="20577"/>
          <ac:spMkLst>
            <pc:docMk/>
            <pc:sldMk cId="2085460715" sldId="269"/>
            <ac:spMk id="3" creationId="{4CA7BFAE-5A5E-B33E-3C7B-68E0B02088C6}"/>
          </ac:spMkLst>
        </pc:spChg>
        <pc:spChg chg="add mod">
          <ac:chgData name="Mélanie Brunet" userId="bbaeaea3-b6f0-4041-b971-eb820e1a1ecc" providerId="ADAL" clId="{66CD1508-D3A9-43BE-9CDA-B529C5171508}" dt="2025-10-26T21:37:28.545" v="22944" actId="14100"/>
          <ac:spMkLst>
            <pc:docMk/>
            <pc:sldMk cId="2085460715" sldId="269"/>
            <ac:spMk id="11" creationId="{6507B831-1825-3FA9-B9AE-C0527C916BF4}"/>
          </ac:spMkLst>
        </pc:spChg>
        <pc:graphicFrameChg chg="add mod modGraphic">
          <ac:chgData name="Mélanie Brunet" userId="bbaeaea3-b6f0-4041-b971-eb820e1a1ecc" providerId="ADAL" clId="{66CD1508-D3A9-43BE-9CDA-B529C5171508}" dt="2025-10-26T21:33:07.041" v="22893" actId="1076"/>
          <ac:graphicFrameMkLst>
            <pc:docMk/>
            <pc:sldMk cId="2085460715" sldId="269"/>
            <ac:graphicFrameMk id="5" creationId="{E2B57324-2B61-D374-0985-4C9AF0FB883C}"/>
          </ac:graphicFrameMkLst>
        </pc:graphicFrameChg>
      </pc:sldChg>
      <pc:sldChg chg="addSp delSp modSp mod modClrScheme chgLayout modNotesTx">
        <pc:chgData name="Mélanie Brunet" userId="bbaeaea3-b6f0-4041-b971-eb820e1a1ecc" providerId="ADAL" clId="{66CD1508-D3A9-43BE-9CDA-B529C5171508}" dt="2025-10-27T22:23:56.243" v="25556" actId="20577"/>
        <pc:sldMkLst>
          <pc:docMk/>
          <pc:sldMk cId="1931323293" sldId="271"/>
        </pc:sldMkLst>
        <pc:spChg chg="mod ord">
          <ac:chgData name="Mélanie Brunet" userId="bbaeaea3-b6f0-4041-b971-eb820e1a1ecc" providerId="ADAL" clId="{66CD1508-D3A9-43BE-9CDA-B529C5171508}" dt="2025-10-22T21:03:51.483" v="17168" actId="1076"/>
          <ac:spMkLst>
            <pc:docMk/>
            <pc:sldMk cId="1931323293" sldId="271"/>
            <ac:spMk id="2" creationId="{C0EA2A9F-08E5-73C9-2C0E-E9AC90C2E145}"/>
          </ac:spMkLst>
        </pc:spChg>
        <pc:spChg chg="add mod ord">
          <ac:chgData name="Mélanie Brunet" userId="bbaeaea3-b6f0-4041-b971-eb820e1a1ecc" providerId="ADAL" clId="{66CD1508-D3A9-43BE-9CDA-B529C5171508}" dt="2025-10-22T21:27:05.296" v="20704" actId="20577"/>
          <ac:spMkLst>
            <pc:docMk/>
            <pc:sldMk cId="1931323293" sldId="271"/>
            <ac:spMk id="7" creationId="{FE562BDC-E33A-BF2C-2C60-58862B20E0CB}"/>
          </ac:spMkLst>
        </pc:spChg>
        <pc:spChg chg="add mod">
          <ac:chgData name="Mélanie Brunet" userId="bbaeaea3-b6f0-4041-b971-eb820e1a1ecc" providerId="ADAL" clId="{66CD1508-D3A9-43BE-9CDA-B529C5171508}" dt="2025-10-03T16:16:00.114" v="3559" actId="208"/>
          <ac:spMkLst>
            <pc:docMk/>
            <pc:sldMk cId="1931323293" sldId="271"/>
            <ac:spMk id="8" creationId="{E5CEAFF4-68B0-A3E6-BDC7-EC62CA0008D8}"/>
          </ac:spMkLst>
        </pc:spChg>
      </pc:sldChg>
      <pc:sldChg chg="modSp mod modAnim modNotesTx">
        <pc:chgData name="Mélanie Brunet" userId="bbaeaea3-b6f0-4041-b971-eb820e1a1ecc" providerId="ADAL" clId="{66CD1508-D3A9-43BE-9CDA-B529C5171508}" dt="2025-10-27T22:18:49.903" v="25237" actId="20577"/>
        <pc:sldMkLst>
          <pc:docMk/>
          <pc:sldMk cId="3627943453" sldId="281"/>
        </pc:sldMkLst>
        <pc:spChg chg="mod">
          <ac:chgData name="Mélanie Brunet" userId="bbaeaea3-b6f0-4041-b971-eb820e1a1ecc" providerId="ADAL" clId="{66CD1508-D3A9-43BE-9CDA-B529C5171508}" dt="2025-10-03T14:20:49.756" v="1311" actId="403"/>
          <ac:spMkLst>
            <pc:docMk/>
            <pc:sldMk cId="3627943453" sldId="281"/>
            <ac:spMk id="2" creationId="{C7CD048F-B72D-9D58-D6A6-7C220C59A1F3}"/>
          </ac:spMkLst>
        </pc:spChg>
        <pc:spChg chg="mod">
          <ac:chgData name="Mélanie Brunet" userId="bbaeaea3-b6f0-4041-b971-eb820e1a1ecc" providerId="ADAL" clId="{66CD1508-D3A9-43BE-9CDA-B529C5171508}" dt="2025-10-22T20:31:30.444" v="12507" actId="20577"/>
          <ac:spMkLst>
            <pc:docMk/>
            <pc:sldMk cId="3627943453" sldId="281"/>
            <ac:spMk id="14" creationId="{F297A856-1846-7A70-FF91-E84EE7657F49}"/>
          </ac:spMkLst>
        </pc:spChg>
        <pc:spChg chg="mod">
          <ac:chgData name="Mélanie Brunet" userId="bbaeaea3-b6f0-4041-b971-eb820e1a1ecc" providerId="ADAL" clId="{66CD1508-D3A9-43BE-9CDA-B529C5171508}" dt="2025-10-22T20:29:40.183" v="12500" actId="404"/>
          <ac:spMkLst>
            <pc:docMk/>
            <pc:sldMk cId="3627943453" sldId="281"/>
            <ac:spMk id="17" creationId="{90D52DC3-BF58-D830-6A72-F6B7E236E1A4}"/>
          </ac:spMkLst>
        </pc:spChg>
      </pc:sldChg>
      <pc:sldChg chg="modSp add mod modNotesTx">
        <pc:chgData name="Mélanie Brunet" userId="bbaeaea3-b6f0-4041-b971-eb820e1a1ecc" providerId="ADAL" clId="{66CD1508-D3A9-43BE-9CDA-B529C5171508}" dt="2025-10-27T21:57:25.373" v="24103" actId="6549"/>
        <pc:sldMkLst>
          <pc:docMk/>
          <pc:sldMk cId="4048828922" sldId="282"/>
        </pc:sldMkLst>
        <pc:spChg chg="mod">
          <ac:chgData name="Mélanie Brunet" userId="bbaeaea3-b6f0-4041-b971-eb820e1a1ecc" providerId="ADAL" clId="{66CD1508-D3A9-43BE-9CDA-B529C5171508}" dt="2025-10-03T14:10:16.187" v="677" actId="20577"/>
          <ac:spMkLst>
            <pc:docMk/>
            <pc:sldMk cId="4048828922" sldId="282"/>
            <ac:spMk id="2" creationId="{E3E47533-96BC-DB4C-07EB-C13F159A9CF8}"/>
          </ac:spMkLst>
        </pc:spChg>
        <pc:spChg chg="mod">
          <ac:chgData name="Mélanie Brunet" userId="bbaeaea3-b6f0-4041-b971-eb820e1a1ecc" providerId="ADAL" clId="{66CD1508-D3A9-43BE-9CDA-B529C5171508}" dt="2025-10-03T14:12:42.236" v="955" actId="20577"/>
          <ac:spMkLst>
            <pc:docMk/>
            <pc:sldMk cId="4048828922" sldId="282"/>
            <ac:spMk id="4" creationId="{074F7099-8B12-E707-96CB-961CF2BBD4DE}"/>
          </ac:spMkLst>
        </pc:spChg>
        <pc:spChg chg="mod">
          <ac:chgData name="Mélanie Brunet" userId="bbaeaea3-b6f0-4041-b971-eb820e1a1ecc" providerId="ADAL" clId="{66CD1508-D3A9-43BE-9CDA-B529C5171508}" dt="2025-10-03T14:12:30.184" v="946" actId="20577"/>
          <ac:spMkLst>
            <pc:docMk/>
            <pc:sldMk cId="4048828922" sldId="282"/>
            <ac:spMk id="5" creationId="{A4199379-B651-7666-330E-DC8795441946}"/>
          </ac:spMkLst>
        </pc:spChg>
      </pc:sldChg>
      <pc:sldChg chg="modSp add mod ord modAnim modNotesTx">
        <pc:chgData name="Mélanie Brunet" userId="bbaeaea3-b6f0-4041-b971-eb820e1a1ecc" providerId="ADAL" clId="{66CD1508-D3A9-43BE-9CDA-B529C5171508}" dt="2025-10-27T21:58:35.111" v="24184" actId="20577"/>
        <pc:sldMkLst>
          <pc:docMk/>
          <pc:sldMk cId="2711751026" sldId="283"/>
        </pc:sldMkLst>
        <pc:spChg chg="mod">
          <ac:chgData name="Mélanie Brunet" userId="bbaeaea3-b6f0-4041-b971-eb820e1a1ecc" providerId="ADAL" clId="{66CD1508-D3A9-43BE-9CDA-B529C5171508}" dt="2025-10-03T14:15:35.577" v="1091" actId="20577"/>
          <ac:spMkLst>
            <pc:docMk/>
            <pc:sldMk cId="2711751026" sldId="283"/>
            <ac:spMk id="3" creationId="{98D7CFF4-2BB8-1346-05C5-871492B82D6A}"/>
          </ac:spMkLst>
        </pc:spChg>
        <pc:spChg chg="mod">
          <ac:chgData name="Mélanie Brunet" userId="bbaeaea3-b6f0-4041-b971-eb820e1a1ecc" providerId="ADAL" clId="{66CD1508-D3A9-43BE-9CDA-B529C5171508}" dt="2025-10-27T21:58:35.111" v="24184" actId="20577"/>
          <ac:spMkLst>
            <pc:docMk/>
            <pc:sldMk cId="2711751026" sldId="283"/>
            <ac:spMk id="4" creationId="{5969BF25-4FF4-A86C-7CF5-EF20B3F03A93}"/>
          </ac:spMkLst>
        </pc:spChg>
        <pc:spChg chg="mod">
          <ac:chgData name="Mélanie Brunet" userId="bbaeaea3-b6f0-4041-b971-eb820e1a1ecc" providerId="ADAL" clId="{66CD1508-D3A9-43BE-9CDA-B529C5171508}" dt="2025-10-22T17:41:00.014" v="5780" actId="12"/>
          <ac:spMkLst>
            <pc:docMk/>
            <pc:sldMk cId="2711751026" sldId="283"/>
            <ac:spMk id="6" creationId="{CCE7B12D-F216-2C14-05BA-D64D5E06E67E}"/>
          </ac:spMkLst>
        </pc:spChg>
        <pc:spChg chg="mod">
          <ac:chgData name="Mélanie Brunet" userId="bbaeaea3-b6f0-4041-b971-eb820e1a1ecc" providerId="ADAL" clId="{66CD1508-D3A9-43BE-9CDA-B529C5171508}" dt="2025-10-03T14:18:29.343" v="1305" actId="404"/>
          <ac:spMkLst>
            <pc:docMk/>
            <pc:sldMk cId="2711751026" sldId="283"/>
            <ac:spMk id="12" creationId="{0A74D3CD-CE1C-52CF-0520-71E4495ECCB1}"/>
          </ac:spMkLst>
        </pc:spChg>
        <pc:graphicFrameChg chg="modGraphic">
          <ac:chgData name="Mélanie Brunet" userId="bbaeaea3-b6f0-4041-b971-eb820e1a1ecc" providerId="ADAL" clId="{66CD1508-D3A9-43BE-9CDA-B529C5171508}" dt="2025-10-03T14:17:12.415" v="1138" actId="6549"/>
          <ac:graphicFrameMkLst>
            <pc:docMk/>
            <pc:sldMk cId="2711751026" sldId="283"/>
            <ac:graphicFrameMk id="15" creationId="{26A72FB3-FC6F-327B-8F74-C1D85CF22E07}"/>
          </ac:graphicFrameMkLst>
        </pc:graphicFrameChg>
      </pc:sldChg>
      <pc:sldChg chg="modSp add mod modAnim modNotesTx">
        <pc:chgData name="Mélanie Brunet" userId="bbaeaea3-b6f0-4041-b971-eb820e1a1ecc" providerId="ADAL" clId="{66CD1508-D3A9-43BE-9CDA-B529C5171508}" dt="2025-10-22T20:16:43.247" v="12495" actId="20577"/>
        <pc:sldMkLst>
          <pc:docMk/>
          <pc:sldMk cId="1282156584" sldId="284"/>
        </pc:sldMkLst>
        <pc:spChg chg="mod">
          <ac:chgData name="Mélanie Brunet" userId="bbaeaea3-b6f0-4041-b971-eb820e1a1ecc" providerId="ADAL" clId="{66CD1508-D3A9-43BE-9CDA-B529C5171508}" dt="2025-10-03T14:21:51.752" v="1334" actId="403"/>
          <ac:spMkLst>
            <pc:docMk/>
            <pc:sldMk cId="1282156584" sldId="284"/>
            <ac:spMk id="2" creationId="{8023018F-A4EB-F4A2-B01A-7315712F29D4}"/>
          </ac:spMkLst>
        </pc:spChg>
        <pc:spChg chg="mod">
          <ac:chgData name="Mélanie Brunet" userId="bbaeaea3-b6f0-4041-b971-eb820e1a1ecc" providerId="ADAL" clId="{66CD1508-D3A9-43BE-9CDA-B529C5171508}" dt="2025-10-03T14:22:22.787" v="1357" actId="20577"/>
          <ac:spMkLst>
            <pc:docMk/>
            <pc:sldMk cId="1282156584" sldId="284"/>
            <ac:spMk id="3" creationId="{A692EBAF-027A-E52D-2565-5020126BEE67}"/>
          </ac:spMkLst>
        </pc:spChg>
        <pc:spChg chg="mod">
          <ac:chgData name="Mélanie Brunet" userId="bbaeaea3-b6f0-4041-b971-eb820e1a1ecc" providerId="ADAL" clId="{66CD1508-D3A9-43BE-9CDA-B529C5171508}" dt="2025-10-03T14:22:12.189" v="1354" actId="20577"/>
          <ac:spMkLst>
            <pc:docMk/>
            <pc:sldMk cId="1282156584" sldId="284"/>
            <ac:spMk id="4" creationId="{33434337-9AD4-4CD3-04B5-CDBF6622713C}"/>
          </ac:spMkLst>
        </pc:spChg>
        <pc:spChg chg="mod">
          <ac:chgData name="Mélanie Brunet" userId="bbaeaea3-b6f0-4041-b971-eb820e1a1ecc" providerId="ADAL" clId="{66CD1508-D3A9-43BE-9CDA-B529C5171508}" dt="2025-10-03T14:24:22.570" v="1438" actId="255"/>
          <ac:spMkLst>
            <pc:docMk/>
            <pc:sldMk cId="1282156584" sldId="284"/>
            <ac:spMk id="5" creationId="{0D270C1A-942F-8C58-FAD6-4697CD62570D}"/>
          </ac:spMkLst>
        </pc:spChg>
        <pc:spChg chg="mod">
          <ac:chgData name="Mélanie Brunet" userId="bbaeaea3-b6f0-4041-b971-eb820e1a1ecc" providerId="ADAL" clId="{66CD1508-D3A9-43BE-9CDA-B529C5171508}" dt="2025-10-03T14:23:03.460" v="1381" actId="20577"/>
          <ac:spMkLst>
            <pc:docMk/>
            <pc:sldMk cId="1282156584" sldId="284"/>
            <ac:spMk id="6" creationId="{16546853-C2D0-B844-6787-587BEB18762E}"/>
          </ac:spMkLst>
        </pc:spChg>
      </pc:sldChg>
      <pc:sldChg chg="modSp add mod modNotesTx">
        <pc:chgData name="Mélanie Brunet" userId="bbaeaea3-b6f0-4041-b971-eb820e1a1ecc" providerId="ADAL" clId="{66CD1508-D3A9-43BE-9CDA-B529C5171508}" dt="2025-10-27T21:59:20.900" v="24187" actId="20577"/>
        <pc:sldMkLst>
          <pc:docMk/>
          <pc:sldMk cId="2744744515" sldId="285"/>
        </pc:sldMkLst>
        <pc:spChg chg="mod">
          <ac:chgData name="Mélanie Brunet" userId="bbaeaea3-b6f0-4041-b971-eb820e1a1ecc" providerId="ADAL" clId="{66CD1508-D3A9-43BE-9CDA-B529C5171508}" dt="2025-10-26T20:44:24.635" v="21341" actId="403"/>
          <ac:spMkLst>
            <pc:docMk/>
            <pc:sldMk cId="2744744515" sldId="285"/>
            <ac:spMk id="22" creationId="{5698B3AD-2CE7-A8E6-7068-1D7C5278477C}"/>
          </ac:spMkLst>
        </pc:spChg>
        <pc:spChg chg="mod">
          <ac:chgData name="Mélanie Brunet" userId="bbaeaea3-b6f0-4041-b971-eb820e1a1ecc" providerId="ADAL" clId="{66CD1508-D3A9-43BE-9CDA-B529C5171508}" dt="2025-10-26T20:44:24.635" v="21341" actId="403"/>
          <ac:spMkLst>
            <pc:docMk/>
            <pc:sldMk cId="2744744515" sldId="285"/>
            <ac:spMk id="24" creationId="{A3CB67F0-4E63-EF38-CEB4-911229EB09BF}"/>
          </ac:spMkLst>
        </pc:spChg>
        <pc:spChg chg="mod">
          <ac:chgData name="Mélanie Brunet" userId="bbaeaea3-b6f0-4041-b971-eb820e1a1ecc" providerId="ADAL" clId="{66CD1508-D3A9-43BE-9CDA-B529C5171508}" dt="2025-10-26T21:54:29.793" v="24048" actId="14100"/>
          <ac:spMkLst>
            <pc:docMk/>
            <pc:sldMk cId="2744744515" sldId="285"/>
            <ac:spMk id="26" creationId="{787084F5-2198-A5D5-E0C0-7798ED248011}"/>
          </ac:spMkLst>
        </pc:spChg>
        <pc:spChg chg="mod">
          <ac:chgData name="Mélanie Brunet" userId="bbaeaea3-b6f0-4041-b971-eb820e1a1ecc" providerId="ADAL" clId="{66CD1508-D3A9-43BE-9CDA-B529C5171508}" dt="2025-10-26T20:44:24.635" v="21341" actId="403"/>
          <ac:spMkLst>
            <pc:docMk/>
            <pc:sldMk cId="2744744515" sldId="285"/>
            <ac:spMk id="28" creationId="{603BFAB2-2BCC-1EA8-8F8E-14DA9EADF5B5}"/>
          </ac:spMkLst>
        </pc:spChg>
        <pc:spChg chg="mod">
          <ac:chgData name="Mélanie Brunet" userId="bbaeaea3-b6f0-4041-b971-eb820e1a1ecc" providerId="ADAL" clId="{66CD1508-D3A9-43BE-9CDA-B529C5171508}" dt="2025-10-26T20:44:24.635" v="21341" actId="403"/>
          <ac:spMkLst>
            <pc:docMk/>
            <pc:sldMk cId="2744744515" sldId="285"/>
            <ac:spMk id="29" creationId="{B035E83B-C15C-18E5-964A-087A0ECEDDD9}"/>
          </ac:spMkLst>
        </pc:spChg>
      </pc:sldChg>
      <pc:sldChg chg="modSp add mod modAnim modNotesTx">
        <pc:chgData name="Mélanie Brunet" userId="bbaeaea3-b6f0-4041-b971-eb820e1a1ecc" providerId="ADAL" clId="{66CD1508-D3A9-43BE-9CDA-B529C5171508}" dt="2025-10-26T20:52:00.351" v="21667"/>
        <pc:sldMkLst>
          <pc:docMk/>
          <pc:sldMk cId="297855509" sldId="286"/>
        </pc:sldMkLst>
        <pc:spChg chg="mod">
          <ac:chgData name="Mélanie Brunet" userId="bbaeaea3-b6f0-4041-b971-eb820e1a1ecc" providerId="ADAL" clId="{66CD1508-D3A9-43BE-9CDA-B529C5171508}" dt="2025-10-03T15:42:30.249" v="2050" actId="20577"/>
          <ac:spMkLst>
            <pc:docMk/>
            <pc:sldMk cId="297855509" sldId="286"/>
            <ac:spMk id="2" creationId="{04A359B7-ADDC-7B04-45BF-292E3FBBC3B9}"/>
          </ac:spMkLst>
        </pc:spChg>
        <pc:spChg chg="mod">
          <ac:chgData name="Mélanie Brunet" userId="bbaeaea3-b6f0-4041-b971-eb820e1a1ecc" providerId="ADAL" clId="{66CD1508-D3A9-43BE-9CDA-B529C5171508}" dt="2025-10-03T15:42:03.660" v="2041" actId="20577"/>
          <ac:spMkLst>
            <pc:docMk/>
            <pc:sldMk cId="297855509" sldId="286"/>
            <ac:spMk id="3" creationId="{8D6F1560-6B1D-19E5-260A-CD265C5B4489}"/>
          </ac:spMkLst>
        </pc:spChg>
        <pc:spChg chg="mod">
          <ac:chgData name="Mélanie Brunet" userId="bbaeaea3-b6f0-4041-b971-eb820e1a1ecc" providerId="ADAL" clId="{66CD1508-D3A9-43BE-9CDA-B529C5171508}" dt="2025-10-03T15:42:40.525" v="2063" actId="20577"/>
          <ac:spMkLst>
            <pc:docMk/>
            <pc:sldMk cId="297855509" sldId="286"/>
            <ac:spMk id="4" creationId="{0B01958F-3919-4542-1985-57B0470E4379}"/>
          </ac:spMkLst>
        </pc:spChg>
        <pc:spChg chg="mod">
          <ac:chgData name="Mélanie Brunet" userId="bbaeaea3-b6f0-4041-b971-eb820e1a1ecc" providerId="ADAL" clId="{66CD1508-D3A9-43BE-9CDA-B529C5171508}" dt="2025-10-03T15:42:43.889" v="2064" actId="20577"/>
          <ac:spMkLst>
            <pc:docMk/>
            <pc:sldMk cId="297855509" sldId="286"/>
            <ac:spMk id="5" creationId="{CA981FCC-C6E4-6411-B28B-8956364660C5}"/>
          </ac:spMkLst>
        </pc:spChg>
        <pc:spChg chg="mod">
          <ac:chgData name="Mélanie Brunet" userId="bbaeaea3-b6f0-4041-b971-eb820e1a1ecc" providerId="ADAL" clId="{66CD1508-D3A9-43BE-9CDA-B529C5171508}" dt="2025-10-03T15:43:52.362" v="2197" actId="2711"/>
          <ac:spMkLst>
            <pc:docMk/>
            <pc:sldMk cId="297855509" sldId="286"/>
            <ac:spMk id="10" creationId="{6A4A00E1-3570-D08A-39FE-D4189949AD4F}"/>
          </ac:spMkLst>
        </pc:spChg>
        <pc:spChg chg="mod">
          <ac:chgData name="Mélanie Brunet" userId="bbaeaea3-b6f0-4041-b971-eb820e1a1ecc" providerId="ADAL" clId="{66CD1508-D3A9-43BE-9CDA-B529C5171508}" dt="2025-10-03T15:44:47.186" v="2289" actId="2711"/>
          <ac:spMkLst>
            <pc:docMk/>
            <pc:sldMk cId="297855509" sldId="286"/>
            <ac:spMk id="11" creationId="{19F7F4C7-CCF3-8795-F27F-AC546F6BEEBA}"/>
          </ac:spMkLst>
        </pc:spChg>
        <pc:spChg chg="mod">
          <ac:chgData name="Mélanie Brunet" userId="bbaeaea3-b6f0-4041-b971-eb820e1a1ecc" providerId="ADAL" clId="{66CD1508-D3A9-43BE-9CDA-B529C5171508}" dt="2025-10-22T18:54:43.153" v="7306" actId="20577"/>
          <ac:spMkLst>
            <pc:docMk/>
            <pc:sldMk cId="297855509" sldId="286"/>
            <ac:spMk id="12" creationId="{AC8F4590-7591-9EF5-2D35-C68F8EA98DD8}"/>
          </ac:spMkLst>
        </pc:spChg>
        <pc:spChg chg="mod">
          <ac:chgData name="Mélanie Brunet" userId="bbaeaea3-b6f0-4041-b971-eb820e1a1ecc" providerId="ADAL" clId="{66CD1508-D3A9-43BE-9CDA-B529C5171508}" dt="2025-10-03T15:45:44.966" v="2442" actId="2711"/>
          <ac:spMkLst>
            <pc:docMk/>
            <pc:sldMk cId="297855509" sldId="286"/>
            <ac:spMk id="15" creationId="{D2EDBF3F-3EAF-732D-1AB3-C24D2DA74272}"/>
          </ac:spMkLst>
        </pc:spChg>
      </pc:sldChg>
      <pc:sldChg chg="modSp add mod modNotesTx">
        <pc:chgData name="Mélanie Brunet" userId="bbaeaea3-b6f0-4041-b971-eb820e1a1ecc" providerId="ADAL" clId="{66CD1508-D3A9-43BE-9CDA-B529C5171508}" dt="2025-10-26T20:43:55.263" v="21340" actId="1076"/>
        <pc:sldMkLst>
          <pc:docMk/>
          <pc:sldMk cId="2811511867" sldId="287"/>
        </pc:sldMkLst>
        <pc:spChg chg="mod">
          <ac:chgData name="Mélanie Brunet" userId="bbaeaea3-b6f0-4041-b971-eb820e1a1ecc" providerId="ADAL" clId="{66CD1508-D3A9-43BE-9CDA-B529C5171508}" dt="2025-10-26T20:43:55.263" v="21340" actId="1076"/>
          <ac:spMkLst>
            <pc:docMk/>
            <pc:sldMk cId="2811511867" sldId="287"/>
            <ac:spMk id="6" creationId="{E1A30FED-EFCA-3E94-4D1A-A8401255A2FF}"/>
          </ac:spMkLst>
        </pc:spChg>
      </pc:sldChg>
      <pc:sldChg chg="addSp modSp add mod modAnim modNotesTx">
        <pc:chgData name="Mélanie Brunet" userId="bbaeaea3-b6f0-4041-b971-eb820e1a1ecc" providerId="ADAL" clId="{66CD1508-D3A9-43BE-9CDA-B529C5171508}" dt="2025-10-27T22:05:22.750" v="24436" actId="20577"/>
        <pc:sldMkLst>
          <pc:docMk/>
          <pc:sldMk cId="4095967841" sldId="288"/>
        </pc:sldMkLst>
        <pc:spChg chg="mod">
          <ac:chgData name="Mélanie Brunet" userId="bbaeaea3-b6f0-4041-b971-eb820e1a1ecc" providerId="ADAL" clId="{66CD1508-D3A9-43BE-9CDA-B529C5171508}" dt="2025-10-03T15:48:24.426" v="2469" actId="20577"/>
          <ac:spMkLst>
            <pc:docMk/>
            <pc:sldMk cId="4095967841" sldId="288"/>
            <ac:spMk id="3" creationId="{4CA7BFAE-5A5E-B33E-3C7B-68E0B02088C6}"/>
          </ac:spMkLst>
        </pc:spChg>
        <pc:spChg chg="mod">
          <ac:chgData name="Mélanie Brunet" userId="bbaeaea3-b6f0-4041-b971-eb820e1a1ecc" providerId="ADAL" clId="{66CD1508-D3A9-43BE-9CDA-B529C5171508}" dt="2025-10-22T19:05:04.699" v="7920" actId="20577"/>
          <ac:spMkLst>
            <pc:docMk/>
            <pc:sldMk cId="4095967841" sldId="288"/>
            <ac:spMk id="5" creationId="{82822EDA-A149-513F-7DDF-8300EB8156B9}"/>
          </ac:spMkLst>
        </pc:spChg>
        <pc:spChg chg="add mod">
          <ac:chgData name="Mélanie Brunet" userId="bbaeaea3-b6f0-4041-b971-eb820e1a1ecc" providerId="ADAL" clId="{66CD1508-D3A9-43BE-9CDA-B529C5171508}" dt="2025-10-22T19:46:35.550" v="9046" actId="1076"/>
          <ac:spMkLst>
            <pc:docMk/>
            <pc:sldMk cId="4095967841" sldId="288"/>
            <ac:spMk id="7" creationId="{82C1B43F-A6CD-7F2D-4A71-21CEF878CF17}"/>
          </ac:spMkLst>
        </pc:spChg>
        <pc:graphicFrameChg chg="modGraphic">
          <ac:chgData name="Mélanie Brunet" userId="bbaeaea3-b6f0-4041-b971-eb820e1a1ecc" providerId="ADAL" clId="{66CD1508-D3A9-43BE-9CDA-B529C5171508}" dt="2025-10-27T22:05:22.750" v="24436" actId="20577"/>
          <ac:graphicFrameMkLst>
            <pc:docMk/>
            <pc:sldMk cId="4095967841" sldId="288"/>
            <ac:graphicFrameMk id="6" creationId="{DDF9DA15-1AB1-3532-6E80-344B35B4D436}"/>
          </ac:graphicFrameMkLst>
        </pc:graphicFrameChg>
      </pc:sldChg>
      <pc:sldChg chg="modSp add mod modNotesTx">
        <pc:chgData name="Mélanie Brunet" userId="bbaeaea3-b6f0-4041-b971-eb820e1a1ecc" providerId="ADAL" clId="{66CD1508-D3A9-43BE-9CDA-B529C5171508}" dt="2025-10-27T22:12:23.231" v="25107" actId="20577"/>
        <pc:sldMkLst>
          <pc:docMk/>
          <pc:sldMk cId="2070430999" sldId="289"/>
        </pc:sldMkLst>
        <pc:spChg chg="mod">
          <ac:chgData name="Mélanie Brunet" userId="bbaeaea3-b6f0-4041-b971-eb820e1a1ecc" providerId="ADAL" clId="{66CD1508-D3A9-43BE-9CDA-B529C5171508}" dt="2025-10-26T21:58:26.949" v="24073" actId="403"/>
          <ac:spMkLst>
            <pc:docMk/>
            <pc:sldMk cId="2070430999" sldId="289"/>
            <ac:spMk id="4" creationId="{78FF646F-7E9A-2FF0-6857-C5A4CA3764AD}"/>
          </ac:spMkLst>
        </pc:spChg>
        <pc:spChg chg="mod">
          <ac:chgData name="Mélanie Brunet" userId="bbaeaea3-b6f0-4041-b971-eb820e1a1ecc" providerId="ADAL" clId="{66CD1508-D3A9-43BE-9CDA-B529C5171508}" dt="2025-10-26T21:00:11.863" v="21733" actId="20577"/>
          <ac:spMkLst>
            <pc:docMk/>
            <pc:sldMk cId="2070430999" sldId="289"/>
            <ac:spMk id="5" creationId="{DCBF8BA0-FD46-F5C4-120D-B51477D85C79}"/>
          </ac:spMkLst>
        </pc:spChg>
      </pc:sldChg>
    </pc:docChg>
  </pc:docChgLst>
  <pc:docChgLst>
    <pc:chgData name="Mélanie Brunet" userId="S::mbrunet3@uottawa.ca::bbaeaea3-b6f0-4041-b971-eb820e1a1ecc" providerId="AD" clId="Web-{26CADE6E-34A2-0A5B-9E50-045FE498B41A}"/>
    <pc:docChg chg="modSld">
      <pc:chgData name="Mélanie Brunet" userId="S::mbrunet3@uottawa.ca::bbaeaea3-b6f0-4041-b971-eb820e1a1ecc" providerId="AD" clId="Web-{26CADE6E-34A2-0A5B-9E50-045FE498B41A}" dt="2025-10-28T20:23:56.283" v="12"/>
      <pc:docMkLst>
        <pc:docMk/>
      </pc:docMkLst>
      <pc:sldChg chg="modNotes">
        <pc:chgData name="Mélanie Brunet" userId="S::mbrunet3@uottawa.ca::bbaeaea3-b6f0-4041-b971-eb820e1a1ecc" providerId="AD" clId="Web-{26CADE6E-34A2-0A5B-9E50-045FE498B41A}" dt="2025-10-28T20:23:56.283" v="12"/>
        <pc:sldMkLst>
          <pc:docMk/>
          <pc:sldMk cId="1506713742" sldId="26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DAF109-108A-4559-A31F-D20BCF99A95D}" type="datetimeFigureOut">
              <a:rPr lang="en-US" smtClean="0"/>
              <a:t>10/29/2025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81C116-2D14-4A88-A5C8-5532DA5ED618}" type="slidenum">
              <a:rPr lang="en-US" smtClean="0"/>
              <a:t>‹#›</a:t>
            </a:fld>
            <a:endParaRPr lang="en-US"/>
          </a:p>
        </p:txBody>
      </p:sp>
    </p:spTree>
    <p:extLst>
      <p:ext uri="{BB962C8B-B14F-4D97-AF65-F5344CB8AC3E}">
        <p14:creationId xmlns:p14="http://schemas.microsoft.com/office/powerpoint/2010/main" val="2511494368"/>
      </p:ext>
    </p:extLst>
  </p:cSld>
  <p:clrMap bg1="lt1" tx1="dk1" bg2="lt2" tx2="dk2" accent1="accent1" accent2="accent2" accent3="accent3" accent4="accent4" accent5="accent5" accent6="accent6" hlink="hlink" folHlink="folHlink"/>
  <p:notesStyle>
    <a:lvl1pPr marL="0" algn="l" defTabSz="914354" rtl="0" eaLnBrk="1" latinLnBrk="0" hangingPunct="1">
      <a:defRPr sz="1200" kern="1200">
        <a:solidFill>
          <a:schemeClr val="tx1"/>
        </a:solidFill>
        <a:latin typeface="+mn-lt"/>
        <a:ea typeface="+mn-ea"/>
        <a:cs typeface="+mn-cs"/>
      </a:defRPr>
    </a:lvl1pPr>
    <a:lvl2pPr marL="457178" algn="l" defTabSz="914354" rtl="0" eaLnBrk="1" latinLnBrk="0" hangingPunct="1">
      <a:defRPr sz="1200" kern="1200">
        <a:solidFill>
          <a:schemeClr val="tx1"/>
        </a:solidFill>
        <a:latin typeface="+mn-lt"/>
        <a:ea typeface="+mn-ea"/>
        <a:cs typeface="+mn-cs"/>
      </a:defRPr>
    </a:lvl2pPr>
    <a:lvl3pPr marL="914354" algn="l" defTabSz="914354" rtl="0" eaLnBrk="1" latinLnBrk="0" hangingPunct="1">
      <a:defRPr sz="1200" kern="1200">
        <a:solidFill>
          <a:schemeClr val="tx1"/>
        </a:solidFill>
        <a:latin typeface="+mn-lt"/>
        <a:ea typeface="+mn-ea"/>
        <a:cs typeface="+mn-cs"/>
      </a:defRPr>
    </a:lvl3pPr>
    <a:lvl4pPr marL="1371532" algn="l" defTabSz="914354" rtl="0" eaLnBrk="1" latinLnBrk="0" hangingPunct="1">
      <a:defRPr sz="1200" kern="1200">
        <a:solidFill>
          <a:schemeClr val="tx1"/>
        </a:solidFill>
        <a:latin typeface="+mn-lt"/>
        <a:ea typeface="+mn-ea"/>
        <a:cs typeface="+mn-cs"/>
      </a:defRPr>
    </a:lvl4pPr>
    <a:lvl5pPr marL="1828709" algn="l" defTabSz="914354" rtl="0" eaLnBrk="1" latinLnBrk="0" hangingPunct="1">
      <a:defRPr sz="1200" kern="1200">
        <a:solidFill>
          <a:schemeClr val="tx1"/>
        </a:solidFill>
        <a:latin typeface="+mn-lt"/>
        <a:ea typeface="+mn-ea"/>
        <a:cs typeface="+mn-cs"/>
      </a:defRPr>
    </a:lvl5pPr>
    <a:lvl6pPr marL="2285886" algn="l" defTabSz="914354" rtl="0" eaLnBrk="1" latinLnBrk="0" hangingPunct="1">
      <a:defRPr sz="1200" kern="1200">
        <a:solidFill>
          <a:schemeClr val="tx1"/>
        </a:solidFill>
        <a:latin typeface="+mn-lt"/>
        <a:ea typeface="+mn-ea"/>
        <a:cs typeface="+mn-cs"/>
      </a:defRPr>
    </a:lvl6pPr>
    <a:lvl7pPr marL="2743062"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8"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Google Shape;33;g34a80b8e9f9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 name="Google Shape;34;g34a80b8e9f9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 name="Google Shape;35;g34a80b8e9f9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u="none" strike="noStrike" kern="1200">
                <a:solidFill>
                  <a:schemeClr val="tx1"/>
                </a:solidFill>
                <a:effectLst/>
                <a:latin typeface="+mn-lt"/>
                <a:ea typeface="+mn-ea"/>
                <a:cs typeface="+mn-cs"/>
              </a:rPr>
              <a:t>There are </a:t>
            </a:r>
            <a:r>
              <a:rPr lang="fr-FR" sz="1200" b="0" i="0" u="none" strike="noStrike" kern="1200" err="1">
                <a:solidFill>
                  <a:schemeClr val="tx1"/>
                </a:solidFill>
                <a:effectLst/>
                <a:latin typeface="+mn-lt"/>
                <a:ea typeface="+mn-ea"/>
                <a:cs typeface="+mn-cs"/>
              </a:rPr>
              <a:t>several</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approaches</a:t>
            </a:r>
            <a:r>
              <a:rPr lang="fr-FR" sz="1200" b="0" i="0" u="none" strike="noStrike" kern="1200">
                <a:solidFill>
                  <a:schemeClr val="tx1"/>
                </a:solidFill>
                <a:effectLst/>
                <a:latin typeface="+mn-lt"/>
                <a:ea typeface="+mn-ea"/>
                <a:cs typeface="+mn-cs"/>
              </a:rPr>
              <a:t> to program </a:t>
            </a:r>
            <a:r>
              <a:rPr lang="fr-FR" sz="1200" b="0" i="0" u="none" strike="noStrike" kern="1200" err="1">
                <a:solidFill>
                  <a:schemeClr val="tx1"/>
                </a:solidFill>
                <a:effectLst/>
                <a:latin typeface="+mn-lt"/>
                <a:ea typeface="+mn-ea"/>
                <a:cs typeface="+mn-cs"/>
              </a:rPr>
              <a:t>evaluation</a:t>
            </a:r>
            <a:r>
              <a:rPr lang="fr-FR" sz="1200" b="0" i="0" u="none" strike="noStrike" kern="1200">
                <a:solidFill>
                  <a:schemeClr val="tx1"/>
                </a:solidFill>
                <a:effectLst/>
                <a:latin typeface="+mn-lt"/>
                <a:ea typeface="+mn-ea"/>
                <a:cs typeface="+mn-cs"/>
              </a:rPr>
              <a:t>. The one I </a:t>
            </a:r>
            <a:r>
              <a:rPr lang="fr-FR" sz="1200" b="0" i="0" u="none" strike="noStrike" kern="1200" err="1">
                <a:solidFill>
                  <a:schemeClr val="tx1"/>
                </a:solidFill>
                <a:effectLst/>
                <a:latin typeface="+mn-lt"/>
                <a:ea typeface="+mn-ea"/>
                <a:cs typeface="+mn-cs"/>
              </a:rPr>
              <a:t>followed</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is</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called</a:t>
            </a:r>
            <a:r>
              <a:rPr lang="fr-FR" sz="1200" b="0" i="0" u="none" strike="noStrike" kern="1200">
                <a:solidFill>
                  <a:schemeClr val="tx1"/>
                </a:solidFill>
                <a:effectLst/>
                <a:latin typeface="+mn-lt"/>
                <a:ea typeface="+mn-ea"/>
                <a:cs typeface="+mn-cs"/>
              </a:rPr>
              <a:t> « </a:t>
            </a:r>
            <a:r>
              <a:rPr lang="fr-FR" sz="1200" b="0" i="0" u="none" strike="noStrike" kern="1200" err="1">
                <a:solidFill>
                  <a:schemeClr val="tx1"/>
                </a:solidFill>
                <a:effectLst/>
                <a:latin typeface="+mn-lt"/>
                <a:ea typeface="+mn-ea"/>
                <a:cs typeface="+mn-cs"/>
              </a:rPr>
              <a:t>utlization-focused</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evaluation</a:t>
            </a:r>
            <a:r>
              <a:rPr lang="fr-FR" sz="1200" b="0" i="0" u="none" strike="noStrike" kern="1200">
                <a:solidFill>
                  <a:schemeClr val="tx1"/>
                </a:solidFill>
                <a:effectLst/>
                <a:latin typeface="+mn-lt"/>
                <a:ea typeface="+mn-ea"/>
                <a:cs typeface="+mn-cs"/>
              </a:rPr>
              <a:t> ». The goal </a:t>
            </a:r>
            <a:r>
              <a:rPr lang="fr-FR" sz="1200" b="0" i="0" u="none" strike="noStrike" kern="1200" err="1">
                <a:solidFill>
                  <a:schemeClr val="tx1"/>
                </a:solidFill>
                <a:effectLst/>
                <a:latin typeface="+mn-lt"/>
                <a:ea typeface="+mn-ea"/>
                <a:cs typeface="+mn-cs"/>
              </a:rPr>
              <a:t>is</a:t>
            </a:r>
            <a:r>
              <a:rPr lang="fr-FR" sz="1200" b="0" i="0" u="none" strike="noStrike" kern="1200">
                <a:solidFill>
                  <a:schemeClr val="tx1"/>
                </a:solidFill>
                <a:effectLst/>
                <a:latin typeface="+mn-lt"/>
                <a:ea typeface="+mn-ea"/>
                <a:cs typeface="+mn-cs"/>
              </a:rPr>
              <a:t> to </a:t>
            </a:r>
            <a:r>
              <a:rPr lang="fr-FR" sz="1200" b="0" i="0" u="none" strike="noStrike" kern="1200" err="1">
                <a:solidFill>
                  <a:schemeClr val="tx1"/>
                </a:solidFill>
                <a:effectLst/>
                <a:latin typeface="+mn-lt"/>
                <a:ea typeface="+mn-ea"/>
                <a:cs typeface="+mn-cs"/>
              </a:rPr>
              <a:t>provide</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useful</a:t>
            </a:r>
            <a:r>
              <a:rPr lang="fr-FR" sz="1200" b="0" i="0" u="none" strike="noStrike" kern="1200">
                <a:solidFill>
                  <a:schemeClr val="tx1"/>
                </a:solidFill>
                <a:effectLst/>
                <a:latin typeface="+mn-lt"/>
                <a:ea typeface="+mn-ea"/>
                <a:cs typeface="+mn-cs"/>
              </a:rPr>
              <a:t>, reliable and </a:t>
            </a:r>
            <a:r>
              <a:rPr lang="fr-FR" sz="1200" b="0" i="0" u="none" strike="noStrike" kern="1200" err="1">
                <a:solidFill>
                  <a:schemeClr val="tx1"/>
                </a:solidFill>
                <a:effectLst/>
                <a:latin typeface="+mn-lt"/>
                <a:ea typeface="+mn-ea"/>
                <a:cs typeface="+mn-cs"/>
              </a:rPr>
              <a:t>timely</a:t>
            </a:r>
            <a:r>
              <a:rPr lang="fr-FR" sz="1200" b="0" i="0" u="none" strike="noStrike" kern="1200">
                <a:solidFill>
                  <a:schemeClr val="tx1"/>
                </a:solidFill>
                <a:effectLst/>
                <a:latin typeface="+mn-lt"/>
                <a:ea typeface="+mn-ea"/>
                <a:cs typeface="+mn-cs"/>
              </a:rPr>
              <a:t> information to encourage the use of the </a:t>
            </a:r>
            <a:r>
              <a:rPr lang="fr-FR" sz="1200" b="0" i="0" u="none" strike="noStrike" kern="1200" err="1">
                <a:solidFill>
                  <a:schemeClr val="tx1"/>
                </a:solidFill>
                <a:effectLst/>
                <a:latin typeface="+mn-lt"/>
                <a:ea typeface="+mn-ea"/>
                <a:cs typeface="+mn-cs"/>
              </a:rPr>
              <a:t>evaluation</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results</a:t>
            </a:r>
            <a:r>
              <a:rPr lang="fr-FR" sz="1200" b="0" i="0" u="none" strike="noStrike" kern="1200">
                <a:solidFill>
                  <a:schemeClr val="tx1"/>
                </a:solidFill>
                <a:effectLst/>
                <a:latin typeface="+mn-lt"/>
                <a:ea typeface="+mn-ea"/>
                <a:cs typeface="+mn-cs"/>
              </a:rPr>
              <a:t> and </a:t>
            </a:r>
            <a:r>
              <a:rPr lang="fr-FR" sz="1200" b="0" i="0" u="none" strike="noStrike" kern="1200" err="1">
                <a:solidFill>
                  <a:schemeClr val="tx1"/>
                </a:solidFill>
                <a:effectLst/>
                <a:latin typeface="+mn-lt"/>
                <a:ea typeface="+mn-ea"/>
                <a:cs typeface="+mn-cs"/>
              </a:rPr>
              <a:t>optimize</a:t>
            </a:r>
            <a:r>
              <a:rPr lang="fr-FR" sz="1200" b="0" i="0" u="none" strike="noStrike" kern="1200">
                <a:solidFill>
                  <a:schemeClr val="tx1"/>
                </a:solidFill>
                <a:effectLst/>
                <a:latin typeface="+mn-lt"/>
                <a:ea typeface="+mn-ea"/>
                <a:cs typeface="+mn-cs"/>
              </a:rPr>
              <a:t> the </a:t>
            </a:r>
            <a:r>
              <a:rPr lang="fr-FR" sz="1200" b="0" i="0" u="none" strike="noStrike" kern="1200" err="1">
                <a:solidFill>
                  <a:schemeClr val="tx1"/>
                </a:solidFill>
                <a:effectLst/>
                <a:latin typeface="+mn-lt"/>
                <a:ea typeface="+mn-ea"/>
                <a:cs typeface="+mn-cs"/>
              </a:rPr>
              <a:t>implementation</a:t>
            </a:r>
            <a:r>
              <a:rPr lang="fr-FR" sz="1200" b="0" i="0" u="none" strike="noStrike" kern="1200">
                <a:solidFill>
                  <a:schemeClr val="tx1"/>
                </a:solidFill>
                <a:effectLst/>
                <a:latin typeface="+mn-lt"/>
                <a:ea typeface="+mn-ea"/>
                <a:cs typeface="+mn-cs"/>
              </a:rPr>
              <a:t> of </a:t>
            </a:r>
            <a:r>
              <a:rPr lang="fr-FR" sz="1200" b="0" i="0" u="none" strike="noStrike" kern="1200" err="1">
                <a:solidFill>
                  <a:schemeClr val="tx1"/>
                </a:solidFill>
                <a:effectLst/>
                <a:latin typeface="+mn-lt"/>
                <a:ea typeface="+mn-ea"/>
                <a:cs typeface="+mn-cs"/>
              </a:rPr>
              <a:t>recommendations</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We</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want</a:t>
            </a:r>
            <a:r>
              <a:rPr lang="fr-FR" sz="1200" b="0" i="0" u="none" strike="noStrike" kern="1200">
                <a:solidFill>
                  <a:schemeClr val="tx1"/>
                </a:solidFill>
                <a:effectLst/>
                <a:latin typeface="+mn-lt"/>
                <a:ea typeface="+mn-ea"/>
                <a:cs typeface="+mn-cs"/>
              </a:rPr>
              <a:t> to </a:t>
            </a:r>
            <a:r>
              <a:rPr lang="fr-FR" sz="1200" b="0" i="0" u="none" strike="noStrike" kern="1200" err="1">
                <a:solidFill>
                  <a:schemeClr val="tx1"/>
                </a:solidFill>
                <a:effectLst/>
                <a:latin typeface="+mn-lt"/>
                <a:ea typeface="+mn-ea"/>
                <a:cs typeface="+mn-cs"/>
              </a:rPr>
              <a:t>limit</a:t>
            </a:r>
            <a:r>
              <a:rPr lang="fr-FR" sz="1200" b="0" i="0" u="none" strike="noStrike" kern="1200">
                <a:solidFill>
                  <a:schemeClr val="tx1"/>
                </a:solidFill>
                <a:effectLst/>
                <a:latin typeface="+mn-lt"/>
                <a:ea typeface="+mn-ea"/>
                <a:cs typeface="+mn-cs"/>
              </a:rPr>
              <a:t> the chances of the </a:t>
            </a:r>
            <a:r>
              <a:rPr lang="fr-FR" sz="1200" b="0" i="0" u="none" strike="noStrike" kern="1200" err="1">
                <a:solidFill>
                  <a:schemeClr val="tx1"/>
                </a:solidFill>
                <a:effectLst/>
                <a:latin typeface="+mn-lt"/>
                <a:ea typeface="+mn-ea"/>
                <a:cs typeface="+mn-cs"/>
              </a:rPr>
              <a:t>evaluation</a:t>
            </a:r>
            <a:r>
              <a:rPr lang="fr-FR" sz="1200" b="0" i="0" u="none" strike="noStrike" kern="1200">
                <a:solidFill>
                  <a:schemeClr val="tx1"/>
                </a:solidFill>
                <a:effectLst/>
                <a:latin typeface="+mn-lt"/>
                <a:ea typeface="+mn-ea"/>
                <a:cs typeface="+mn-cs"/>
              </a:rPr>
              <a:t> report </a:t>
            </a:r>
            <a:r>
              <a:rPr lang="fr-FR" sz="1200" b="0" i="0" u="none" strike="noStrike" kern="1200" err="1">
                <a:solidFill>
                  <a:schemeClr val="tx1"/>
                </a:solidFill>
                <a:effectLst/>
                <a:latin typeface="+mn-lt"/>
                <a:ea typeface="+mn-ea"/>
                <a:cs typeface="+mn-cs"/>
              </a:rPr>
              <a:t>being</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shelved</a:t>
            </a:r>
            <a:r>
              <a:rPr lang="fr-FR" sz="1200" b="0" i="0" u="none" strike="noStrike" kern="1200">
                <a:solidFill>
                  <a:schemeClr val="tx1"/>
                </a:solidFill>
                <a:effectLst/>
                <a:latin typeface="+mn-lt"/>
                <a:ea typeface="+mn-ea"/>
                <a:cs typeface="+mn-cs"/>
              </a:rPr>
              <a:t>.</a:t>
            </a:r>
          </a:p>
          <a:p>
            <a:endParaRPr lang="fr-FR" sz="1200" b="0" i="0" u="none" strike="noStrike" kern="1200">
              <a:solidFill>
                <a:schemeClr val="tx1"/>
              </a:solidFill>
              <a:effectLst/>
              <a:latin typeface="+mn-lt"/>
              <a:ea typeface="+mn-ea"/>
              <a:cs typeface="+mn-cs"/>
            </a:endParaRPr>
          </a:p>
          <a:p>
            <a:r>
              <a:rPr lang="fr-FR" sz="1200" b="0" i="0" u="none" strike="noStrike" kern="1200">
                <a:solidFill>
                  <a:schemeClr val="tx1"/>
                </a:solidFill>
                <a:effectLst/>
                <a:latin typeface="+mn-lt"/>
                <a:ea typeface="+mn-ea"/>
                <a:cs typeface="+mn-cs"/>
              </a:rPr>
              <a:t>This </a:t>
            </a:r>
            <a:r>
              <a:rPr lang="fr-FR" sz="1200" b="0" i="0" u="none" strike="noStrike" kern="1200" err="1">
                <a:solidFill>
                  <a:schemeClr val="tx1"/>
                </a:solidFill>
                <a:effectLst/>
                <a:latin typeface="+mn-lt"/>
                <a:ea typeface="+mn-ea"/>
                <a:cs typeface="+mn-cs"/>
              </a:rPr>
              <a:t>is</a:t>
            </a:r>
            <a:r>
              <a:rPr lang="fr-FR" sz="1200" b="0" i="0" u="none" strike="noStrike" kern="1200">
                <a:solidFill>
                  <a:schemeClr val="tx1"/>
                </a:solidFill>
                <a:effectLst/>
                <a:latin typeface="+mn-lt"/>
                <a:ea typeface="+mn-ea"/>
                <a:cs typeface="+mn-cs"/>
              </a:rPr>
              <a:t> a flexible </a:t>
            </a:r>
            <a:r>
              <a:rPr lang="fr-FR" sz="1200" b="0" i="0" u="none" strike="noStrike" kern="1200" err="1">
                <a:solidFill>
                  <a:schemeClr val="tx1"/>
                </a:solidFill>
                <a:effectLst/>
                <a:latin typeface="+mn-lt"/>
                <a:ea typeface="+mn-ea"/>
                <a:cs typeface="+mn-cs"/>
              </a:rPr>
              <a:t>approach</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because</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it</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prioritizes</a:t>
            </a:r>
            <a:r>
              <a:rPr lang="fr-FR" sz="1200" b="0" i="0" u="none" strike="noStrike" kern="1200">
                <a:solidFill>
                  <a:schemeClr val="tx1"/>
                </a:solidFill>
                <a:effectLst/>
                <a:latin typeface="+mn-lt"/>
                <a:ea typeface="+mn-ea"/>
                <a:cs typeface="+mn-cs"/>
              </a:rPr>
              <a:t> the </a:t>
            </a:r>
            <a:r>
              <a:rPr lang="fr-FR" sz="1200" b="0" i="0" u="none" strike="noStrike" kern="1200" err="1">
                <a:solidFill>
                  <a:schemeClr val="tx1"/>
                </a:solidFill>
                <a:effectLst/>
                <a:latin typeface="+mn-lt"/>
                <a:ea typeface="+mn-ea"/>
                <a:cs typeface="+mn-cs"/>
              </a:rPr>
              <a:t>expected</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users</a:t>
            </a:r>
            <a:r>
              <a:rPr lang="fr-FR" sz="1200" b="0" i="0" u="none" strike="noStrike" kern="1200">
                <a:solidFill>
                  <a:schemeClr val="tx1"/>
                </a:solidFill>
                <a:effectLst/>
                <a:latin typeface="+mn-lt"/>
                <a:ea typeface="+mn-ea"/>
                <a:cs typeface="+mn-cs"/>
              </a:rPr>
              <a:t> of the </a:t>
            </a:r>
            <a:r>
              <a:rPr lang="fr-FR" sz="1200" b="0" i="0" u="none" strike="noStrike" kern="1200" err="1">
                <a:solidFill>
                  <a:schemeClr val="tx1"/>
                </a:solidFill>
                <a:effectLst/>
                <a:latin typeface="+mn-lt"/>
                <a:ea typeface="+mn-ea"/>
                <a:cs typeface="+mn-cs"/>
              </a:rPr>
              <a:t>evaluation</a:t>
            </a:r>
            <a:r>
              <a:rPr lang="fr-FR" sz="1200" b="0" i="0" u="none" strike="noStrike" kern="1200">
                <a:solidFill>
                  <a:schemeClr val="tx1"/>
                </a:solidFill>
                <a:effectLst/>
                <a:latin typeface="+mn-lt"/>
                <a:ea typeface="+mn-ea"/>
                <a:cs typeface="+mn-cs"/>
              </a:rPr>
              <a:t> report (</a:t>
            </a:r>
            <a:r>
              <a:rPr lang="fr-FR" sz="1200" b="0" i="0" u="none" strike="noStrike" kern="1200" err="1">
                <a:solidFill>
                  <a:schemeClr val="tx1"/>
                </a:solidFill>
                <a:effectLst/>
                <a:latin typeface="+mn-lt"/>
                <a:ea typeface="+mn-ea"/>
                <a:cs typeface="+mn-cs"/>
              </a:rPr>
              <a:t>decision-making</a:t>
            </a:r>
            <a:r>
              <a:rPr lang="fr-FR" sz="1200" b="0" i="0" u="none" strike="noStrike" kern="1200">
                <a:solidFill>
                  <a:schemeClr val="tx1"/>
                </a:solidFill>
                <a:effectLst/>
                <a:latin typeface="+mn-lt"/>
                <a:ea typeface="+mn-ea"/>
                <a:cs typeface="+mn-cs"/>
              </a:rPr>
              <a:t> bodies); mixed </a:t>
            </a:r>
            <a:r>
              <a:rPr lang="fr-FR" sz="1200" b="0" i="0" u="none" strike="noStrike" kern="1200" err="1">
                <a:solidFill>
                  <a:schemeClr val="tx1"/>
                </a:solidFill>
                <a:effectLst/>
                <a:latin typeface="+mn-lt"/>
                <a:ea typeface="+mn-ea"/>
                <a:cs typeface="+mn-cs"/>
              </a:rPr>
              <a:t>methods</a:t>
            </a:r>
            <a:r>
              <a:rPr lang="fr-FR" sz="1200" b="0" i="0" u="none" strike="noStrike" kern="1200">
                <a:solidFill>
                  <a:schemeClr val="tx1"/>
                </a:solidFill>
                <a:effectLst/>
                <a:latin typeface="+mn-lt"/>
                <a:ea typeface="+mn-ea"/>
                <a:cs typeface="+mn-cs"/>
              </a:rPr>
              <a:t>, the scope of the </a:t>
            </a:r>
            <a:r>
              <a:rPr lang="fr-FR" sz="1200" b="0" i="0" u="none" strike="noStrike" kern="1200" err="1">
                <a:solidFill>
                  <a:schemeClr val="tx1"/>
                </a:solidFill>
                <a:effectLst/>
                <a:latin typeface="+mn-lt"/>
                <a:ea typeface="+mn-ea"/>
                <a:cs typeface="+mn-cs"/>
              </a:rPr>
              <a:t>evaluation</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its</a:t>
            </a:r>
            <a:r>
              <a:rPr lang="fr-FR" sz="1200" b="0" i="0" u="none" strike="noStrike" kern="1200">
                <a:solidFill>
                  <a:schemeClr val="tx1"/>
                </a:solidFill>
                <a:effectLst/>
                <a:latin typeface="+mn-lt"/>
                <a:ea typeface="+mn-ea"/>
                <a:cs typeface="+mn-cs"/>
              </a:rPr>
              <a:t> components, the </a:t>
            </a:r>
            <a:r>
              <a:rPr lang="fr-FR" sz="1200" b="0" i="0" u="none" strike="noStrike" kern="1200" err="1">
                <a:solidFill>
                  <a:schemeClr val="tx1"/>
                </a:solidFill>
                <a:effectLst/>
                <a:latin typeface="+mn-lt"/>
                <a:ea typeface="+mn-ea"/>
                <a:cs typeface="+mn-cs"/>
              </a:rPr>
              <a:t>period</a:t>
            </a:r>
            <a:r>
              <a:rPr lang="fr-FR" sz="1200" b="0" i="0" u="none" strike="noStrike" kern="1200">
                <a:solidFill>
                  <a:schemeClr val="tx1"/>
                </a:solidFill>
                <a:effectLst/>
                <a:latin typeface="+mn-lt"/>
                <a:ea typeface="+mn-ea"/>
                <a:cs typeface="+mn-cs"/>
              </a:rPr>
              <a:t>); and can </a:t>
            </a:r>
            <a:r>
              <a:rPr lang="fr-FR" sz="1200" b="0" i="0" u="none" strike="noStrike" kern="1200" err="1">
                <a:solidFill>
                  <a:schemeClr val="tx1"/>
                </a:solidFill>
                <a:effectLst/>
                <a:latin typeface="+mn-lt"/>
                <a:ea typeface="+mn-ea"/>
                <a:cs typeface="+mn-cs"/>
              </a:rPr>
              <a:t>be</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both</a:t>
            </a:r>
            <a:r>
              <a:rPr lang="fr-FR" sz="1200" b="0" i="0" u="none" strike="noStrike" kern="1200">
                <a:solidFill>
                  <a:schemeClr val="tx1"/>
                </a:solidFill>
                <a:effectLst/>
                <a:latin typeface="+mn-lt"/>
                <a:ea typeface="+mn-ea"/>
                <a:cs typeface="+mn-cs"/>
              </a:rPr>
              <a:t> formative (to </a:t>
            </a:r>
            <a:r>
              <a:rPr lang="fr-FR" sz="1200" b="0" i="0" u="none" strike="noStrike" kern="1200" err="1">
                <a:solidFill>
                  <a:schemeClr val="tx1"/>
                </a:solidFill>
                <a:effectLst/>
                <a:latin typeface="+mn-lt"/>
                <a:ea typeface="+mn-ea"/>
                <a:cs typeface="+mn-cs"/>
              </a:rPr>
              <a:t>improve</a:t>
            </a:r>
            <a:r>
              <a:rPr lang="fr-FR" sz="1200" b="0" i="0" u="none" strike="noStrike" kern="1200">
                <a:solidFill>
                  <a:schemeClr val="tx1"/>
                </a:solidFill>
                <a:effectLst/>
                <a:latin typeface="+mn-lt"/>
                <a:ea typeface="+mn-ea"/>
                <a:cs typeface="+mn-cs"/>
              </a:rPr>
              <a:t> the program in real time) and </a:t>
            </a:r>
            <a:r>
              <a:rPr lang="fr-FR" sz="1200" b="0" i="0" u="none" strike="noStrike" kern="1200" err="1">
                <a:solidFill>
                  <a:schemeClr val="tx1"/>
                </a:solidFill>
                <a:effectLst/>
                <a:latin typeface="+mn-lt"/>
                <a:ea typeface="+mn-ea"/>
                <a:cs typeface="+mn-cs"/>
              </a:rPr>
              <a:t>summative</a:t>
            </a:r>
            <a:r>
              <a:rPr lang="fr-FR" sz="1200" b="0" i="0" u="none" strike="noStrike" kern="1200">
                <a:solidFill>
                  <a:schemeClr val="tx1"/>
                </a:solidFill>
                <a:effectLst/>
                <a:latin typeface="+mn-lt"/>
                <a:ea typeface="+mn-ea"/>
                <a:cs typeface="+mn-cs"/>
              </a:rPr>
              <a:t> (to </a:t>
            </a:r>
            <a:r>
              <a:rPr lang="fr-FR" sz="1200" b="0" i="0" u="none" strike="noStrike" kern="1200" err="1">
                <a:solidFill>
                  <a:schemeClr val="tx1"/>
                </a:solidFill>
                <a:effectLst/>
                <a:latin typeface="+mn-lt"/>
                <a:ea typeface="+mn-ea"/>
                <a:cs typeface="+mn-cs"/>
              </a:rPr>
              <a:t>assess</a:t>
            </a:r>
            <a:r>
              <a:rPr lang="fr-FR" sz="1200" b="0" i="0" u="none" strike="noStrike" kern="1200">
                <a:solidFill>
                  <a:schemeClr val="tx1"/>
                </a:solidFill>
                <a:effectLst/>
                <a:latin typeface="+mn-lt"/>
                <a:ea typeface="+mn-ea"/>
                <a:cs typeface="+mn-cs"/>
              </a:rPr>
              <a:t> the </a:t>
            </a:r>
            <a:r>
              <a:rPr lang="fr-FR" sz="1200" b="0" i="0" u="none" strike="noStrike" kern="1200" err="1">
                <a:solidFill>
                  <a:schemeClr val="tx1"/>
                </a:solidFill>
                <a:effectLst/>
                <a:latin typeface="+mn-lt"/>
                <a:ea typeface="+mn-ea"/>
                <a:cs typeface="+mn-cs"/>
              </a:rPr>
              <a:t>overall</a:t>
            </a:r>
            <a:r>
              <a:rPr lang="fr-FR" sz="1200" b="0" i="0" u="none" strike="noStrike" kern="1200">
                <a:solidFill>
                  <a:schemeClr val="tx1"/>
                </a:solidFill>
                <a:effectLst/>
                <a:latin typeface="+mn-lt"/>
                <a:ea typeface="+mn-ea"/>
                <a:cs typeface="+mn-cs"/>
              </a:rPr>
              <a:t> </a:t>
            </a:r>
            <a:r>
              <a:rPr lang="fr-FR" sz="1200" b="0" i="0" u="none" strike="noStrike" kern="1200" err="1">
                <a:solidFill>
                  <a:schemeClr val="tx1"/>
                </a:solidFill>
                <a:effectLst/>
                <a:latin typeface="+mn-lt"/>
                <a:ea typeface="+mn-ea"/>
                <a:cs typeface="+mn-cs"/>
              </a:rPr>
              <a:t>effectiveness</a:t>
            </a:r>
            <a:r>
              <a:rPr lang="fr-FR" sz="1200" b="0" i="0" u="none" strike="noStrike" kern="1200">
                <a:solidFill>
                  <a:schemeClr val="tx1"/>
                </a:solidFill>
                <a:effectLst/>
                <a:latin typeface="+mn-lt"/>
                <a:ea typeface="+mn-ea"/>
                <a:cs typeface="+mn-cs"/>
              </a:rPr>
              <a:t> at the end of a program). </a:t>
            </a:r>
          </a:p>
        </p:txBody>
      </p:sp>
      <p:sp>
        <p:nvSpPr>
          <p:cNvPr id="4" name="Slide Number Placeholder 3"/>
          <p:cNvSpPr>
            <a:spLocks noGrp="1"/>
          </p:cNvSpPr>
          <p:nvPr>
            <p:ph type="sldNum" sz="quarter" idx="5"/>
          </p:nvPr>
        </p:nvSpPr>
        <p:spPr/>
        <p:txBody>
          <a:bodyPr/>
          <a:lstStyle/>
          <a:p>
            <a:fld id="{A481C116-2D14-4A88-A5C8-5532DA5ED618}" type="slidenum">
              <a:rPr lang="en-US" smtClean="0"/>
              <a:t>10</a:t>
            </a:fld>
            <a:endParaRPr lang="en-US"/>
          </a:p>
        </p:txBody>
      </p:sp>
    </p:spTree>
    <p:extLst>
      <p:ext uri="{BB962C8B-B14F-4D97-AF65-F5344CB8AC3E}">
        <p14:creationId xmlns:p14="http://schemas.microsoft.com/office/powerpoint/2010/main" val="1370131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a:t>To </a:t>
            </a:r>
            <a:r>
              <a:rPr lang="fr-CA" err="1"/>
              <a:t>perform</a:t>
            </a:r>
            <a:r>
              <a:rPr lang="fr-CA"/>
              <a:t> a program </a:t>
            </a:r>
            <a:r>
              <a:rPr lang="fr-CA" err="1"/>
              <a:t>evaluation</a:t>
            </a:r>
            <a:r>
              <a:rPr lang="fr-CA"/>
              <a:t>, </a:t>
            </a:r>
            <a:r>
              <a:rPr lang="fr-CA" err="1"/>
              <a:t>you</a:t>
            </a:r>
            <a:r>
              <a:rPr lang="fr-CA"/>
              <a:t> </a:t>
            </a:r>
            <a:r>
              <a:rPr lang="fr-CA" err="1"/>
              <a:t>need</a:t>
            </a:r>
            <a:r>
              <a:rPr lang="fr-CA"/>
              <a:t> to </a:t>
            </a:r>
            <a:r>
              <a:rPr lang="fr-CA" err="1"/>
              <a:t>develop</a:t>
            </a:r>
            <a:r>
              <a:rPr lang="fr-CA"/>
              <a:t> an </a:t>
            </a:r>
            <a:r>
              <a:rPr lang="fr-CA" err="1"/>
              <a:t>evaluation</a:t>
            </a:r>
            <a:r>
              <a:rPr lang="fr-CA"/>
              <a:t> matrix </a:t>
            </a:r>
            <a:r>
              <a:rPr lang="fr-CA" err="1"/>
              <a:t>during</a:t>
            </a:r>
            <a:r>
              <a:rPr lang="fr-CA"/>
              <a:t> the process of </a:t>
            </a:r>
            <a:r>
              <a:rPr lang="fr-CA" err="1"/>
              <a:t>defining</a:t>
            </a:r>
            <a:r>
              <a:rPr lang="fr-CA"/>
              <a:t> the scope of the </a:t>
            </a:r>
            <a:r>
              <a:rPr lang="fr-CA" err="1"/>
              <a:t>evaluation</a:t>
            </a:r>
            <a:r>
              <a:rPr lang="fr-CA"/>
              <a:t>, </a:t>
            </a:r>
            <a:r>
              <a:rPr lang="fr-CA" err="1"/>
              <a:t>based</a:t>
            </a:r>
            <a:r>
              <a:rPr lang="fr-CA"/>
              <a:t> on the </a:t>
            </a:r>
            <a:r>
              <a:rPr lang="fr-CA" err="1"/>
              <a:t>program’s</a:t>
            </a:r>
            <a:r>
              <a:rPr lang="fr-CA"/>
              <a:t> </a:t>
            </a:r>
            <a:r>
              <a:rPr lang="fr-CA" err="1"/>
              <a:t>logic</a:t>
            </a:r>
            <a:r>
              <a:rPr lang="fr-CA"/>
              <a:t> model, and serves as an plan. </a:t>
            </a:r>
          </a:p>
          <a:p>
            <a:endParaRPr lang="fr-CA"/>
          </a:p>
          <a:p>
            <a:r>
              <a:rPr lang="fr-CA"/>
              <a:t>It </a:t>
            </a:r>
            <a:r>
              <a:rPr lang="fr-CA" err="1"/>
              <a:t>includes</a:t>
            </a:r>
            <a:r>
              <a:rPr lang="fr-CA"/>
              <a:t> the </a:t>
            </a:r>
            <a:r>
              <a:rPr lang="fr-CA" err="1"/>
              <a:t>following</a:t>
            </a:r>
            <a:r>
              <a:rPr lang="fr-CA"/>
              <a:t> </a:t>
            </a:r>
            <a:r>
              <a:rPr lang="fr-CA" err="1"/>
              <a:t>elements</a:t>
            </a:r>
            <a:r>
              <a:rPr lang="fr-CA"/>
              <a:t>: </a:t>
            </a:r>
            <a:r>
              <a:rPr lang="fr-CA" err="1"/>
              <a:t>evaluation</a:t>
            </a:r>
            <a:r>
              <a:rPr lang="fr-CA"/>
              <a:t> questions, </a:t>
            </a:r>
            <a:r>
              <a:rPr lang="fr-CA" err="1"/>
              <a:t>indicators</a:t>
            </a:r>
            <a:r>
              <a:rPr lang="fr-CA"/>
              <a:t>, </a:t>
            </a:r>
            <a:r>
              <a:rPr lang="fr-CA" err="1"/>
              <a:t>thresholds</a:t>
            </a:r>
            <a:r>
              <a:rPr lang="fr-CA"/>
              <a:t> for </a:t>
            </a:r>
            <a:r>
              <a:rPr lang="fr-CA" err="1"/>
              <a:t>success</a:t>
            </a:r>
            <a:r>
              <a:rPr lang="fr-CA"/>
              <a:t> or </a:t>
            </a:r>
            <a:r>
              <a:rPr lang="fr-CA" err="1"/>
              <a:t>judgement</a:t>
            </a:r>
            <a:r>
              <a:rPr lang="fr-CA"/>
              <a:t> </a:t>
            </a:r>
            <a:r>
              <a:rPr lang="fr-CA" err="1"/>
              <a:t>criteria</a:t>
            </a:r>
            <a:r>
              <a:rPr lang="fr-CA"/>
              <a:t>, data sources, and </a:t>
            </a:r>
            <a:r>
              <a:rPr lang="fr-CA" err="1"/>
              <a:t>methods</a:t>
            </a:r>
            <a:r>
              <a:rPr lang="fr-CA"/>
              <a:t>. There </a:t>
            </a:r>
            <a:r>
              <a:rPr lang="fr-CA" err="1"/>
              <a:t>may</a:t>
            </a:r>
            <a:r>
              <a:rPr lang="fr-CA"/>
              <a:t> </a:t>
            </a:r>
            <a:r>
              <a:rPr lang="fr-CA" err="1"/>
              <a:t>be</a:t>
            </a:r>
            <a:r>
              <a:rPr lang="fr-CA"/>
              <a:t> multiple </a:t>
            </a:r>
            <a:r>
              <a:rPr lang="fr-CA" err="1"/>
              <a:t>indicators</a:t>
            </a:r>
            <a:r>
              <a:rPr lang="fr-CA"/>
              <a:t> per question and </a:t>
            </a:r>
            <a:r>
              <a:rPr lang="fr-CA" err="1"/>
              <a:t>mutliple</a:t>
            </a:r>
            <a:r>
              <a:rPr lang="fr-CA"/>
              <a:t> </a:t>
            </a:r>
            <a:r>
              <a:rPr lang="fr-CA" err="1"/>
              <a:t>criteria</a:t>
            </a:r>
            <a:r>
              <a:rPr lang="fr-CA"/>
              <a:t> per </a:t>
            </a:r>
            <a:r>
              <a:rPr lang="fr-CA" err="1"/>
              <a:t>indicator</a:t>
            </a:r>
            <a:r>
              <a:rPr lang="fr-CA"/>
              <a:t>, and a </a:t>
            </a:r>
            <a:r>
              <a:rPr lang="fr-CA" err="1"/>
              <a:t>variety</a:t>
            </a:r>
            <a:r>
              <a:rPr lang="fr-CA"/>
              <a:t> of data sources and </a:t>
            </a:r>
            <a:r>
              <a:rPr lang="fr-CA" err="1"/>
              <a:t>methods</a:t>
            </a:r>
            <a:r>
              <a:rPr lang="fr-CA"/>
              <a:t>. </a:t>
            </a:r>
          </a:p>
          <a:p>
            <a:endParaRPr lang="en-CA"/>
          </a:p>
        </p:txBody>
      </p:sp>
      <p:sp>
        <p:nvSpPr>
          <p:cNvPr id="4" name="Slide Number Placeholder 3"/>
          <p:cNvSpPr>
            <a:spLocks noGrp="1"/>
          </p:cNvSpPr>
          <p:nvPr>
            <p:ph type="sldNum" sz="quarter" idx="5"/>
          </p:nvPr>
        </p:nvSpPr>
        <p:spPr/>
        <p:txBody>
          <a:bodyPr/>
          <a:lstStyle/>
          <a:p>
            <a:fld id="{A481C116-2D14-4A88-A5C8-5532DA5ED618}" type="slidenum">
              <a:rPr lang="en-US" smtClean="0"/>
              <a:t>11</a:t>
            </a:fld>
            <a:endParaRPr lang="en-US"/>
          </a:p>
        </p:txBody>
      </p:sp>
    </p:spTree>
    <p:extLst>
      <p:ext uri="{BB962C8B-B14F-4D97-AF65-F5344CB8AC3E}">
        <p14:creationId xmlns:p14="http://schemas.microsoft.com/office/powerpoint/2010/main" val="3487252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a:t>Questions </a:t>
            </a:r>
            <a:r>
              <a:rPr lang="fr-CA" err="1"/>
              <a:t>that</a:t>
            </a:r>
            <a:r>
              <a:rPr lang="fr-CA"/>
              <a:t> </a:t>
            </a:r>
            <a:r>
              <a:rPr lang="fr-CA" err="1"/>
              <a:t>you</a:t>
            </a:r>
            <a:r>
              <a:rPr lang="fr-CA"/>
              <a:t> are not </a:t>
            </a:r>
            <a:r>
              <a:rPr lang="fr-CA" err="1"/>
              <a:t>going</a:t>
            </a:r>
            <a:r>
              <a:rPr lang="fr-CA"/>
              <a:t> to </a:t>
            </a:r>
            <a:r>
              <a:rPr lang="fr-CA" err="1"/>
              <a:t>answer</a:t>
            </a:r>
            <a:r>
              <a:rPr lang="fr-CA"/>
              <a:t> </a:t>
            </a:r>
            <a:r>
              <a:rPr lang="fr-CA" err="1"/>
              <a:t>with</a:t>
            </a:r>
            <a:r>
              <a:rPr lang="fr-CA"/>
              <a:t> a simple yes or no.  </a:t>
            </a:r>
            <a:r>
              <a:rPr lang="fr-CA" err="1"/>
              <a:t>Starting</a:t>
            </a:r>
            <a:r>
              <a:rPr lang="fr-CA"/>
              <a:t> </a:t>
            </a:r>
            <a:r>
              <a:rPr lang="fr-CA" err="1"/>
              <a:t>with</a:t>
            </a:r>
            <a:r>
              <a:rPr lang="fr-CA"/>
              <a:t> « to </a:t>
            </a:r>
            <a:r>
              <a:rPr lang="fr-CA" err="1"/>
              <a:t>what</a:t>
            </a:r>
            <a:r>
              <a:rPr lang="fr-CA"/>
              <a:t> </a:t>
            </a:r>
            <a:r>
              <a:rPr lang="fr-CA" err="1"/>
              <a:t>extent</a:t>
            </a:r>
            <a:r>
              <a:rPr lang="fr-CA"/>
              <a:t> » </a:t>
            </a:r>
            <a:r>
              <a:rPr lang="fr-CA" err="1"/>
              <a:t>may</a:t>
            </a:r>
            <a:r>
              <a:rPr lang="fr-CA"/>
              <a:t> </a:t>
            </a:r>
            <a:r>
              <a:rPr lang="fr-CA" err="1"/>
              <a:t>be</a:t>
            </a:r>
            <a:r>
              <a:rPr lang="fr-CA"/>
              <a:t> </a:t>
            </a:r>
            <a:r>
              <a:rPr lang="fr-CA" err="1"/>
              <a:t>helpful</a:t>
            </a:r>
            <a:r>
              <a:rPr lang="fr-CA"/>
              <a:t>. </a:t>
            </a:r>
            <a:r>
              <a:rPr lang="fr-CA" err="1"/>
              <a:t>Here’s</a:t>
            </a:r>
            <a:r>
              <a:rPr lang="fr-CA"/>
              <a:t> a </a:t>
            </a:r>
            <a:r>
              <a:rPr lang="fr-CA" err="1"/>
              <a:t>sample</a:t>
            </a:r>
            <a:r>
              <a:rPr lang="fr-CA"/>
              <a:t> for </a:t>
            </a:r>
            <a:r>
              <a:rPr lang="fr-CA" err="1"/>
              <a:t>each</a:t>
            </a:r>
            <a:r>
              <a:rPr lang="fr-CA"/>
              <a:t> dimension.</a:t>
            </a:r>
          </a:p>
          <a:p>
            <a:endParaRPr lang="fr-CA"/>
          </a:p>
          <a:p>
            <a:r>
              <a:rPr lang="fr-CA"/>
              <a:t>I </a:t>
            </a:r>
            <a:r>
              <a:rPr lang="fr-CA" err="1"/>
              <a:t>had</a:t>
            </a:r>
            <a:r>
              <a:rPr lang="fr-CA"/>
              <a:t> a total of </a:t>
            </a:r>
            <a:r>
              <a:rPr lang="fr-CA" err="1"/>
              <a:t>nine</a:t>
            </a:r>
            <a:r>
              <a:rPr lang="fr-CA"/>
              <a:t> questions, 3 about relevance, 5 about </a:t>
            </a:r>
            <a:r>
              <a:rPr lang="fr-CA" err="1"/>
              <a:t>effectiveness</a:t>
            </a:r>
            <a:r>
              <a:rPr lang="fr-CA"/>
              <a:t>, and 1 about </a:t>
            </a:r>
            <a:r>
              <a:rPr lang="fr-CA" err="1"/>
              <a:t>efficiency</a:t>
            </a:r>
            <a:r>
              <a:rPr lang="fr-CA"/>
              <a:t>.</a:t>
            </a:r>
          </a:p>
          <a:p>
            <a:endParaRPr lang="fr-CA"/>
          </a:p>
          <a:p>
            <a:r>
              <a:rPr lang="fr-CA"/>
              <a:t>No set </a:t>
            </a:r>
            <a:r>
              <a:rPr lang="fr-CA" err="1"/>
              <a:t>number</a:t>
            </a:r>
            <a:r>
              <a:rPr lang="fr-CA"/>
              <a:t> of questions, but </a:t>
            </a:r>
            <a:r>
              <a:rPr lang="fr-CA" err="1"/>
              <a:t>it</a:t>
            </a:r>
            <a:r>
              <a:rPr lang="fr-CA"/>
              <a:t> </a:t>
            </a:r>
            <a:r>
              <a:rPr lang="fr-CA" err="1"/>
              <a:t>will</a:t>
            </a:r>
            <a:r>
              <a:rPr lang="fr-CA"/>
              <a:t> </a:t>
            </a:r>
            <a:r>
              <a:rPr lang="fr-CA" err="1"/>
              <a:t>depend</a:t>
            </a:r>
            <a:r>
              <a:rPr lang="fr-CA"/>
              <a:t> on </a:t>
            </a:r>
            <a:r>
              <a:rPr lang="fr-CA" err="1"/>
              <a:t>access</a:t>
            </a:r>
            <a:r>
              <a:rPr lang="fr-CA"/>
              <a:t> or </a:t>
            </a:r>
            <a:r>
              <a:rPr lang="fr-CA" err="1"/>
              <a:t>even</a:t>
            </a:r>
            <a:r>
              <a:rPr lang="fr-CA"/>
              <a:t> existence of data (</a:t>
            </a:r>
            <a:r>
              <a:rPr lang="fr-CA" err="1"/>
              <a:t>so</a:t>
            </a:r>
            <a:r>
              <a:rPr lang="fr-CA"/>
              <a:t> </a:t>
            </a:r>
            <a:r>
              <a:rPr lang="fr-CA" err="1"/>
              <a:t>may</a:t>
            </a:r>
            <a:r>
              <a:rPr lang="fr-CA"/>
              <a:t> </a:t>
            </a:r>
            <a:r>
              <a:rPr lang="fr-CA" err="1"/>
              <a:t>need</a:t>
            </a:r>
            <a:r>
              <a:rPr lang="fr-CA"/>
              <a:t> to </a:t>
            </a:r>
            <a:r>
              <a:rPr lang="fr-CA" err="1"/>
              <a:t>reduce</a:t>
            </a:r>
            <a:r>
              <a:rPr lang="fr-CA"/>
              <a:t> the scope), time </a:t>
            </a:r>
            <a:r>
              <a:rPr lang="fr-CA" err="1"/>
              <a:t>available</a:t>
            </a:r>
            <a:r>
              <a:rPr lang="fr-CA"/>
              <a:t> to </a:t>
            </a:r>
            <a:r>
              <a:rPr lang="fr-CA" err="1"/>
              <a:t>perform</a:t>
            </a:r>
            <a:r>
              <a:rPr lang="fr-CA"/>
              <a:t> the </a:t>
            </a:r>
            <a:r>
              <a:rPr lang="fr-CA" err="1"/>
              <a:t>evaluation</a:t>
            </a:r>
            <a:r>
              <a:rPr lang="fr-CA"/>
              <a:t>, and if </a:t>
            </a:r>
            <a:r>
              <a:rPr lang="fr-CA" err="1"/>
              <a:t>you</a:t>
            </a:r>
            <a:r>
              <a:rPr lang="fr-CA"/>
              <a:t> have a team to </a:t>
            </a:r>
            <a:r>
              <a:rPr lang="fr-CA" err="1"/>
              <a:t>perform</a:t>
            </a:r>
            <a:r>
              <a:rPr lang="fr-CA"/>
              <a:t> the </a:t>
            </a:r>
            <a:r>
              <a:rPr lang="fr-CA" err="1"/>
              <a:t>evaluation</a:t>
            </a:r>
            <a:r>
              <a:rPr lang="fr-CA"/>
              <a:t> or if </a:t>
            </a:r>
            <a:r>
              <a:rPr lang="fr-CA" err="1"/>
              <a:t>it’s</a:t>
            </a:r>
            <a:r>
              <a:rPr lang="fr-CA"/>
              <a:t> </a:t>
            </a:r>
            <a:r>
              <a:rPr lang="fr-CA" err="1"/>
              <a:t>just</a:t>
            </a:r>
            <a:r>
              <a:rPr lang="fr-CA"/>
              <a:t> </a:t>
            </a:r>
            <a:r>
              <a:rPr lang="fr-CA" err="1"/>
              <a:t>you</a:t>
            </a:r>
            <a:r>
              <a:rPr lang="fr-CA"/>
              <a:t>. So focus on </a:t>
            </a:r>
            <a:r>
              <a:rPr lang="fr-CA" err="1"/>
              <a:t>what</a:t>
            </a:r>
            <a:r>
              <a:rPr lang="fr-CA"/>
              <a:t> </a:t>
            </a:r>
            <a:r>
              <a:rPr lang="fr-CA" err="1"/>
              <a:t>you</a:t>
            </a:r>
            <a:r>
              <a:rPr lang="fr-CA"/>
              <a:t> </a:t>
            </a:r>
            <a:r>
              <a:rPr lang="fr-CA" err="1"/>
              <a:t>think</a:t>
            </a:r>
            <a:r>
              <a:rPr lang="fr-CA"/>
              <a:t> </a:t>
            </a:r>
            <a:r>
              <a:rPr lang="fr-CA" err="1"/>
              <a:t>is</a:t>
            </a:r>
            <a:r>
              <a:rPr lang="fr-CA"/>
              <a:t> </a:t>
            </a:r>
            <a:r>
              <a:rPr lang="fr-CA" err="1"/>
              <a:t>absolutely</a:t>
            </a:r>
            <a:r>
              <a:rPr lang="fr-CA"/>
              <a:t> </a:t>
            </a:r>
            <a:r>
              <a:rPr lang="fr-CA" err="1"/>
              <a:t>necessary</a:t>
            </a:r>
            <a:r>
              <a:rPr lang="fr-CA"/>
              <a:t> to know for </a:t>
            </a:r>
            <a:r>
              <a:rPr lang="fr-CA" err="1"/>
              <a:t>those</a:t>
            </a:r>
            <a:r>
              <a:rPr lang="fr-CA"/>
              <a:t> </a:t>
            </a:r>
            <a:r>
              <a:rPr lang="fr-CA" err="1"/>
              <a:t>who</a:t>
            </a:r>
            <a:r>
              <a:rPr lang="fr-CA"/>
              <a:t> have the power to </a:t>
            </a:r>
            <a:r>
              <a:rPr lang="fr-CA" err="1"/>
              <a:t>make</a:t>
            </a:r>
            <a:r>
              <a:rPr lang="fr-CA"/>
              <a:t> </a:t>
            </a:r>
            <a:r>
              <a:rPr lang="fr-CA" err="1"/>
              <a:t>decisions</a:t>
            </a:r>
            <a:r>
              <a:rPr lang="fr-CA"/>
              <a:t> about the </a:t>
            </a:r>
            <a:r>
              <a:rPr lang="fr-CA" err="1"/>
              <a:t>program’s</a:t>
            </a:r>
            <a:r>
              <a:rPr lang="fr-CA"/>
              <a:t> future. </a:t>
            </a:r>
          </a:p>
          <a:p>
            <a:endParaRPr lang="fr-CA"/>
          </a:p>
          <a:p>
            <a:endParaRPr lang="en-CA"/>
          </a:p>
        </p:txBody>
      </p:sp>
      <p:sp>
        <p:nvSpPr>
          <p:cNvPr id="4" name="Slide Number Placeholder 3"/>
          <p:cNvSpPr>
            <a:spLocks noGrp="1"/>
          </p:cNvSpPr>
          <p:nvPr>
            <p:ph type="sldNum" sz="quarter" idx="5"/>
          </p:nvPr>
        </p:nvSpPr>
        <p:spPr/>
        <p:txBody>
          <a:bodyPr/>
          <a:lstStyle/>
          <a:p>
            <a:fld id="{A481C116-2D14-4A88-A5C8-5532DA5ED618}" type="slidenum">
              <a:rPr lang="en-US" smtClean="0"/>
              <a:t>12</a:t>
            </a:fld>
            <a:endParaRPr lang="en-US"/>
          </a:p>
        </p:txBody>
      </p:sp>
    </p:spTree>
    <p:extLst>
      <p:ext uri="{BB962C8B-B14F-4D97-AF65-F5344CB8AC3E}">
        <p14:creationId xmlns:p14="http://schemas.microsoft.com/office/powerpoint/2010/main" val="273512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a:t>Example </a:t>
            </a:r>
            <a:r>
              <a:rPr lang="fr-CA" err="1"/>
              <a:t>using</a:t>
            </a:r>
            <a:r>
              <a:rPr lang="fr-CA"/>
              <a:t> one question</a:t>
            </a:r>
          </a:p>
          <a:p>
            <a:endParaRPr lang="fr-CA"/>
          </a:p>
          <a:p>
            <a:r>
              <a:rPr lang="fr-CA" err="1"/>
              <a:t>Indicators</a:t>
            </a:r>
            <a:r>
              <a:rPr lang="fr-CA"/>
              <a:t>: COUP and SCOPE </a:t>
            </a:r>
            <a:r>
              <a:rPr lang="fr-CA" err="1"/>
              <a:t>frameworks</a:t>
            </a:r>
            <a:r>
              <a:rPr lang="fr-CA"/>
              <a:t> </a:t>
            </a:r>
            <a:r>
              <a:rPr lang="fr-CA" err="1"/>
              <a:t>were</a:t>
            </a:r>
            <a:r>
              <a:rPr lang="fr-CA"/>
              <a:t> </a:t>
            </a:r>
            <a:r>
              <a:rPr lang="fr-CA" err="1"/>
              <a:t>very</a:t>
            </a:r>
            <a:r>
              <a:rPr lang="fr-CA"/>
              <a:t> </a:t>
            </a:r>
            <a:r>
              <a:rPr lang="fr-CA" err="1"/>
              <a:t>helpful</a:t>
            </a:r>
            <a:r>
              <a:rPr lang="fr-CA"/>
              <a:t> in </a:t>
            </a:r>
            <a:r>
              <a:rPr lang="fr-CA" err="1"/>
              <a:t>identifying</a:t>
            </a:r>
            <a:r>
              <a:rPr lang="fr-CA"/>
              <a:t> </a:t>
            </a:r>
            <a:r>
              <a:rPr lang="fr-CA" err="1"/>
              <a:t>indicators</a:t>
            </a:r>
            <a:r>
              <a:rPr lang="fr-CA"/>
              <a:t> and </a:t>
            </a:r>
            <a:r>
              <a:rPr lang="fr-CA" err="1"/>
              <a:t>making</a:t>
            </a:r>
            <a:r>
              <a:rPr lang="fr-CA"/>
              <a:t> </a:t>
            </a:r>
            <a:r>
              <a:rPr lang="fr-CA" err="1"/>
              <a:t>sense</a:t>
            </a:r>
            <a:r>
              <a:rPr lang="fr-CA"/>
              <a:t> of </a:t>
            </a:r>
            <a:r>
              <a:rPr lang="fr-CA" err="1"/>
              <a:t>them</a:t>
            </a:r>
            <a:r>
              <a:rPr lang="fr-CA"/>
              <a:t>. But how do </a:t>
            </a:r>
            <a:r>
              <a:rPr lang="fr-CA" err="1"/>
              <a:t>you</a:t>
            </a:r>
            <a:r>
              <a:rPr lang="fr-CA"/>
              <a:t> </a:t>
            </a:r>
            <a:r>
              <a:rPr lang="fr-CA" err="1"/>
              <a:t>decide</a:t>
            </a:r>
            <a:r>
              <a:rPr lang="fr-CA"/>
              <a:t> </a:t>
            </a:r>
            <a:r>
              <a:rPr lang="fr-CA" err="1"/>
              <a:t>thresholds</a:t>
            </a:r>
            <a:r>
              <a:rPr lang="fr-CA"/>
              <a:t> or </a:t>
            </a:r>
            <a:r>
              <a:rPr lang="fr-CA" err="1"/>
              <a:t>criteria</a:t>
            </a:r>
            <a:r>
              <a:rPr lang="fr-CA"/>
              <a:t>? You </a:t>
            </a:r>
            <a:r>
              <a:rPr lang="fr-CA" err="1"/>
              <a:t>don’t</a:t>
            </a:r>
            <a:r>
              <a:rPr lang="fr-CA"/>
              <a:t> </a:t>
            </a:r>
            <a:r>
              <a:rPr lang="fr-CA" err="1"/>
              <a:t>want</a:t>
            </a:r>
            <a:r>
              <a:rPr lang="fr-CA"/>
              <a:t> to set </a:t>
            </a:r>
            <a:r>
              <a:rPr lang="fr-CA" err="1"/>
              <a:t>yourself</a:t>
            </a:r>
            <a:r>
              <a:rPr lang="fr-CA"/>
              <a:t> up for </a:t>
            </a:r>
            <a:r>
              <a:rPr lang="fr-CA" err="1"/>
              <a:t>failure</a:t>
            </a:r>
            <a:r>
              <a:rPr lang="fr-CA"/>
              <a:t> </a:t>
            </a:r>
            <a:r>
              <a:rPr lang="fr-CA" err="1"/>
              <a:t>with</a:t>
            </a:r>
            <a:r>
              <a:rPr lang="fr-CA"/>
              <a:t> </a:t>
            </a:r>
            <a:r>
              <a:rPr lang="fr-CA" err="1"/>
              <a:t>unrealistic</a:t>
            </a:r>
            <a:r>
              <a:rPr lang="fr-CA"/>
              <a:t> </a:t>
            </a:r>
            <a:r>
              <a:rPr lang="fr-CA" err="1"/>
              <a:t>targets</a:t>
            </a:r>
            <a:r>
              <a:rPr lang="fr-CA"/>
              <a:t> but </a:t>
            </a:r>
            <a:r>
              <a:rPr lang="fr-CA" err="1"/>
              <a:t>what</a:t>
            </a:r>
            <a:r>
              <a:rPr lang="fr-CA"/>
              <a:t> </a:t>
            </a:r>
            <a:r>
              <a:rPr lang="fr-CA" err="1"/>
              <a:t>does</a:t>
            </a:r>
            <a:r>
              <a:rPr lang="fr-CA"/>
              <a:t> </a:t>
            </a:r>
            <a:r>
              <a:rPr lang="fr-CA" err="1"/>
              <a:t>success</a:t>
            </a:r>
            <a:r>
              <a:rPr lang="fr-CA"/>
              <a:t> look like </a:t>
            </a:r>
            <a:r>
              <a:rPr lang="fr-CA" err="1"/>
              <a:t>considering</a:t>
            </a:r>
            <a:r>
              <a:rPr lang="fr-CA"/>
              <a:t> all </a:t>
            </a:r>
            <a:r>
              <a:rPr lang="fr-CA" err="1"/>
              <a:t>you</a:t>
            </a:r>
            <a:r>
              <a:rPr lang="fr-CA"/>
              <a:t> know about the </a:t>
            </a:r>
            <a:r>
              <a:rPr lang="fr-CA" err="1"/>
              <a:t>intitiative</a:t>
            </a:r>
            <a:r>
              <a:rPr lang="fr-CA"/>
              <a:t> and </a:t>
            </a:r>
            <a:r>
              <a:rPr lang="fr-CA" err="1"/>
              <a:t>its</a:t>
            </a:r>
            <a:r>
              <a:rPr lang="fr-CA"/>
              <a:t> </a:t>
            </a:r>
            <a:r>
              <a:rPr lang="fr-CA" err="1"/>
              <a:t>context</a:t>
            </a:r>
            <a:r>
              <a:rPr lang="fr-CA"/>
              <a:t>? </a:t>
            </a:r>
            <a:r>
              <a:rPr lang="fr-CA" err="1"/>
              <a:t>Was</a:t>
            </a:r>
            <a:r>
              <a:rPr lang="fr-CA"/>
              <a:t> </a:t>
            </a:r>
            <a:r>
              <a:rPr lang="fr-CA" err="1"/>
              <a:t>this</a:t>
            </a:r>
            <a:r>
              <a:rPr lang="fr-CA"/>
              <a:t> </a:t>
            </a:r>
            <a:r>
              <a:rPr lang="fr-CA" err="1"/>
              <a:t>discussed</a:t>
            </a:r>
            <a:r>
              <a:rPr lang="fr-CA"/>
              <a:t> in the original </a:t>
            </a:r>
            <a:r>
              <a:rPr lang="fr-CA" err="1"/>
              <a:t>project</a:t>
            </a:r>
            <a:r>
              <a:rPr lang="fr-CA"/>
              <a:t> plan? But </a:t>
            </a:r>
            <a:r>
              <a:rPr lang="fr-CA" err="1"/>
              <a:t>you</a:t>
            </a:r>
            <a:r>
              <a:rPr lang="fr-CA"/>
              <a:t> </a:t>
            </a:r>
            <a:r>
              <a:rPr lang="fr-CA" err="1"/>
              <a:t>don’t</a:t>
            </a:r>
            <a:r>
              <a:rPr lang="fr-CA"/>
              <a:t> </a:t>
            </a:r>
            <a:r>
              <a:rPr lang="fr-CA" err="1"/>
              <a:t>want</a:t>
            </a:r>
            <a:r>
              <a:rPr lang="fr-CA"/>
              <a:t> to have </a:t>
            </a:r>
            <a:r>
              <a:rPr lang="fr-CA" err="1"/>
              <a:t>criteria</a:t>
            </a:r>
            <a:r>
              <a:rPr lang="fr-CA"/>
              <a:t> </a:t>
            </a:r>
            <a:r>
              <a:rPr lang="fr-CA" err="1"/>
              <a:t>that</a:t>
            </a:r>
            <a:r>
              <a:rPr lang="fr-CA"/>
              <a:t> </a:t>
            </a:r>
            <a:r>
              <a:rPr lang="fr-CA" err="1"/>
              <a:t>give</a:t>
            </a:r>
            <a:r>
              <a:rPr lang="fr-CA"/>
              <a:t> a false </a:t>
            </a:r>
            <a:r>
              <a:rPr lang="fr-CA" err="1"/>
              <a:t>sense</a:t>
            </a:r>
            <a:r>
              <a:rPr lang="fr-CA"/>
              <a:t> of </a:t>
            </a:r>
            <a:r>
              <a:rPr lang="fr-CA" err="1"/>
              <a:t>success</a:t>
            </a:r>
            <a:r>
              <a:rPr lang="fr-CA"/>
              <a:t> </a:t>
            </a:r>
            <a:r>
              <a:rPr lang="fr-CA" err="1"/>
              <a:t>either</a:t>
            </a:r>
            <a:r>
              <a:rPr lang="fr-CA"/>
              <a:t>. It can </a:t>
            </a:r>
            <a:r>
              <a:rPr lang="fr-CA" err="1"/>
              <a:t>also</a:t>
            </a:r>
            <a:r>
              <a:rPr lang="fr-CA"/>
              <a:t> </a:t>
            </a:r>
            <a:r>
              <a:rPr lang="fr-CA" err="1"/>
              <a:t>be</a:t>
            </a:r>
            <a:r>
              <a:rPr lang="fr-CA"/>
              <a:t> the case </a:t>
            </a:r>
            <a:r>
              <a:rPr lang="fr-CA" err="1"/>
              <a:t>that</a:t>
            </a:r>
            <a:r>
              <a:rPr lang="fr-CA"/>
              <a:t> the </a:t>
            </a:r>
            <a:r>
              <a:rPr lang="fr-CA" err="1"/>
              <a:t>thresholds</a:t>
            </a:r>
            <a:r>
              <a:rPr lang="fr-CA"/>
              <a:t> or </a:t>
            </a:r>
            <a:r>
              <a:rPr lang="fr-CA" err="1"/>
              <a:t>criteria</a:t>
            </a:r>
            <a:r>
              <a:rPr lang="fr-CA"/>
              <a:t> have </a:t>
            </a:r>
            <a:r>
              <a:rPr lang="fr-CA" err="1"/>
              <a:t>already</a:t>
            </a:r>
            <a:r>
              <a:rPr lang="fr-CA"/>
              <a:t> been </a:t>
            </a:r>
            <a:r>
              <a:rPr lang="fr-CA" err="1"/>
              <a:t>provided</a:t>
            </a:r>
            <a:r>
              <a:rPr lang="fr-CA"/>
              <a:t> by the institution or </a:t>
            </a:r>
            <a:r>
              <a:rPr lang="fr-CA" err="1"/>
              <a:t>entity</a:t>
            </a:r>
            <a:r>
              <a:rPr lang="fr-CA"/>
              <a:t> </a:t>
            </a:r>
            <a:r>
              <a:rPr lang="fr-CA" err="1"/>
              <a:t>who</a:t>
            </a:r>
            <a:r>
              <a:rPr lang="fr-CA"/>
              <a:t> </a:t>
            </a:r>
            <a:r>
              <a:rPr lang="fr-CA" err="1"/>
              <a:t>is</a:t>
            </a:r>
            <a:r>
              <a:rPr lang="fr-CA"/>
              <a:t> </a:t>
            </a:r>
            <a:r>
              <a:rPr lang="fr-CA" err="1"/>
              <a:t>interested</a:t>
            </a:r>
            <a:r>
              <a:rPr lang="fr-CA"/>
              <a:t> in the </a:t>
            </a:r>
            <a:r>
              <a:rPr lang="fr-CA" err="1"/>
              <a:t>evaluation</a:t>
            </a:r>
            <a:r>
              <a:rPr lang="fr-CA"/>
              <a:t> </a:t>
            </a:r>
            <a:r>
              <a:rPr lang="fr-CA" err="1"/>
              <a:t>results</a:t>
            </a:r>
            <a:r>
              <a:rPr lang="fr-CA"/>
              <a:t>. </a:t>
            </a:r>
          </a:p>
          <a:p>
            <a:endParaRPr lang="fr-CA"/>
          </a:p>
          <a:p>
            <a:r>
              <a:rPr lang="fr-CA" err="1"/>
              <a:t>These</a:t>
            </a:r>
            <a:r>
              <a:rPr lang="fr-CA"/>
              <a:t> </a:t>
            </a:r>
            <a:r>
              <a:rPr lang="fr-CA" err="1"/>
              <a:t>thresholds</a:t>
            </a:r>
            <a:r>
              <a:rPr lang="fr-CA"/>
              <a:t> and </a:t>
            </a:r>
            <a:r>
              <a:rPr lang="fr-CA" err="1"/>
              <a:t>criteria</a:t>
            </a:r>
            <a:r>
              <a:rPr lang="fr-CA"/>
              <a:t> can </a:t>
            </a:r>
            <a:r>
              <a:rPr lang="fr-CA" err="1"/>
              <a:t>be</a:t>
            </a:r>
            <a:r>
              <a:rPr lang="fr-CA"/>
              <a:t> a </a:t>
            </a:r>
            <a:r>
              <a:rPr lang="fr-CA" err="1"/>
              <a:t>predetermined</a:t>
            </a:r>
            <a:r>
              <a:rPr lang="fr-CA"/>
              <a:t> </a:t>
            </a:r>
            <a:r>
              <a:rPr lang="fr-CA" err="1"/>
              <a:t>number</a:t>
            </a:r>
            <a:r>
              <a:rPr lang="fr-CA"/>
              <a:t>, percentage or proportion, or </a:t>
            </a:r>
            <a:r>
              <a:rPr lang="fr-CA" err="1"/>
              <a:t>finding</a:t>
            </a:r>
            <a:r>
              <a:rPr lang="fr-CA"/>
              <a:t> out an </a:t>
            </a:r>
            <a:r>
              <a:rPr lang="fr-CA" err="1"/>
              <a:t>average</a:t>
            </a:r>
            <a:r>
              <a:rPr lang="fr-CA"/>
              <a:t>, a total, the </a:t>
            </a:r>
            <a:r>
              <a:rPr lang="fr-CA" err="1"/>
              <a:t>presence</a:t>
            </a:r>
            <a:r>
              <a:rPr lang="fr-CA"/>
              <a:t> or absence of </a:t>
            </a:r>
            <a:r>
              <a:rPr lang="fr-CA" err="1"/>
              <a:t>something</a:t>
            </a:r>
            <a:r>
              <a:rPr lang="fr-CA"/>
              <a:t>, an </a:t>
            </a:r>
            <a:r>
              <a:rPr lang="fr-CA" err="1"/>
              <a:t>increase</a:t>
            </a:r>
            <a:r>
              <a:rPr lang="fr-CA"/>
              <a:t>, a </a:t>
            </a:r>
            <a:r>
              <a:rPr lang="fr-CA" err="1"/>
              <a:t>decrease</a:t>
            </a:r>
            <a:r>
              <a:rPr lang="fr-CA"/>
              <a:t>, positive perceptions.</a:t>
            </a:r>
            <a:endParaRPr lang="en-CA"/>
          </a:p>
        </p:txBody>
      </p:sp>
      <p:sp>
        <p:nvSpPr>
          <p:cNvPr id="4" name="Slide Number Placeholder 3"/>
          <p:cNvSpPr>
            <a:spLocks noGrp="1"/>
          </p:cNvSpPr>
          <p:nvPr>
            <p:ph type="sldNum" sz="quarter" idx="5"/>
          </p:nvPr>
        </p:nvSpPr>
        <p:spPr/>
        <p:txBody>
          <a:bodyPr/>
          <a:lstStyle/>
          <a:p>
            <a:fld id="{A481C116-2D14-4A88-A5C8-5532DA5ED618}" type="slidenum">
              <a:rPr lang="en-US" smtClean="0"/>
              <a:t>13</a:t>
            </a:fld>
            <a:endParaRPr lang="en-US"/>
          </a:p>
        </p:txBody>
      </p:sp>
    </p:spTree>
    <p:extLst>
      <p:ext uri="{BB962C8B-B14F-4D97-AF65-F5344CB8AC3E}">
        <p14:creationId xmlns:p14="http://schemas.microsoft.com/office/powerpoint/2010/main" val="40667952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C912F-F03B-09B8-7D0C-B7784A3529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AA782B-238B-E8EC-9FA0-0F43A094DA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364968-326E-F812-2CA2-32C31B3B4A11}"/>
              </a:ext>
            </a:extLst>
          </p:cNvPr>
          <p:cNvSpPr>
            <a:spLocks noGrp="1"/>
          </p:cNvSpPr>
          <p:nvPr>
            <p:ph type="body" idx="1"/>
          </p:nvPr>
        </p:nvSpPr>
        <p:spPr/>
        <p:txBody>
          <a:bodyPr/>
          <a:lstStyle/>
          <a:p>
            <a:pPr rtl="0"/>
            <a:r>
              <a:rPr lang="fr-CA" b="0">
                <a:effectLst/>
              </a:rPr>
              <a:t>Program participants – </a:t>
            </a:r>
            <a:r>
              <a:rPr lang="fr-CA" b="0" err="1">
                <a:effectLst/>
              </a:rPr>
              <a:t>grant</a:t>
            </a:r>
            <a:r>
              <a:rPr lang="fr-CA" b="0">
                <a:effectLst/>
              </a:rPr>
              <a:t> </a:t>
            </a:r>
            <a:r>
              <a:rPr lang="fr-CA" b="0" err="1">
                <a:effectLst/>
              </a:rPr>
              <a:t>applicants</a:t>
            </a:r>
            <a:r>
              <a:rPr lang="fr-CA" b="0">
                <a:effectLst/>
              </a:rPr>
              <a:t> and </a:t>
            </a:r>
            <a:r>
              <a:rPr lang="fr-CA" b="0" err="1">
                <a:effectLst/>
              </a:rPr>
              <a:t>recipients</a:t>
            </a:r>
            <a:r>
              <a:rPr lang="fr-CA" b="0">
                <a:effectLst/>
              </a:rPr>
              <a:t>, email/consultations, </a:t>
            </a:r>
            <a:r>
              <a:rPr lang="fr-CA" b="0" err="1">
                <a:effectLst/>
              </a:rPr>
              <a:t>reporting</a:t>
            </a:r>
            <a:r>
              <a:rPr lang="fr-CA" b="0">
                <a:effectLst/>
              </a:rPr>
              <a:t> OER adoption, active Pressbooks </a:t>
            </a:r>
            <a:r>
              <a:rPr lang="fr-CA" b="0" err="1">
                <a:effectLst/>
              </a:rPr>
              <a:t>users</a:t>
            </a:r>
            <a:r>
              <a:rPr lang="fr-CA" b="0">
                <a:effectLst/>
              </a:rPr>
              <a:t> = </a:t>
            </a:r>
            <a:r>
              <a:rPr lang="fr-CA" b="0" err="1">
                <a:effectLst/>
              </a:rPr>
              <a:t>eliminated</a:t>
            </a:r>
            <a:r>
              <a:rPr lang="fr-CA" b="0">
                <a:effectLst/>
              </a:rPr>
              <a:t> duplicates</a:t>
            </a:r>
            <a:endParaRPr lang="en-CA" b="0">
              <a:effectLst/>
            </a:endParaRPr>
          </a:p>
        </p:txBody>
      </p:sp>
      <p:sp>
        <p:nvSpPr>
          <p:cNvPr id="4" name="Slide Number Placeholder 3">
            <a:extLst>
              <a:ext uri="{FF2B5EF4-FFF2-40B4-BE49-F238E27FC236}">
                <a16:creationId xmlns:a16="http://schemas.microsoft.com/office/drawing/2014/main" id="{045734D6-7E90-DC89-CDE6-8C0DFB77EF94}"/>
              </a:ext>
            </a:extLst>
          </p:cNvPr>
          <p:cNvSpPr>
            <a:spLocks noGrp="1"/>
          </p:cNvSpPr>
          <p:nvPr>
            <p:ph type="sldNum" sz="quarter" idx="5"/>
          </p:nvPr>
        </p:nvSpPr>
        <p:spPr/>
        <p:txBody>
          <a:bodyPr/>
          <a:lstStyle/>
          <a:p>
            <a:fld id="{A481C116-2D14-4A88-A5C8-5532DA5ED618}" type="slidenum">
              <a:rPr lang="en-US" smtClean="0"/>
              <a:t>14</a:t>
            </a:fld>
            <a:endParaRPr lang="en-US"/>
          </a:p>
        </p:txBody>
      </p:sp>
    </p:spTree>
    <p:extLst>
      <p:ext uri="{BB962C8B-B14F-4D97-AF65-F5344CB8AC3E}">
        <p14:creationId xmlns:p14="http://schemas.microsoft.com/office/powerpoint/2010/main" val="2758373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a:t>1. To </a:t>
            </a:r>
            <a:r>
              <a:rPr lang="fr-CA" err="1"/>
              <a:t>be</a:t>
            </a:r>
            <a:r>
              <a:rPr lang="fr-CA"/>
              <a:t> </a:t>
            </a:r>
            <a:r>
              <a:rPr lang="fr-CA" err="1"/>
              <a:t>taken</a:t>
            </a:r>
            <a:r>
              <a:rPr lang="fr-CA"/>
              <a:t> </a:t>
            </a:r>
            <a:r>
              <a:rPr lang="fr-CA" err="1"/>
              <a:t>seriously</a:t>
            </a:r>
            <a:r>
              <a:rPr lang="fr-CA"/>
              <a:t>, </a:t>
            </a:r>
            <a:r>
              <a:rPr lang="fr-CA" err="1"/>
              <a:t>it</a:t>
            </a:r>
            <a:r>
              <a:rPr lang="fr-CA"/>
              <a:t> </a:t>
            </a:r>
            <a:r>
              <a:rPr lang="fr-CA" err="1"/>
              <a:t>is</a:t>
            </a:r>
            <a:r>
              <a:rPr lang="fr-CA"/>
              <a:t> </a:t>
            </a:r>
            <a:r>
              <a:rPr lang="fr-CA" err="1"/>
              <a:t>preferable</a:t>
            </a:r>
            <a:r>
              <a:rPr lang="fr-CA"/>
              <a:t> to have a </a:t>
            </a:r>
            <a:r>
              <a:rPr lang="fr-CA" err="1"/>
              <a:t>scientific</a:t>
            </a:r>
            <a:r>
              <a:rPr lang="fr-CA"/>
              <a:t>, objective, </a:t>
            </a:r>
            <a:r>
              <a:rPr lang="fr-CA" err="1"/>
              <a:t>rigourous</a:t>
            </a:r>
            <a:r>
              <a:rPr lang="fr-CA"/>
              <a:t> </a:t>
            </a:r>
            <a:r>
              <a:rPr lang="fr-CA" err="1"/>
              <a:t>approach</a:t>
            </a:r>
            <a:r>
              <a:rPr lang="fr-CA"/>
              <a:t> </a:t>
            </a:r>
            <a:r>
              <a:rPr lang="fr-CA" err="1"/>
              <a:t>that</a:t>
            </a:r>
            <a:r>
              <a:rPr lang="fr-CA"/>
              <a:t> leadership and </a:t>
            </a:r>
            <a:r>
              <a:rPr lang="fr-CA" err="1"/>
              <a:t>decision-making</a:t>
            </a:r>
            <a:r>
              <a:rPr lang="fr-CA"/>
              <a:t> bodies are more </a:t>
            </a:r>
            <a:r>
              <a:rPr lang="fr-CA" err="1"/>
              <a:t>inclined</a:t>
            </a:r>
            <a:r>
              <a:rPr lang="fr-CA"/>
              <a:t> to </a:t>
            </a:r>
            <a:r>
              <a:rPr lang="fr-CA" err="1"/>
              <a:t>consider</a:t>
            </a:r>
            <a:r>
              <a:rPr lang="fr-CA"/>
              <a:t>. Program </a:t>
            </a:r>
            <a:r>
              <a:rPr lang="fr-CA" err="1"/>
              <a:t>evaluation</a:t>
            </a:r>
            <a:r>
              <a:rPr lang="fr-CA"/>
              <a:t> </a:t>
            </a:r>
            <a:r>
              <a:rPr lang="fr-CA" err="1"/>
              <a:t>is</a:t>
            </a:r>
            <a:r>
              <a:rPr lang="fr-CA"/>
              <a:t> a </a:t>
            </a:r>
            <a:r>
              <a:rPr lang="fr-CA" err="1"/>
              <a:t>field</a:t>
            </a:r>
            <a:r>
              <a:rPr lang="fr-CA"/>
              <a:t> of expertise and a profession. There </a:t>
            </a:r>
            <a:r>
              <a:rPr lang="fr-CA" err="1"/>
              <a:t>is</a:t>
            </a:r>
            <a:r>
              <a:rPr lang="fr-CA"/>
              <a:t> an American </a:t>
            </a:r>
            <a:r>
              <a:rPr lang="fr-CA" err="1"/>
              <a:t>Evaluation</a:t>
            </a:r>
            <a:r>
              <a:rPr lang="fr-CA"/>
              <a:t> Society </a:t>
            </a:r>
            <a:r>
              <a:rPr lang="fr-CA" err="1"/>
              <a:t>that</a:t>
            </a:r>
            <a:r>
              <a:rPr lang="fr-CA"/>
              <a:t> </a:t>
            </a:r>
            <a:r>
              <a:rPr lang="fr-CA" err="1"/>
              <a:t>holds</a:t>
            </a:r>
            <a:r>
              <a:rPr lang="fr-CA"/>
              <a:t> a </a:t>
            </a:r>
            <a:r>
              <a:rPr lang="fr-CA" err="1"/>
              <a:t>conference</a:t>
            </a:r>
            <a:r>
              <a:rPr lang="fr-CA"/>
              <a:t> </a:t>
            </a:r>
            <a:r>
              <a:rPr lang="fr-CA" err="1"/>
              <a:t>very</a:t>
            </a:r>
            <a:r>
              <a:rPr lang="fr-CA"/>
              <a:t> </a:t>
            </a:r>
            <a:r>
              <a:rPr lang="fr-CA" err="1"/>
              <a:t>two</a:t>
            </a:r>
            <a:r>
              <a:rPr lang="fr-CA"/>
              <a:t> </a:t>
            </a:r>
            <a:r>
              <a:rPr lang="fr-CA" err="1"/>
              <a:t>years</a:t>
            </a:r>
            <a:r>
              <a:rPr lang="fr-CA"/>
              <a:t> and </a:t>
            </a:r>
            <a:r>
              <a:rPr lang="fr-CA" err="1"/>
              <a:t>publishes</a:t>
            </a:r>
            <a:r>
              <a:rPr lang="fr-CA"/>
              <a:t> </a:t>
            </a:r>
            <a:r>
              <a:rPr lang="fr-CA" err="1"/>
              <a:t>two</a:t>
            </a:r>
            <a:r>
              <a:rPr lang="fr-CA"/>
              <a:t> </a:t>
            </a:r>
            <a:r>
              <a:rPr lang="fr-CA" err="1"/>
              <a:t>journals</a:t>
            </a:r>
            <a:r>
              <a:rPr lang="fr-CA"/>
              <a:t>. </a:t>
            </a:r>
          </a:p>
          <a:p>
            <a:endParaRPr lang="fr-CA"/>
          </a:p>
          <a:p>
            <a:r>
              <a:rPr lang="fr-CA"/>
              <a:t>2. In program </a:t>
            </a:r>
            <a:r>
              <a:rPr lang="fr-CA" err="1"/>
              <a:t>evaluation</a:t>
            </a:r>
            <a:r>
              <a:rPr lang="fr-CA"/>
              <a:t>, </a:t>
            </a:r>
            <a:r>
              <a:rPr lang="fr-CA" err="1"/>
              <a:t>we</a:t>
            </a:r>
            <a:r>
              <a:rPr lang="fr-CA"/>
              <a:t> talk about relevance, </a:t>
            </a:r>
            <a:r>
              <a:rPr lang="fr-CA" err="1"/>
              <a:t>effectiveness</a:t>
            </a:r>
            <a:r>
              <a:rPr lang="fr-CA"/>
              <a:t>, </a:t>
            </a:r>
            <a:r>
              <a:rPr lang="fr-CA" err="1"/>
              <a:t>efficiency</a:t>
            </a:r>
            <a:r>
              <a:rPr lang="fr-CA"/>
              <a:t>, </a:t>
            </a:r>
            <a:r>
              <a:rPr lang="fr-CA" err="1"/>
              <a:t>costs</a:t>
            </a:r>
            <a:r>
              <a:rPr lang="fr-CA"/>
              <a:t>, </a:t>
            </a:r>
            <a:r>
              <a:rPr lang="fr-CA" err="1"/>
              <a:t>savings</a:t>
            </a:r>
            <a:r>
              <a:rPr lang="fr-CA"/>
              <a:t>, return on </a:t>
            </a:r>
            <a:r>
              <a:rPr lang="fr-CA" err="1"/>
              <a:t>investment</a:t>
            </a:r>
            <a:r>
              <a:rPr lang="fr-CA"/>
              <a:t>, performance, </a:t>
            </a:r>
            <a:r>
              <a:rPr lang="fr-CA" err="1"/>
              <a:t>accountability</a:t>
            </a:r>
            <a:r>
              <a:rPr lang="fr-CA"/>
              <a:t>… concepts </a:t>
            </a:r>
            <a:r>
              <a:rPr lang="fr-CA" err="1"/>
              <a:t>that</a:t>
            </a:r>
            <a:r>
              <a:rPr lang="fr-CA"/>
              <a:t> correspond to the </a:t>
            </a:r>
            <a:r>
              <a:rPr lang="fr-CA" err="1"/>
              <a:t>vocabulary</a:t>
            </a:r>
            <a:r>
              <a:rPr lang="fr-CA"/>
              <a:t> of </a:t>
            </a:r>
            <a:r>
              <a:rPr lang="fr-CA" err="1"/>
              <a:t>institutional</a:t>
            </a:r>
            <a:r>
              <a:rPr lang="fr-CA"/>
              <a:t> leadership and </a:t>
            </a:r>
            <a:r>
              <a:rPr lang="fr-CA" err="1"/>
              <a:t>government</a:t>
            </a:r>
            <a:r>
              <a:rPr lang="fr-CA"/>
              <a:t> bodies in a </a:t>
            </a:r>
            <a:r>
              <a:rPr lang="fr-CA" err="1"/>
              <a:t>neoliberal</a:t>
            </a:r>
            <a:r>
              <a:rPr lang="fr-CA"/>
              <a:t> </a:t>
            </a:r>
            <a:r>
              <a:rPr lang="fr-CA" err="1"/>
              <a:t>context</a:t>
            </a:r>
            <a:r>
              <a:rPr lang="fr-CA"/>
              <a:t>, not </a:t>
            </a:r>
            <a:r>
              <a:rPr lang="fr-CA" err="1"/>
              <a:t>just</a:t>
            </a:r>
            <a:r>
              <a:rPr lang="fr-CA"/>
              <a:t> a </a:t>
            </a:r>
            <a:r>
              <a:rPr lang="fr-CA" err="1"/>
              <a:t>vocabulary</a:t>
            </a:r>
            <a:r>
              <a:rPr lang="fr-CA"/>
              <a:t> </a:t>
            </a:r>
            <a:r>
              <a:rPr lang="fr-CA" err="1"/>
              <a:t>specific</a:t>
            </a:r>
            <a:r>
              <a:rPr lang="fr-CA"/>
              <a:t> to </a:t>
            </a:r>
            <a:r>
              <a:rPr lang="fr-CA" err="1"/>
              <a:t>libraries</a:t>
            </a:r>
            <a:r>
              <a:rPr lang="fr-CA"/>
              <a:t> or open </a:t>
            </a:r>
            <a:r>
              <a:rPr lang="fr-CA" err="1"/>
              <a:t>education</a:t>
            </a:r>
            <a:r>
              <a:rPr lang="fr-CA"/>
              <a:t>. </a:t>
            </a:r>
          </a:p>
          <a:p>
            <a:endParaRPr lang="fr-CA"/>
          </a:p>
          <a:p>
            <a:r>
              <a:rPr lang="fr-CA"/>
              <a:t>3. </a:t>
            </a:r>
            <a:r>
              <a:rPr lang="fr-CA" err="1"/>
              <a:t>Promotes</a:t>
            </a:r>
            <a:r>
              <a:rPr lang="fr-CA"/>
              <a:t> </a:t>
            </a:r>
            <a:r>
              <a:rPr lang="fr-CA" err="1"/>
              <a:t>informed</a:t>
            </a:r>
            <a:r>
              <a:rPr lang="fr-CA"/>
              <a:t>, </a:t>
            </a:r>
            <a:r>
              <a:rPr lang="fr-CA" err="1"/>
              <a:t>evidence-based</a:t>
            </a:r>
            <a:r>
              <a:rPr lang="fr-CA"/>
              <a:t> </a:t>
            </a:r>
            <a:r>
              <a:rPr lang="fr-CA" err="1"/>
              <a:t>decision-making</a:t>
            </a:r>
            <a:r>
              <a:rPr lang="fr-CA"/>
              <a:t>.</a:t>
            </a:r>
          </a:p>
          <a:p>
            <a:endParaRPr lang="fr-CA"/>
          </a:p>
          <a:p>
            <a:r>
              <a:rPr lang="fr-CA"/>
              <a:t>4. </a:t>
            </a:r>
            <a:r>
              <a:rPr lang="fr-CA" err="1"/>
              <a:t>Because</a:t>
            </a:r>
            <a:r>
              <a:rPr lang="fr-CA"/>
              <a:t> program </a:t>
            </a:r>
            <a:r>
              <a:rPr lang="fr-CA" err="1"/>
              <a:t>evaluation</a:t>
            </a:r>
            <a:r>
              <a:rPr lang="fr-CA"/>
              <a:t> </a:t>
            </a:r>
            <a:r>
              <a:rPr lang="fr-CA" err="1"/>
              <a:t>draws</a:t>
            </a:r>
            <a:r>
              <a:rPr lang="fr-CA"/>
              <a:t> on a </a:t>
            </a:r>
            <a:r>
              <a:rPr lang="fr-CA" err="1"/>
              <a:t>variety</a:t>
            </a:r>
            <a:r>
              <a:rPr lang="fr-CA"/>
              <a:t> of social science </a:t>
            </a:r>
            <a:r>
              <a:rPr lang="fr-CA" err="1"/>
              <a:t>methods</a:t>
            </a:r>
            <a:r>
              <a:rPr lang="fr-CA"/>
              <a:t> and </a:t>
            </a:r>
            <a:r>
              <a:rPr lang="fr-CA" err="1"/>
              <a:t>approaches</a:t>
            </a:r>
            <a:r>
              <a:rPr lang="fr-CA"/>
              <a:t>, </a:t>
            </a:r>
            <a:r>
              <a:rPr lang="fr-CA" err="1"/>
              <a:t>there</a:t>
            </a:r>
            <a:r>
              <a:rPr lang="fr-CA"/>
              <a:t> </a:t>
            </a:r>
            <a:r>
              <a:rPr lang="fr-CA" err="1"/>
              <a:t>is</a:t>
            </a:r>
            <a:r>
              <a:rPr lang="fr-CA"/>
              <a:t> </a:t>
            </a:r>
            <a:r>
              <a:rPr lang="fr-CA" err="1"/>
              <a:t>flexibility</a:t>
            </a:r>
            <a:r>
              <a:rPr lang="fr-CA"/>
              <a:t> to </a:t>
            </a:r>
            <a:r>
              <a:rPr lang="fr-CA" err="1"/>
              <a:t>integrate</a:t>
            </a:r>
            <a:r>
              <a:rPr lang="fr-CA"/>
              <a:t> </a:t>
            </a:r>
            <a:r>
              <a:rPr lang="fr-CA" err="1"/>
              <a:t>disciplinary</a:t>
            </a:r>
            <a:r>
              <a:rPr lang="fr-CA"/>
              <a:t> </a:t>
            </a:r>
            <a:r>
              <a:rPr lang="fr-CA" err="1"/>
              <a:t>theoretical</a:t>
            </a:r>
            <a:r>
              <a:rPr lang="fr-CA"/>
              <a:t> </a:t>
            </a:r>
            <a:r>
              <a:rPr lang="fr-CA" err="1"/>
              <a:t>frameworks</a:t>
            </a:r>
            <a:r>
              <a:rPr lang="fr-CA"/>
              <a:t>, </a:t>
            </a:r>
            <a:r>
              <a:rPr lang="fr-CA" err="1"/>
              <a:t>such</a:t>
            </a:r>
            <a:r>
              <a:rPr lang="fr-CA"/>
              <a:t> as the COUP and SCOPE </a:t>
            </a:r>
            <a:r>
              <a:rPr lang="fr-CA" err="1"/>
              <a:t>framework</a:t>
            </a:r>
            <a:r>
              <a:rPr lang="fr-CA"/>
              <a:t> in open </a:t>
            </a:r>
            <a:r>
              <a:rPr lang="fr-CA" err="1"/>
              <a:t>education</a:t>
            </a:r>
            <a:r>
              <a:rPr lang="fr-CA"/>
              <a:t> to </a:t>
            </a:r>
            <a:r>
              <a:rPr lang="fr-CA" err="1"/>
              <a:t>determine</a:t>
            </a:r>
            <a:r>
              <a:rPr lang="fr-CA"/>
              <a:t> </a:t>
            </a:r>
            <a:r>
              <a:rPr lang="fr-CA" err="1"/>
              <a:t>indicators</a:t>
            </a:r>
            <a:r>
              <a:rPr lang="fr-CA"/>
              <a:t>. For </a:t>
            </a:r>
            <a:r>
              <a:rPr lang="fr-CA" err="1"/>
              <a:t>example</a:t>
            </a:r>
            <a:r>
              <a:rPr lang="fr-CA"/>
              <a:t>, in </a:t>
            </a:r>
            <a:r>
              <a:rPr lang="fr-CA" err="1"/>
              <a:t>this</a:t>
            </a:r>
            <a:r>
              <a:rPr lang="fr-CA"/>
              <a:t> </a:t>
            </a:r>
            <a:r>
              <a:rPr lang="fr-CA" err="1"/>
              <a:t>evaluation</a:t>
            </a:r>
            <a:r>
              <a:rPr lang="fr-CA"/>
              <a:t>, I </a:t>
            </a:r>
            <a:r>
              <a:rPr lang="fr-CA" err="1"/>
              <a:t>relied</a:t>
            </a:r>
            <a:r>
              <a:rPr lang="fr-CA"/>
              <a:t> on social justice, </a:t>
            </a:r>
            <a:r>
              <a:rPr lang="fr-CA" err="1"/>
              <a:t>costs</a:t>
            </a:r>
            <a:r>
              <a:rPr lang="fr-CA"/>
              <a:t>, use, perceptions and engagement. </a:t>
            </a:r>
          </a:p>
          <a:p>
            <a:endParaRPr lang="en-CA"/>
          </a:p>
        </p:txBody>
      </p:sp>
      <p:sp>
        <p:nvSpPr>
          <p:cNvPr id="4" name="Slide Number Placeholder 3"/>
          <p:cNvSpPr>
            <a:spLocks noGrp="1"/>
          </p:cNvSpPr>
          <p:nvPr>
            <p:ph type="sldNum" sz="quarter" idx="5"/>
          </p:nvPr>
        </p:nvSpPr>
        <p:spPr/>
        <p:txBody>
          <a:bodyPr/>
          <a:lstStyle/>
          <a:p>
            <a:fld id="{A481C116-2D14-4A88-A5C8-5532DA5ED618}" type="slidenum">
              <a:rPr lang="en-US" smtClean="0"/>
              <a:t>15</a:t>
            </a:fld>
            <a:endParaRPr lang="en-US"/>
          </a:p>
        </p:txBody>
      </p:sp>
    </p:spTree>
    <p:extLst>
      <p:ext uri="{BB962C8B-B14F-4D97-AF65-F5344CB8AC3E}">
        <p14:creationId xmlns:p14="http://schemas.microsoft.com/office/powerpoint/2010/main" val="3940223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fr-CA"/>
              <a:t>1. </a:t>
            </a:r>
            <a:r>
              <a:rPr lang="fr-CA" err="1"/>
              <a:t>Evaluating</a:t>
            </a:r>
            <a:r>
              <a:rPr lang="fr-CA"/>
              <a:t> </a:t>
            </a:r>
            <a:r>
              <a:rPr lang="fr-CA" err="1"/>
              <a:t>your</a:t>
            </a:r>
            <a:r>
              <a:rPr lang="fr-CA"/>
              <a:t> </a:t>
            </a:r>
            <a:r>
              <a:rPr lang="fr-CA" err="1"/>
              <a:t>own</a:t>
            </a:r>
            <a:r>
              <a:rPr lang="fr-CA"/>
              <a:t> program: I </a:t>
            </a:r>
            <a:r>
              <a:rPr lang="fr-CA" err="1"/>
              <a:t>completed</a:t>
            </a:r>
            <a:r>
              <a:rPr lang="fr-CA"/>
              <a:t> the </a:t>
            </a:r>
            <a:r>
              <a:rPr lang="fr-CA" err="1"/>
              <a:t>evaluation</a:t>
            </a:r>
            <a:r>
              <a:rPr lang="fr-CA"/>
              <a:t> as part of a </a:t>
            </a:r>
            <a:r>
              <a:rPr lang="fr-CA" err="1"/>
              <a:t>master’s</a:t>
            </a:r>
            <a:r>
              <a:rPr lang="fr-CA"/>
              <a:t> </a:t>
            </a:r>
            <a:r>
              <a:rPr lang="fr-CA" err="1"/>
              <a:t>degree</a:t>
            </a:r>
            <a:r>
              <a:rPr lang="fr-CA"/>
              <a:t> in </a:t>
            </a:r>
            <a:r>
              <a:rPr lang="fr-CA" err="1"/>
              <a:t>education</a:t>
            </a:r>
            <a:r>
              <a:rPr lang="fr-CA"/>
              <a:t> at the </a:t>
            </a:r>
            <a:r>
              <a:rPr lang="fr-CA" err="1"/>
              <a:t>University</a:t>
            </a:r>
            <a:r>
              <a:rPr lang="fr-CA"/>
              <a:t> of Ottawa and I </a:t>
            </a:r>
            <a:r>
              <a:rPr lang="fr-CA" err="1"/>
              <a:t>was</a:t>
            </a:r>
            <a:r>
              <a:rPr lang="fr-CA"/>
              <a:t> the </a:t>
            </a:r>
            <a:r>
              <a:rPr lang="fr-CA" err="1"/>
              <a:t>coordinator</a:t>
            </a:r>
            <a:r>
              <a:rPr lang="fr-CA"/>
              <a:t> of the OER Program. It </a:t>
            </a:r>
            <a:r>
              <a:rPr lang="fr-CA" err="1"/>
              <a:t>was</a:t>
            </a:r>
            <a:r>
              <a:rPr lang="fr-CA"/>
              <a:t> </a:t>
            </a:r>
            <a:r>
              <a:rPr lang="fr-CA" err="1"/>
              <a:t>difficult</a:t>
            </a:r>
            <a:r>
              <a:rPr lang="fr-CA"/>
              <a:t> to </a:t>
            </a:r>
            <a:r>
              <a:rPr lang="fr-CA" err="1"/>
              <a:t>remain</a:t>
            </a:r>
            <a:r>
              <a:rPr lang="fr-CA"/>
              <a:t> objective, but I </a:t>
            </a:r>
            <a:r>
              <a:rPr lang="fr-CA" err="1"/>
              <a:t>also</a:t>
            </a:r>
            <a:r>
              <a:rPr lang="fr-CA"/>
              <a:t> </a:t>
            </a:r>
            <a:r>
              <a:rPr lang="fr-CA" err="1"/>
              <a:t>had</a:t>
            </a:r>
            <a:r>
              <a:rPr lang="fr-CA"/>
              <a:t> </a:t>
            </a:r>
            <a:r>
              <a:rPr lang="fr-CA" err="1"/>
              <a:t>knowledge</a:t>
            </a:r>
            <a:r>
              <a:rPr lang="fr-CA"/>
              <a:t> of the program </a:t>
            </a:r>
            <a:r>
              <a:rPr lang="fr-CA" err="1"/>
              <a:t>that</a:t>
            </a:r>
            <a:r>
              <a:rPr lang="fr-CA"/>
              <a:t> an </a:t>
            </a:r>
            <a:r>
              <a:rPr lang="fr-CA" err="1"/>
              <a:t>external</a:t>
            </a:r>
            <a:r>
              <a:rPr lang="fr-CA"/>
              <a:t> </a:t>
            </a:r>
            <a:r>
              <a:rPr lang="fr-CA" err="1"/>
              <a:t>evaluator</a:t>
            </a:r>
            <a:r>
              <a:rPr lang="fr-CA"/>
              <a:t> </a:t>
            </a:r>
            <a:r>
              <a:rPr lang="fr-CA" err="1"/>
              <a:t>would</a:t>
            </a:r>
            <a:r>
              <a:rPr lang="fr-CA"/>
              <a:t> not have. I </a:t>
            </a:r>
            <a:r>
              <a:rPr lang="fr-CA" err="1"/>
              <a:t>had</a:t>
            </a:r>
            <a:r>
              <a:rPr lang="fr-CA"/>
              <a:t> </a:t>
            </a:r>
            <a:r>
              <a:rPr lang="fr-CA" err="1"/>
              <a:t>very</a:t>
            </a:r>
            <a:r>
              <a:rPr lang="fr-CA"/>
              <a:t> high expectations but </a:t>
            </a:r>
            <a:r>
              <a:rPr lang="fr-CA" err="1"/>
              <a:t>my</a:t>
            </a:r>
            <a:r>
              <a:rPr lang="fr-CA"/>
              <a:t> </a:t>
            </a:r>
            <a:r>
              <a:rPr lang="fr-CA" err="1"/>
              <a:t>thesis</a:t>
            </a:r>
            <a:r>
              <a:rPr lang="fr-CA"/>
              <a:t> </a:t>
            </a:r>
            <a:r>
              <a:rPr lang="fr-CA" err="1"/>
              <a:t>supervisor</a:t>
            </a:r>
            <a:r>
              <a:rPr lang="fr-CA"/>
              <a:t> </a:t>
            </a:r>
            <a:r>
              <a:rPr lang="fr-CA" err="1"/>
              <a:t>helped</a:t>
            </a:r>
            <a:r>
              <a:rPr lang="fr-CA"/>
              <a:t> me strike a balance. </a:t>
            </a:r>
          </a:p>
          <a:p>
            <a:pPr marL="0" indent="0">
              <a:buNone/>
            </a:pPr>
            <a:endParaRPr lang="fr-CA"/>
          </a:p>
          <a:p>
            <a:pPr marL="0" indent="0">
              <a:buNone/>
            </a:pPr>
            <a:r>
              <a:rPr lang="fr-CA"/>
              <a:t>2. </a:t>
            </a:r>
            <a:r>
              <a:rPr lang="fr-CA" err="1"/>
              <a:t>When</a:t>
            </a:r>
            <a:r>
              <a:rPr lang="fr-CA"/>
              <a:t> </a:t>
            </a:r>
            <a:r>
              <a:rPr lang="fr-CA" err="1"/>
              <a:t>deciding</a:t>
            </a:r>
            <a:r>
              <a:rPr lang="fr-CA"/>
              <a:t> to </a:t>
            </a:r>
            <a:r>
              <a:rPr lang="fr-CA" err="1"/>
              <a:t>evaluate</a:t>
            </a:r>
            <a:r>
              <a:rPr lang="fr-CA"/>
              <a:t> a program </a:t>
            </a:r>
            <a:r>
              <a:rPr lang="fr-CA" err="1"/>
              <a:t>well</a:t>
            </a:r>
            <a:r>
              <a:rPr lang="fr-CA"/>
              <a:t> </a:t>
            </a:r>
            <a:r>
              <a:rPr lang="fr-CA" err="1"/>
              <a:t>after</a:t>
            </a:r>
            <a:r>
              <a:rPr lang="fr-CA"/>
              <a:t> </a:t>
            </a:r>
            <a:r>
              <a:rPr lang="fr-CA" err="1"/>
              <a:t>its</a:t>
            </a:r>
            <a:r>
              <a:rPr lang="fr-CA"/>
              <a:t> </a:t>
            </a:r>
            <a:r>
              <a:rPr lang="fr-CA" err="1"/>
              <a:t>implementation</a:t>
            </a:r>
            <a:r>
              <a:rPr lang="fr-CA"/>
              <a:t>, </a:t>
            </a:r>
            <a:r>
              <a:rPr lang="fr-CA" err="1"/>
              <a:t>making</a:t>
            </a:r>
            <a:r>
              <a:rPr lang="fr-CA"/>
              <a:t> </a:t>
            </a:r>
            <a:r>
              <a:rPr lang="fr-CA" err="1"/>
              <a:t>it</a:t>
            </a:r>
            <a:r>
              <a:rPr lang="fr-CA"/>
              <a:t> a bit of an </a:t>
            </a:r>
            <a:r>
              <a:rPr lang="fr-CA" err="1"/>
              <a:t>afterthought</a:t>
            </a:r>
            <a:r>
              <a:rPr lang="fr-CA"/>
              <a:t>, </a:t>
            </a:r>
            <a:r>
              <a:rPr lang="fr-CA" err="1"/>
              <a:t>it’s</a:t>
            </a:r>
            <a:r>
              <a:rPr lang="fr-CA"/>
              <a:t> </a:t>
            </a:r>
            <a:r>
              <a:rPr lang="fr-CA" err="1"/>
              <a:t>necessary</a:t>
            </a:r>
            <a:r>
              <a:rPr lang="fr-CA"/>
              <a:t> to do </a:t>
            </a:r>
            <a:r>
              <a:rPr lang="fr-CA" err="1"/>
              <a:t>some</a:t>
            </a:r>
            <a:r>
              <a:rPr lang="fr-CA"/>
              <a:t> reverse engineering, i.e. </a:t>
            </a:r>
            <a:r>
              <a:rPr lang="fr-CA" err="1"/>
              <a:t>logic</a:t>
            </a:r>
            <a:r>
              <a:rPr lang="fr-CA"/>
              <a:t> model, </a:t>
            </a:r>
            <a:r>
              <a:rPr lang="fr-CA" err="1"/>
              <a:t>needs</a:t>
            </a:r>
            <a:r>
              <a:rPr lang="fr-CA"/>
              <a:t>, objectives, </a:t>
            </a:r>
            <a:r>
              <a:rPr lang="fr-CA" err="1"/>
              <a:t>identifying</a:t>
            </a:r>
            <a:r>
              <a:rPr lang="fr-CA"/>
              <a:t> </a:t>
            </a:r>
            <a:r>
              <a:rPr lang="fr-CA" err="1"/>
              <a:t>available</a:t>
            </a:r>
            <a:r>
              <a:rPr lang="fr-CA"/>
              <a:t> data sources. </a:t>
            </a:r>
            <a:r>
              <a:rPr lang="fr-CA" err="1"/>
              <a:t>Ideally</a:t>
            </a:r>
            <a:r>
              <a:rPr lang="fr-CA"/>
              <a:t>, a </a:t>
            </a:r>
            <a:r>
              <a:rPr lang="fr-CA" err="1"/>
              <a:t>logic</a:t>
            </a:r>
            <a:r>
              <a:rPr lang="fr-CA"/>
              <a:t> model </a:t>
            </a:r>
            <a:r>
              <a:rPr lang="fr-CA" err="1"/>
              <a:t>should</a:t>
            </a:r>
            <a:r>
              <a:rPr lang="fr-CA"/>
              <a:t> </a:t>
            </a:r>
            <a:r>
              <a:rPr lang="fr-CA" err="1"/>
              <a:t>be</a:t>
            </a:r>
            <a:r>
              <a:rPr lang="fr-CA"/>
              <a:t> part of the planning and </a:t>
            </a:r>
            <a:r>
              <a:rPr lang="fr-CA" err="1"/>
              <a:t>implementation</a:t>
            </a:r>
            <a:r>
              <a:rPr lang="fr-CA"/>
              <a:t> of a program.</a:t>
            </a:r>
          </a:p>
          <a:p>
            <a:pPr marL="0" indent="0">
              <a:buNone/>
            </a:pPr>
            <a:endParaRPr lang="fr-CA" b="0">
              <a:effectLst/>
            </a:endParaRPr>
          </a:p>
          <a:p>
            <a:pPr marL="0" indent="0">
              <a:buNone/>
            </a:pPr>
            <a:r>
              <a:rPr lang="en-CA" b="0">
                <a:effectLst/>
              </a:rPr>
              <a:t>3. In the world of OER, voluntary reporting mechanisms are common, and it has a significant impact on the availability and quality of the data I could access. There is no obligation to report the use of OER at my institution or at the provincial level. </a:t>
            </a:r>
          </a:p>
          <a:p>
            <a:pPr marL="0" indent="0">
              <a:buNone/>
            </a:pPr>
            <a:endParaRPr lang="en-CA" b="0">
              <a:effectLst/>
            </a:endParaRPr>
          </a:p>
          <a:p>
            <a:pPr marL="0" indent="0" rtl="0">
              <a:buNone/>
            </a:pPr>
            <a:r>
              <a:rPr lang="en-CA" b="0">
                <a:effectLst/>
              </a:rPr>
              <a:t>4. This complicates calculating the return on investment. Also, most OER created with the Library’s grant did not replace commercial textbooks, and there is a lack of data on OER adoption, making it difficult to get an accurate picture of the savings achieved and the ROI, which is what decision-makers want to know. The same problem applies to evaluating the extent of behavioral changes among the target population. How can these gaps be filled? By talking directly to participants using surveys, interviews, focus groups. Finding substitutes or proxies. </a:t>
            </a:r>
          </a:p>
          <a:p>
            <a:pPr marL="0" indent="0" rtl="0">
              <a:buNone/>
            </a:pPr>
            <a:endParaRPr lang="en-CA" b="0">
              <a:effectLst/>
            </a:endParaRPr>
          </a:p>
          <a:p>
            <a:pPr marL="0" indent="0" rtl="0">
              <a:buNone/>
            </a:pPr>
            <a:r>
              <a:rPr lang="en-CA" b="0">
                <a:effectLst/>
              </a:rPr>
              <a:t>5. Ever-changing circumstances: as I was preparing for this evaluation, library management decided to end the program due to budget cuts by the central administration, which wiped out the library’s surplus, which was used to pay for my salary as full-time open education librarian and the grant. During my academic leave to complete this evaluation, the grant was not offered and since January 2025, there has been no one working full-time to support the Library’s OER activities. I went from evaluating a program with the aim of improving it to evaluating a program that was winding down. But during that period, the Ministry of Colleges and Universities in Ontario issued a directive for all publicly-funded postsecondary institutions in the province requiring that the price of all course materials be indicated in the course outlines and encouraging educators to use OER. It renewed interest in affordability and by extension OER as a way to address it. </a:t>
            </a:r>
          </a:p>
          <a:p>
            <a:pPr marL="0" indent="0" rtl="0">
              <a:buNone/>
            </a:pPr>
            <a:endParaRPr lang="en-CA" b="0">
              <a:effectLst/>
            </a:endParaRPr>
          </a:p>
          <a:p>
            <a:pPr marL="0" indent="0" rtl="0">
              <a:buNone/>
            </a:pPr>
            <a:r>
              <a:rPr lang="en-CA" b="0">
                <a:effectLst/>
              </a:rPr>
              <a:t>6. Scope and time management: limited time and resources available to complete a program evaluation, not necessarily part of the organizational culture, we want a quick turnaround, so choices must be made, including not consulting with all stakeholders, not evaluating all components of the program (ex. Community of practice and training, for which meaningful data were not available). </a:t>
            </a:r>
          </a:p>
          <a:p>
            <a:pPr marL="0" indent="0" rtl="0">
              <a:buNone/>
            </a:pPr>
            <a:endParaRPr lang="en-CA" b="0">
              <a:effectLst/>
            </a:endParaRPr>
          </a:p>
          <a:p>
            <a:pPr marL="0" indent="0" rtl="0">
              <a:buNone/>
            </a:pPr>
            <a:r>
              <a:rPr lang="en-CA" b="0">
                <a:effectLst/>
              </a:rPr>
              <a:t>It’s important to be transparent about these limits</a:t>
            </a:r>
            <a:br>
              <a:rPr lang="en-CA" b="0">
                <a:effectLst/>
              </a:rPr>
            </a:br>
            <a:br>
              <a:rPr lang="en-CA"/>
            </a:br>
            <a:endParaRPr lang="en-CA"/>
          </a:p>
          <a:p>
            <a:pPr marL="0" indent="0" rtl="0">
              <a:buNone/>
            </a:pPr>
            <a:endParaRPr lang="en-CA"/>
          </a:p>
        </p:txBody>
      </p:sp>
      <p:sp>
        <p:nvSpPr>
          <p:cNvPr id="4" name="Slide Number Placeholder 3"/>
          <p:cNvSpPr>
            <a:spLocks noGrp="1"/>
          </p:cNvSpPr>
          <p:nvPr>
            <p:ph type="sldNum" sz="quarter" idx="5"/>
          </p:nvPr>
        </p:nvSpPr>
        <p:spPr/>
        <p:txBody>
          <a:bodyPr/>
          <a:lstStyle/>
          <a:p>
            <a:fld id="{A481C116-2D14-4A88-A5C8-5532DA5ED618}" type="slidenum">
              <a:rPr lang="en-US" smtClean="0"/>
              <a:t>16</a:t>
            </a:fld>
            <a:endParaRPr lang="en-US"/>
          </a:p>
        </p:txBody>
      </p:sp>
    </p:spTree>
    <p:extLst>
      <p:ext uri="{BB962C8B-B14F-4D97-AF65-F5344CB8AC3E}">
        <p14:creationId xmlns:p14="http://schemas.microsoft.com/office/powerpoint/2010/main" val="4042989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000"/>
              </a:spcAft>
            </a:pPr>
            <a:r>
              <a:rPr lang="en-CA" sz="1200">
                <a:latin typeface="Work Sans Medium"/>
              </a:rPr>
              <a:t>1. Get an outside perspective if you are evaluating your own program; in my case it was my thesis advisor, but it could be a colleague who has some experience in evaluation or research methods – can help validate your data collection instruments, your logic model and your evaluation matrix.</a:t>
            </a:r>
          </a:p>
          <a:p>
            <a:pPr>
              <a:spcAft>
                <a:spcPts val="1000"/>
              </a:spcAft>
            </a:pPr>
            <a:endParaRPr lang="en-CA" sz="1200">
              <a:latin typeface="Work Sans Medium"/>
            </a:endParaRPr>
          </a:p>
          <a:p>
            <a:pPr>
              <a:spcAft>
                <a:spcPts val="1000"/>
              </a:spcAft>
            </a:pPr>
            <a:r>
              <a:rPr lang="en-CA" sz="1200">
                <a:latin typeface="Work Sans Medium"/>
              </a:rPr>
              <a:t>2. Be strategic in your recommendations and take advantage of developments during the evaluation or that you can foresee; in this case, there’s been increased interest on the part of university leadership in the production of and access to knowledge in French; the Ontario Ministry of Colleges and University’s directive about costs of course materials; and an increased interest from the Office of the Provost and Vice-President of Academic Affairs in retention and affordability. </a:t>
            </a:r>
          </a:p>
          <a:p>
            <a:pPr>
              <a:spcAft>
                <a:spcPts val="1000"/>
              </a:spcAft>
            </a:pPr>
            <a:endParaRPr lang="en-CA" sz="1200">
              <a:latin typeface="Work Sans Medium"/>
            </a:endParaRPr>
          </a:p>
          <a:p>
            <a:pPr>
              <a:spcAft>
                <a:spcPts val="1000"/>
              </a:spcAft>
            </a:pPr>
            <a:r>
              <a:rPr lang="en-CA" sz="1200">
                <a:latin typeface="Work Sans Medium"/>
              </a:rPr>
              <a:t>3. Share your evaluation report publicly and widely, for transparency and accountability, but also to possibly serve as a model for comparable initiatives in higher education. The first person to receive it was the head of my division so she could officially submit it to the University Librarian and the rest of the library executive, but I also asked her to send it to the Associate Vice-President of Francophone Affairs and the Provost and VP of Academic Affairs, considering their current concerns… While I was asked to present my findings and recommendations on various occasions, it is the Office of Associate Vice-President of Francophone Affairs that has been the most responsive so far and I’m now working with their grant manager to create a collaborative initiative around a new OER grant for the creation of French-language resources. </a:t>
            </a:r>
          </a:p>
          <a:p>
            <a:pPr marL="0" marR="0" lvl="0" indent="0" algn="l" defTabSz="914354" rtl="0" eaLnBrk="1" fontAlgn="auto" latinLnBrk="0" hangingPunct="1">
              <a:lnSpc>
                <a:spcPct val="100000"/>
              </a:lnSpc>
              <a:spcBef>
                <a:spcPts val="0"/>
              </a:spcBef>
              <a:spcAft>
                <a:spcPts val="1000"/>
              </a:spcAft>
              <a:buClrTx/>
              <a:buSzTx/>
              <a:buFontTx/>
              <a:buNone/>
              <a:tabLst/>
              <a:defRPr/>
            </a:pPr>
            <a:endParaRPr lang="en-CA" sz="1200">
              <a:latin typeface="Work Sans Medium"/>
            </a:endParaRPr>
          </a:p>
          <a:p>
            <a:pPr marL="0" marR="0" lvl="0" indent="0" algn="l" defTabSz="914354" rtl="0" eaLnBrk="1" fontAlgn="auto" latinLnBrk="0" hangingPunct="1">
              <a:lnSpc>
                <a:spcPct val="100000"/>
              </a:lnSpc>
              <a:spcBef>
                <a:spcPts val="0"/>
              </a:spcBef>
              <a:spcAft>
                <a:spcPts val="1000"/>
              </a:spcAft>
              <a:buClrTx/>
              <a:buSzTx/>
              <a:buFontTx/>
              <a:buNone/>
              <a:tabLst/>
              <a:defRPr/>
            </a:pPr>
            <a:r>
              <a:rPr lang="en-CA" sz="1200">
                <a:latin typeface="Work Sans Medium"/>
              </a:rPr>
              <a:t>4. Be prepared to talk about the main findings and recommendations at every opportunity, so have a some talking points ready or your elevator speech. Ex. For each $1 invested, students saved X.</a:t>
            </a:r>
          </a:p>
          <a:p>
            <a:pPr>
              <a:spcAft>
                <a:spcPts val="1000"/>
              </a:spcAft>
            </a:pPr>
            <a:endParaRPr lang="en-CA"/>
          </a:p>
        </p:txBody>
      </p:sp>
      <p:sp>
        <p:nvSpPr>
          <p:cNvPr id="4" name="Slide Number Placeholder 3"/>
          <p:cNvSpPr>
            <a:spLocks noGrp="1"/>
          </p:cNvSpPr>
          <p:nvPr>
            <p:ph type="sldNum" sz="quarter" idx="5"/>
          </p:nvPr>
        </p:nvSpPr>
        <p:spPr/>
        <p:txBody>
          <a:bodyPr/>
          <a:lstStyle/>
          <a:p>
            <a:fld id="{A481C116-2D14-4A88-A5C8-5532DA5ED618}" type="slidenum">
              <a:rPr lang="en-US" smtClean="0"/>
              <a:t>17</a:t>
            </a:fld>
            <a:endParaRPr lang="en-US"/>
          </a:p>
        </p:txBody>
      </p:sp>
    </p:spTree>
    <p:extLst>
      <p:ext uri="{BB962C8B-B14F-4D97-AF65-F5344CB8AC3E}">
        <p14:creationId xmlns:p14="http://schemas.microsoft.com/office/powerpoint/2010/main" val="3227052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Introduction: </a:t>
            </a:r>
          </a:p>
          <a:p>
            <a:endParaRPr lang="en-US">
              <a:ea typeface="Calibri"/>
              <a:cs typeface="Calibri"/>
            </a:endParaRPr>
          </a:p>
          <a:p>
            <a:r>
              <a:rPr lang="en-US">
                <a:ea typeface="Calibri"/>
                <a:cs typeface="Calibri"/>
              </a:rPr>
              <a:t>I'm Mélanie Brunet, Copyright and Affordable Learning Librarian at the University of Ottawa. Thank you for joining this session on the benefits and challenges of conducting a program evaluation of an OER initiative. I’m joining you from Ottawa, </a:t>
            </a:r>
            <a:r>
              <a:rPr lang="en-US"/>
              <a:t>which is the traditional unceded territory of the Algonquin </a:t>
            </a:r>
            <a:r>
              <a:rPr lang="en-US" err="1"/>
              <a:t>Anishnaabeg</a:t>
            </a:r>
            <a:r>
              <a:rPr lang="en-US"/>
              <a:t> People.</a:t>
            </a:r>
            <a:endParaRPr lang="en-US" i="1">
              <a:ea typeface="Calibri"/>
              <a:cs typeface="Calibri"/>
            </a:endParaRPr>
          </a:p>
          <a:p>
            <a:endParaRPr lang="en-US">
              <a:ea typeface="Calibri"/>
              <a:cs typeface="Calibri"/>
            </a:endParaRPr>
          </a:p>
          <a:p>
            <a:r>
              <a:rPr lang="en-US">
                <a:ea typeface="Calibri"/>
                <a:cs typeface="Calibri"/>
              </a:rPr>
              <a:t>Session description: </a:t>
            </a:r>
            <a:endParaRPr lang="en-US"/>
          </a:p>
          <a:p>
            <a:endParaRPr lang="en-US">
              <a:ea typeface="Calibri"/>
              <a:cs typeface="Calibri"/>
            </a:endParaRPr>
          </a:p>
          <a:p>
            <a:r>
              <a:rPr lang="en-US"/>
              <a:t>Launched in 2020, the University of Ottawa Library OER Program aimed to raise awareness among faculty members about the costs of commercial course materials to encourage them to choose free, open-access resources to lighten the financial burden on students. Given the persistent lack of French-language resources adapted to minority contexts in Canada, the program was also meant to encourage the production of OER in this language. In its final year, a program evaluation was conducted to determine if the human and financial resources invested have led to the desired immediate and intermediate outcomes and to propose improvements for other potential OER initiatives at the University. This presentation will focus on the questions, indicators, and methods used to assess this OER initiative through an adaptable utilization-focused evaluation, as well as the benefits and challenges of using a program evaluation approach to measure and communicate impact.</a:t>
            </a:r>
            <a:br>
              <a:rPr lang="en-US">
                <a:cs typeface="+mn-lt"/>
              </a:rPr>
            </a:br>
            <a:br>
              <a:rPr lang="en-US">
                <a:cs typeface="+mn-lt"/>
              </a:rPr>
            </a:br>
            <a:r>
              <a:rPr lang="en-US"/>
              <a:t>Attendees of this session will be able to:</a:t>
            </a:r>
          </a:p>
          <a:p>
            <a:r>
              <a:rPr lang="en-US"/>
              <a:t>Identify questions, indicators, and methods to plan for the evaluation of an OER initiative.</a:t>
            </a:r>
          </a:p>
          <a:p>
            <a:r>
              <a:rPr lang="en-US"/>
              <a:t>Recognize the benefits and challenges of using a program evaluation approach to assess an OER initiative.</a:t>
            </a:r>
          </a:p>
          <a:p>
            <a:r>
              <a:rPr lang="en-US"/>
              <a:t>Recognize the importance of measuring the impact of an OER program following a systematic approach to advocate for institutional support.</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A481C116-2D14-4A88-A5C8-5532DA5ED618}" type="slidenum">
              <a:rPr lang="en-US" smtClean="0"/>
              <a:t>2</a:t>
            </a:fld>
            <a:endParaRPr lang="en-US"/>
          </a:p>
        </p:txBody>
      </p:sp>
    </p:spTree>
    <p:extLst>
      <p:ext uri="{BB962C8B-B14F-4D97-AF65-F5344CB8AC3E}">
        <p14:creationId xmlns:p14="http://schemas.microsoft.com/office/powerpoint/2010/main" val="2382969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The full evaluation report is linked in the presentation description</a:t>
            </a:r>
          </a:p>
          <a:p>
            <a:endParaRPr lang="en-US">
              <a:ea typeface="Calibri"/>
              <a:cs typeface="Calibri"/>
            </a:endParaRPr>
          </a:p>
          <a:p>
            <a:r>
              <a:rPr lang="en-US">
                <a:ea typeface="Calibri"/>
                <a:cs typeface="Calibri"/>
              </a:rPr>
              <a:t>This presentation is not so much about the results of this particular evaluation but rather about how you can conduct a program evaluation.</a:t>
            </a:r>
          </a:p>
        </p:txBody>
      </p:sp>
      <p:sp>
        <p:nvSpPr>
          <p:cNvPr id="4" name="Slide Number Placeholder 3"/>
          <p:cNvSpPr>
            <a:spLocks noGrp="1"/>
          </p:cNvSpPr>
          <p:nvPr>
            <p:ph type="sldNum" sz="quarter" idx="5"/>
          </p:nvPr>
        </p:nvSpPr>
        <p:spPr/>
        <p:txBody>
          <a:bodyPr/>
          <a:lstStyle/>
          <a:p>
            <a:fld id="{A481C116-2D14-4A88-A5C8-5532DA5ED618}" type="slidenum">
              <a:rPr lang="en-US" smtClean="0"/>
              <a:t>3</a:t>
            </a:fld>
            <a:endParaRPr lang="en-US"/>
          </a:p>
        </p:txBody>
      </p:sp>
    </p:spTree>
    <p:extLst>
      <p:ext uri="{BB962C8B-B14F-4D97-AF65-F5344CB8AC3E}">
        <p14:creationId xmlns:p14="http://schemas.microsoft.com/office/powerpoint/2010/main" val="1072758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err="1"/>
              <a:t>Some</a:t>
            </a:r>
            <a:r>
              <a:rPr lang="fr-FR"/>
              <a:t> </a:t>
            </a:r>
            <a:r>
              <a:rPr lang="fr-FR" err="1"/>
              <a:t>details</a:t>
            </a:r>
            <a:r>
              <a:rPr lang="fr-FR"/>
              <a:t> about the OER initiative </a:t>
            </a:r>
            <a:r>
              <a:rPr lang="fr-FR" err="1"/>
              <a:t>that</a:t>
            </a:r>
            <a:r>
              <a:rPr lang="fr-FR"/>
              <a:t> </a:t>
            </a:r>
            <a:r>
              <a:rPr lang="fr-FR" err="1"/>
              <a:t>was</a:t>
            </a:r>
            <a:r>
              <a:rPr lang="fr-FR"/>
              <a:t> </a:t>
            </a:r>
            <a:r>
              <a:rPr lang="fr-FR" err="1"/>
              <a:t>evaluated</a:t>
            </a:r>
            <a:r>
              <a:rPr lang="fr-FR"/>
              <a:t> and </a:t>
            </a:r>
            <a:r>
              <a:rPr lang="fr-FR" err="1"/>
              <a:t>is</a:t>
            </a:r>
            <a:r>
              <a:rPr lang="fr-FR"/>
              <a:t> at the centre of </a:t>
            </a:r>
            <a:r>
              <a:rPr lang="fr-FR" err="1"/>
              <a:t>this</a:t>
            </a:r>
            <a:r>
              <a:rPr lang="fr-FR"/>
              <a:t> </a:t>
            </a:r>
            <a:r>
              <a:rPr lang="fr-FR" err="1"/>
              <a:t>presentation</a:t>
            </a:r>
            <a:r>
              <a:rPr lang="fr-FR"/>
              <a:t>. </a:t>
            </a:r>
            <a:r>
              <a:rPr lang="fr-FR" err="1"/>
              <a:t>Launched</a:t>
            </a:r>
            <a:r>
              <a:rPr lang="fr-FR"/>
              <a:t> in May 2020, </a:t>
            </a:r>
            <a:r>
              <a:rPr lang="fr-FR" err="1"/>
              <a:t>it</a:t>
            </a:r>
            <a:r>
              <a:rPr lang="fr-FR"/>
              <a:t> </a:t>
            </a:r>
            <a:r>
              <a:rPr lang="fr-FR" err="1"/>
              <a:t>officially</a:t>
            </a:r>
            <a:r>
              <a:rPr lang="fr-FR"/>
              <a:t> </a:t>
            </a:r>
            <a:r>
              <a:rPr lang="fr-FR" err="1"/>
              <a:t>ended</a:t>
            </a:r>
            <a:r>
              <a:rPr lang="fr-FR"/>
              <a:t> on April 30, 2025. The </a:t>
            </a:r>
            <a:r>
              <a:rPr lang="fr-FR" err="1"/>
              <a:t>target</a:t>
            </a:r>
            <a:r>
              <a:rPr lang="fr-FR"/>
              <a:t> population of the </a:t>
            </a:r>
            <a:r>
              <a:rPr lang="fr-FR" err="1"/>
              <a:t>Library’s</a:t>
            </a:r>
            <a:r>
              <a:rPr lang="fr-FR"/>
              <a:t> OER Program </a:t>
            </a:r>
            <a:r>
              <a:rPr lang="fr-FR" err="1"/>
              <a:t>were</a:t>
            </a:r>
            <a:r>
              <a:rPr lang="fr-FR"/>
              <a:t> </a:t>
            </a:r>
            <a:r>
              <a:rPr lang="fr-FR" err="1"/>
              <a:t>faculty</a:t>
            </a:r>
            <a:r>
              <a:rPr lang="fr-FR"/>
              <a:t> </a:t>
            </a:r>
            <a:r>
              <a:rPr lang="fr-FR" err="1"/>
              <a:t>members</a:t>
            </a:r>
            <a:r>
              <a:rPr lang="fr-FR"/>
              <a:t> and part-time </a:t>
            </a:r>
            <a:r>
              <a:rPr lang="fr-FR" err="1"/>
              <a:t>instructors</a:t>
            </a:r>
            <a:r>
              <a:rPr lang="fr-FR"/>
              <a:t> at </a:t>
            </a:r>
            <a:r>
              <a:rPr lang="fr-FR" err="1"/>
              <a:t>uOttawa</a:t>
            </a:r>
            <a:r>
              <a:rPr lang="fr-FR"/>
              <a:t>, </a:t>
            </a:r>
            <a:r>
              <a:rPr lang="fr-FR" err="1"/>
              <a:t>who</a:t>
            </a:r>
            <a:r>
              <a:rPr lang="fr-FR"/>
              <a:t> by </a:t>
            </a:r>
            <a:r>
              <a:rPr lang="fr-FR" err="1"/>
              <a:t>participating</a:t>
            </a:r>
            <a:r>
              <a:rPr lang="fr-FR"/>
              <a:t> in program </a:t>
            </a:r>
            <a:r>
              <a:rPr lang="fr-FR" err="1"/>
              <a:t>activities</a:t>
            </a:r>
            <a:r>
              <a:rPr lang="fr-FR"/>
              <a:t> </a:t>
            </a:r>
            <a:r>
              <a:rPr lang="fr-FR" err="1"/>
              <a:t>created</a:t>
            </a:r>
            <a:r>
              <a:rPr lang="fr-FR"/>
              <a:t> and </a:t>
            </a:r>
            <a:r>
              <a:rPr lang="fr-FR" err="1"/>
              <a:t>used</a:t>
            </a:r>
            <a:r>
              <a:rPr lang="fr-FR"/>
              <a:t> OER. </a:t>
            </a:r>
            <a:r>
              <a:rPr lang="fr-FR" err="1"/>
              <a:t>Students</a:t>
            </a:r>
            <a:r>
              <a:rPr lang="fr-FR"/>
              <a:t> </a:t>
            </a:r>
            <a:r>
              <a:rPr lang="fr-FR" err="1"/>
              <a:t>then</a:t>
            </a:r>
            <a:r>
              <a:rPr lang="fr-FR"/>
              <a:t> </a:t>
            </a:r>
            <a:r>
              <a:rPr lang="fr-FR" err="1"/>
              <a:t>benefitted</a:t>
            </a:r>
            <a:r>
              <a:rPr lang="fr-FR"/>
              <a:t> </a:t>
            </a:r>
            <a:r>
              <a:rPr lang="fr-FR" err="1"/>
              <a:t>from</a:t>
            </a:r>
            <a:r>
              <a:rPr lang="fr-FR"/>
              <a:t> the outputs of </a:t>
            </a:r>
            <a:r>
              <a:rPr lang="fr-FR" err="1"/>
              <a:t>these</a:t>
            </a:r>
            <a:r>
              <a:rPr lang="fr-FR"/>
              <a:t> </a:t>
            </a:r>
            <a:r>
              <a:rPr lang="fr-FR" err="1"/>
              <a:t>activities</a:t>
            </a:r>
            <a:r>
              <a:rPr lang="fr-FR"/>
              <a:t>. </a:t>
            </a:r>
          </a:p>
          <a:p>
            <a:endParaRPr lang="fr-FR"/>
          </a:p>
          <a:p>
            <a:r>
              <a:rPr lang="fr-FR"/>
              <a:t>The Program </a:t>
            </a:r>
            <a:r>
              <a:rPr lang="fr-FR" err="1"/>
              <a:t>was</a:t>
            </a:r>
            <a:r>
              <a:rPr lang="fr-FR"/>
              <a:t> </a:t>
            </a:r>
            <a:r>
              <a:rPr lang="fr-FR" err="1"/>
              <a:t>composed</a:t>
            </a:r>
            <a:r>
              <a:rPr lang="fr-FR"/>
              <a:t> of </a:t>
            </a:r>
            <a:r>
              <a:rPr lang="fr-FR" err="1"/>
              <a:t>tools</a:t>
            </a:r>
            <a:r>
              <a:rPr lang="fr-FR"/>
              <a:t>, services, digital solutions, and a </a:t>
            </a:r>
            <a:r>
              <a:rPr lang="fr-FR" err="1"/>
              <a:t>grant</a:t>
            </a:r>
            <a:r>
              <a:rPr lang="fr-FR"/>
              <a:t> + training sessions and </a:t>
            </a:r>
            <a:r>
              <a:rPr lang="fr-FR" err="1"/>
              <a:t>community</a:t>
            </a:r>
            <a:r>
              <a:rPr lang="fr-FR"/>
              <a:t> of practice (</a:t>
            </a:r>
            <a:r>
              <a:rPr lang="fr-FR" err="1"/>
              <a:t>that</a:t>
            </a:r>
            <a:r>
              <a:rPr lang="fr-FR"/>
              <a:t> </a:t>
            </a:r>
            <a:r>
              <a:rPr lang="fr-FR" err="1"/>
              <a:t>were</a:t>
            </a:r>
            <a:r>
              <a:rPr lang="fr-FR"/>
              <a:t> not part of the </a:t>
            </a:r>
            <a:r>
              <a:rPr lang="fr-FR" err="1"/>
              <a:t>evaluation</a:t>
            </a:r>
            <a:r>
              <a:rPr lang="fr-FR"/>
              <a:t>).</a:t>
            </a:r>
          </a:p>
          <a:p>
            <a:endParaRPr lang="fr-FR"/>
          </a:p>
          <a:p>
            <a:r>
              <a:rPr lang="fr-FR" err="1"/>
              <a:t>Period</a:t>
            </a:r>
            <a:r>
              <a:rPr lang="fr-FR"/>
              <a:t> </a:t>
            </a:r>
            <a:r>
              <a:rPr lang="fr-FR" err="1"/>
              <a:t>evaluated</a:t>
            </a:r>
            <a:r>
              <a:rPr lang="fr-FR"/>
              <a:t> </a:t>
            </a:r>
            <a:r>
              <a:rPr lang="fr-FR" err="1"/>
              <a:t>was</a:t>
            </a:r>
            <a:r>
              <a:rPr lang="fr-FR"/>
              <a:t> the first four </a:t>
            </a:r>
            <a:r>
              <a:rPr lang="fr-FR" err="1"/>
              <a:t>years</a:t>
            </a:r>
            <a:r>
              <a:rPr lang="fr-FR"/>
              <a:t> of the program (</a:t>
            </a:r>
            <a:r>
              <a:rPr lang="fr-FR" err="1"/>
              <a:t>before</a:t>
            </a:r>
            <a:r>
              <a:rPr lang="fr-FR"/>
              <a:t> </a:t>
            </a:r>
            <a:r>
              <a:rPr lang="fr-FR" err="1"/>
              <a:t>it</a:t>
            </a:r>
            <a:r>
              <a:rPr lang="fr-FR"/>
              <a:t> </a:t>
            </a:r>
            <a:r>
              <a:rPr lang="fr-FR" err="1"/>
              <a:t>ended</a:t>
            </a:r>
            <a:r>
              <a:rPr lang="fr-FR"/>
              <a:t>)</a:t>
            </a:r>
          </a:p>
          <a:p>
            <a:endParaRPr lang="fr-FR"/>
          </a:p>
          <a:p>
            <a:endParaRPr lang="fr-FR"/>
          </a:p>
          <a:p>
            <a:endParaRPr lang="fr-FR"/>
          </a:p>
          <a:p>
            <a:endParaRPr lang="fr-FR"/>
          </a:p>
        </p:txBody>
      </p:sp>
      <p:sp>
        <p:nvSpPr>
          <p:cNvPr id="4" name="Slide Number Placeholder 3"/>
          <p:cNvSpPr>
            <a:spLocks noGrp="1"/>
          </p:cNvSpPr>
          <p:nvPr>
            <p:ph type="sldNum" sz="quarter" idx="5"/>
          </p:nvPr>
        </p:nvSpPr>
        <p:spPr/>
        <p:txBody>
          <a:bodyPr/>
          <a:lstStyle/>
          <a:p>
            <a:fld id="{A481C116-2D14-4A88-A5C8-5532DA5ED618}" type="slidenum">
              <a:rPr lang="en-US" smtClean="0"/>
              <a:t>4</a:t>
            </a:fld>
            <a:endParaRPr lang="en-US"/>
          </a:p>
        </p:txBody>
      </p:sp>
    </p:spTree>
    <p:extLst>
      <p:ext uri="{BB962C8B-B14F-4D97-AF65-F5344CB8AC3E}">
        <p14:creationId xmlns:p14="http://schemas.microsoft.com/office/powerpoint/2010/main" val="2831150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fr-FR" err="1"/>
              <a:t>Why</a:t>
            </a:r>
            <a:r>
              <a:rPr lang="fr-FR"/>
              <a:t> </a:t>
            </a:r>
            <a:r>
              <a:rPr lang="fr-FR" err="1"/>
              <a:t>was</a:t>
            </a:r>
            <a:r>
              <a:rPr lang="fr-FR"/>
              <a:t> the program </a:t>
            </a:r>
            <a:r>
              <a:rPr lang="fr-FR" err="1"/>
              <a:t>established</a:t>
            </a:r>
            <a:r>
              <a:rPr lang="fr-FR"/>
              <a:t> in the first place? To </a:t>
            </a:r>
            <a:r>
              <a:rPr lang="fr-FR" err="1"/>
              <a:t>address</a:t>
            </a:r>
            <a:r>
              <a:rPr lang="fr-FR"/>
              <a:t> </a:t>
            </a:r>
            <a:r>
              <a:rPr lang="fr-FR" err="1"/>
              <a:t>two</a:t>
            </a:r>
            <a:r>
              <a:rPr lang="fr-FR"/>
              <a:t> </a:t>
            </a:r>
            <a:r>
              <a:rPr lang="fr-FR" err="1"/>
              <a:t>needs</a:t>
            </a:r>
            <a:r>
              <a:rPr lang="fr-FR"/>
              <a:t> </a:t>
            </a:r>
            <a:r>
              <a:rPr lang="fr-FR" err="1"/>
              <a:t>that</a:t>
            </a:r>
            <a:r>
              <a:rPr lang="fr-FR"/>
              <a:t> correspond to the </a:t>
            </a:r>
            <a:r>
              <a:rPr lang="fr-FR" err="1"/>
              <a:t>anticipated</a:t>
            </a:r>
            <a:r>
              <a:rPr lang="fr-FR"/>
              <a:t> long </a:t>
            </a:r>
            <a:r>
              <a:rPr lang="fr-FR" err="1"/>
              <a:t>term</a:t>
            </a:r>
            <a:r>
              <a:rPr lang="fr-FR"/>
              <a:t> </a:t>
            </a:r>
            <a:r>
              <a:rPr lang="fr-FR" err="1"/>
              <a:t>results</a:t>
            </a:r>
            <a:r>
              <a:rPr lang="fr-FR"/>
              <a:t> for the program. </a:t>
            </a:r>
            <a:r>
              <a:rPr lang="fr-FR" err="1"/>
              <a:t>uOttawa</a:t>
            </a:r>
            <a:r>
              <a:rPr lang="fr-FR"/>
              <a:t> </a:t>
            </a:r>
            <a:r>
              <a:rPr lang="fr-FR" err="1"/>
              <a:t>itself</a:t>
            </a:r>
            <a:r>
              <a:rPr lang="fr-FR"/>
              <a:t> </a:t>
            </a:r>
            <a:r>
              <a:rPr lang="fr-FR" err="1"/>
              <a:t>is</a:t>
            </a:r>
            <a:r>
              <a:rPr lang="fr-FR"/>
              <a:t> a p</a:t>
            </a:r>
            <a:r>
              <a:rPr lang="en-CA" err="1">
                <a:solidFill>
                  <a:schemeClr val="tx1"/>
                </a:solidFill>
                <a:latin typeface="Work Sans" pitchFamily="2" charset="0"/>
              </a:rPr>
              <a:t>ublic</a:t>
            </a:r>
            <a:r>
              <a:rPr lang="en-CA">
                <a:solidFill>
                  <a:schemeClr val="tx1"/>
                </a:solidFill>
                <a:latin typeface="Work Sans" pitchFamily="2" charset="0"/>
              </a:rPr>
              <a:t> research university offering courses, resources and services in both English and French and has about 48,000 students</a:t>
            </a:r>
          </a:p>
          <a:p>
            <a:endParaRPr lang="en-CA"/>
          </a:p>
        </p:txBody>
      </p:sp>
      <p:sp>
        <p:nvSpPr>
          <p:cNvPr id="4" name="Slide Number Placeholder 3"/>
          <p:cNvSpPr>
            <a:spLocks noGrp="1"/>
          </p:cNvSpPr>
          <p:nvPr>
            <p:ph type="sldNum" sz="quarter" idx="5"/>
          </p:nvPr>
        </p:nvSpPr>
        <p:spPr/>
        <p:txBody>
          <a:bodyPr/>
          <a:lstStyle/>
          <a:p>
            <a:fld id="{A481C116-2D14-4A88-A5C8-5532DA5ED618}" type="slidenum">
              <a:rPr lang="en-US" smtClean="0"/>
              <a:t>5</a:t>
            </a:fld>
            <a:endParaRPr lang="en-US"/>
          </a:p>
        </p:txBody>
      </p:sp>
    </p:spTree>
    <p:extLst>
      <p:ext uri="{BB962C8B-B14F-4D97-AF65-F5344CB8AC3E}">
        <p14:creationId xmlns:p14="http://schemas.microsoft.com/office/powerpoint/2010/main" val="3703038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err="1"/>
              <a:t>Why</a:t>
            </a:r>
            <a:r>
              <a:rPr lang="fr-FR"/>
              <a:t> do a program </a:t>
            </a:r>
            <a:r>
              <a:rPr lang="fr-FR" err="1"/>
              <a:t>evaluation</a:t>
            </a:r>
            <a:r>
              <a:rPr lang="fr-FR"/>
              <a:t>?</a:t>
            </a:r>
          </a:p>
          <a:p>
            <a:endParaRPr lang="fr-FR"/>
          </a:p>
          <a:p>
            <a:r>
              <a:rPr lang="fr-FR" err="1"/>
              <a:t>Ideally</a:t>
            </a:r>
            <a:r>
              <a:rPr lang="fr-FR"/>
              <a:t>, </a:t>
            </a:r>
            <a:r>
              <a:rPr lang="fr-FR" err="1"/>
              <a:t>it’s</a:t>
            </a:r>
            <a:r>
              <a:rPr lang="fr-FR"/>
              <a:t> to </a:t>
            </a:r>
            <a:r>
              <a:rPr lang="fr-FR" err="1"/>
              <a:t>demonstrate</a:t>
            </a:r>
            <a:r>
              <a:rPr lang="fr-FR"/>
              <a:t> impact and to </a:t>
            </a:r>
            <a:r>
              <a:rPr lang="fr-FR" err="1"/>
              <a:t>inform</a:t>
            </a:r>
            <a:r>
              <a:rPr lang="fr-FR"/>
              <a:t> </a:t>
            </a:r>
            <a:r>
              <a:rPr lang="fr-FR" err="1"/>
              <a:t>decision</a:t>
            </a:r>
            <a:r>
              <a:rPr lang="fr-FR"/>
              <a:t> </a:t>
            </a:r>
            <a:r>
              <a:rPr lang="fr-FR" err="1"/>
              <a:t>making</a:t>
            </a:r>
            <a:r>
              <a:rPr lang="fr-FR"/>
              <a:t>. Like </a:t>
            </a:r>
            <a:r>
              <a:rPr lang="fr-FR" err="1"/>
              <a:t>most</a:t>
            </a:r>
            <a:r>
              <a:rPr lang="fr-FR"/>
              <a:t> OER initiatives, the </a:t>
            </a:r>
            <a:r>
              <a:rPr lang="fr-FR" err="1"/>
              <a:t>uOttawa</a:t>
            </a:r>
            <a:r>
              <a:rPr lang="fr-FR"/>
              <a:t> OER program </a:t>
            </a:r>
            <a:r>
              <a:rPr lang="fr-FR" err="1"/>
              <a:t>was</a:t>
            </a:r>
            <a:r>
              <a:rPr lang="fr-FR"/>
              <a:t> </a:t>
            </a:r>
            <a:r>
              <a:rPr lang="fr-FR" err="1"/>
              <a:t>supported</a:t>
            </a:r>
            <a:r>
              <a:rPr lang="fr-FR"/>
              <a:t> </a:t>
            </a:r>
            <a:r>
              <a:rPr lang="fr-FR" err="1"/>
              <a:t>with</a:t>
            </a:r>
            <a:r>
              <a:rPr lang="fr-FR"/>
              <a:t> public </a:t>
            </a:r>
            <a:r>
              <a:rPr lang="fr-FR" err="1"/>
              <a:t>funds</a:t>
            </a:r>
            <a:r>
              <a:rPr lang="fr-FR"/>
              <a:t>. So </a:t>
            </a:r>
            <a:r>
              <a:rPr lang="fr-FR" err="1"/>
              <a:t>this</a:t>
            </a:r>
            <a:r>
              <a:rPr lang="fr-FR"/>
              <a:t> </a:t>
            </a:r>
            <a:r>
              <a:rPr lang="fr-FR" err="1"/>
              <a:t>evaluation</a:t>
            </a:r>
            <a:r>
              <a:rPr lang="fr-FR"/>
              <a:t> </a:t>
            </a:r>
            <a:r>
              <a:rPr lang="fr-FR" err="1"/>
              <a:t>was</a:t>
            </a:r>
            <a:r>
              <a:rPr lang="fr-FR"/>
              <a:t> for </a:t>
            </a:r>
            <a:r>
              <a:rPr lang="fr-FR" err="1"/>
              <a:t>transparency</a:t>
            </a:r>
            <a:r>
              <a:rPr lang="fr-FR"/>
              <a:t> and </a:t>
            </a:r>
            <a:r>
              <a:rPr lang="fr-FR" err="1"/>
              <a:t>accountability</a:t>
            </a:r>
            <a:r>
              <a:rPr lang="fr-FR"/>
              <a:t>. And to </a:t>
            </a:r>
            <a:r>
              <a:rPr lang="fr-FR" err="1"/>
              <a:t>keep</a:t>
            </a:r>
            <a:r>
              <a:rPr lang="fr-FR"/>
              <a:t> </a:t>
            </a:r>
            <a:r>
              <a:rPr lang="fr-FR" err="1"/>
              <a:t>receiving</a:t>
            </a:r>
            <a:r>
              <a:rPr lang="fr-FR"/>
              <a:t> </a:t>
            </a:r>
            <a:r>
              <a:rPr lang="fr-FR" err="1"/>
              <a:t>funding</a:t>
            </a:r>
            <a:r>
              <a:rPr lang="fr-FR"/>
              <a:t>, </a:t>
            </a:r>
            <a:r>
              <a:rPr lang="fr-FR" err="1"/>
              <a:t>it’s</a:t>
            </a:r>
            <a:r>
              <a:rPr lang="fr-FR"/>
              <a:t> important to </a:t>
            </a:r>
            <a:r>
              <a:rPr lang="fr-FR" err="1"/>
              <a:t>get</a:t>
            </a:r>
            <a:r>
              <a:rPr lang="fr-FR"/>
              <a:t> an </a:t>
            </a:r>
            <a:r>
              <a:rPr lang="fr-FR" err="1"/>
              <a:t>idea</a:t>
            </a:r>
            <a:r>
              <a:rPr lang="fr-FR"/>
              <a:t> of the return on </a:t>
            </a:r>
            <a:r>
              <a:rPr lang="fr-FR" err="1"/>
              <a:t>investment</a:t>
            </a:r>
            <a:r>
              <a:rPr lang="fr-FR"/>
              <a:t>. </a:t>
            </a:r>
          </a:p>
          <a:p>
            <a:endParaRPr lang="fr-FR"/>
          </a:p>
          <a:p>
            <a:r>
              <a:rPr lang="fr-FR"/>
              <a:t>For </a:t>
            </a:r>
            <a:r>
              <a:rPr lang="fr-FR" err="1"/>
              <a:t>example</a:t>
            </a:r>
            <a:r>
              <a:rPr lang="fr-FR"/>
              <a:t>: </a:t>
            </a:r>
          </a:p>
          <a:p>
            <a:r>
              <a:rPr lang="fr-FR" err="1"/>
              <a:t>Savings</a:t>
            </a:r>
            <a:r>
              <a:rPr lang="fr-FR"/>
              <a:t> for </a:t>
            </a:r>
            <a:r>
              <a:rPr lang="fr-FR" err="1"/>
              <a:t>students</a:t>
            </a:r>
            <a:r>
              <a:rPr lang="fr-FR"/>
              <a:t>, but </a:t>
            </a:r>
            <a:r>
              <a:rPr lang="fr-FR" err="1"/>
              <a:t>it’s</a:t>
            </a:r>
            <a:r>
              <a:rPr lang="fr-FR"/>
              <a:t> not </a:t>
            </a:r>
            <a:r>
              <a:rPr lang="fr-FR" err="1"/>
              <a:t>just</a:t>
            </a:r>
            <a:r>
              <a:rPr lang="fr-FR"/>
              <a:t> about money</a:t>
            </a:r>
          </a:p>
          <a:p>
            <a:r>
              <a:rPr lang="fr-FR" err="1"/>
              <a:t>Number</a:t>
            </a:r>
            <a:r>
              <a:rPr lang="fr-FR"/>
              <a:t> of </a:t>
            </a:r>
            <a:r>
              <a:rPr lang="fr-FR" err="1"/>
              <a:t>resources</a:t>
            </a:r>
            <a:r>
              <a:rPr lang="fr-FR"/>
              <a:t> </a:t>
            </a:r>
            <a:r>
              <a:rPr lang="fr-FR" err="1"/>
              <a:t>created</a:t>
            </a:r>
            <a:r>
              <a:rPr lang="fr-FR"/>
              <a:t> </a:t>
            </a:r>
          </a:p>
          <a:p>
            <a:r>
              <a:rPr lang="fr-FR"/>
              <a:t>Usage as </a:t>
            </a:r>
            <a:r>
              <a:rPr lang="fr-FR" err="1"/>
              <a:t>number</a:t>
            </a:r>
            <a:r>
              <a:rPr lang="fr-FR"/>
              <a:t> of </a:t>
            </a:r>
            <a:r>
              <a:rPr lang="fr-FR" err="1"/>
              <a:t>views</a:t>
            </a:r>
            <a:r>
              <a:rPr lang="fr-FR"/>
              <a:t> or downloads </a:t>
            </a:r>
          </a:p>
          <a:p>
            <a:r>
              <a:rPr lang="fr-FR" err="1"/>
              <a:t>Level</a:t>
            </a:r>
            <a:r>
              <a:rPr lang="fr-FR"/>
              <a:t> or type of </a:t>
            </a:r>
            <a:r>
              <a:rPr lang="fr-FR" err="1"/>
              <a:t>student</a:t>
            </a:r>
            <a:r>
              <a:rPr lang="fr-FR"/>
              <a:t> engagement </a:t>
            </a:r>
            <a:r>
              <a:rPr lang="fr-FR" err="1"/>
              <a:t>with</a:t>
            </a:r>
            <a:r>
              <a:rPr lang="fr-FR"/>
              <a:t> </a:t>
            </a:r>
            <a:r>
              <a:rPr lang="fr-FR" err="1"/>
              <a:t>co-creation</a:t>
            </a:r>
            <a:r>
              <a:rPr lang="fr-FR"/>
              <a:t> </a:t>
            </a:r>
            <a:r>
              <a:rPr lang="fr-FR" err="1"/>
              <a:t>projects</a:t>
            </a:r>
            <a:endParaRPr lang="fr-FR"/>
          </a:p>
          <a:p>
            <a:r>
              <a:rPr lang="fr-FR" err="1"/>
              <a:t>Retention</a:t>
            </a:r>
            <a:r>
              <a:rPr lang="fr-FR"/>
              <a:t> and </a:t>
            </a:r>
            <a:r>
              <a:rPr lang="fr-FR" err="1"/>
              <a:t>completion</a:t>
            </a:r>
            <a:r>
              <a:rPr lang="fr-FR"/>
              <a:t> rates </a:t>
            </a:r>
          </a:p>
          <a:p>
            <a:r>
              <a:rPr lang="fr-FR"/>
              <a:t>Indications of inclusion, </a:t>
            </a:r>
            <a:r>
              <a:rPr lang="fr-FR" err="1"/>
              <a:t>diversity</a:t>
            </a:r>
            <a:r>
              <a:rPr lang="fr-FR"/>
              <a:t>, </a:t>
            </a:r>
            <a:r>
              <a:rPr lang="fr-FR" err="1"/>
              <a:t>equity</a:t>
            </a:r>
            <a:r>
              <a:rPr lang="fr-FR"/>
              <a:t>, social justice</a:t>
            </a:r>
          </a:p>
          <a:p>
            <a:endParaRPr lang="fr-FR"/>
          </a:p>
          <a:p>
            <a:endParaRPr lang="fr-FR"/>
          </a:p>
        </p:txBody>
      </p:sp>
      <p:sp>
        <p:nvSpPr>
          <p:cNvPr id="4" name="Slide Number Placeholder 3"/>
          <p:cNvSpPr>
            <a:spLocks noGrp="1"/>
          </p:cNvSpPr>
          <p:nvPr>
            <p:ph type="sldNum" sz="quarter" idx="5"/>
          </p:nvPr>
        </p:nvSpPr>
        <p:spPr/>
        <p:txBody>
          <a:bodyPr/>
          <a:lstStyle/>
          <a:p>
            <a:fld id="{A481C116-2D14-4A88-A5C8-5532DA5ED618}" type="slidenum">
              <a:rPr lang="en-US" smtClean="0"/>
              <a:t>6</a:t>
            </a:fld>
            <a:endParaRPr lang="en-US"/>
          </a:p>
        </p:txBody>
      </p:sp>
    </p:spTree>
    <p:extLst>
      <p:ext uri="{BB962C8B-B14F-4D97-AF65-F5344CB8AC3E}">
        <p14:creationId xmlns:p14="http://schemas.microsoft.com/office/powerpoint/2010/main" val="1944748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DD611B-280F-D4AA-56C4-6040FA1C9B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9EBE4B-F643-FF59-F4F4-AE73CC5560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952D04-84FB-5927-7F6C-AEC5B675FB39}"/>
              </a:ext>
            </a:extLst>
          </p:cNvPr>
          <p:cNvSpPr>
            <a:spLocks noGrp="1"/>
          </p:cNvSpPr>
          <p:nvPr>
            <p:ph type="body" idx="1"/>
          </p:nvPr>
        </p:nvSpPr>
        <p:spPr/>
        <p:txBody>
          <a:bodyPr/>
          <a:lstStyle/>
          <a:p>
            <a:r>
              <a:rPr lang="fr-CA"/>
              <a:t>In the </a:t>
            </a:r>
            <a:r>
              <a:rPr lang="fr-CA" err="1"/>
              <a:t>library</a:t>
            </a:r>
            <a:r>
              <a:rPr lang="fr-CA"/>
              <a:t> world and in </a:t>
            </a:r>
            <a:r>
              <a:rPr lang="fr-CA" err="1"/>
              <a:t>education</a:t>
            </a:r>
            <a:r>
              <a:rPr lang="fr-CA"/>
              <a:t>, </a:t>
            </a:r>
            <a:r>
              <a:rPr lang="fr-CA" err="1"/>
              <a:t>we</a:t>
            </a:r>
            <a:r>
              <a:rPr lang="fr-CA"/>
              <a:t> </a:t>
            </a:r>
            <a:r>
              <a:rPr lang="fr-CA" err="1"/>
              <a:t>often</a:t>
            </a:r>
            <a:r>
              <a:rPr lang="fr-CA"/>
              <a:t> talk about « </a:t>
            </a:r>
            <a:r>
              <a:rPr lang="fr-CA" err="1"/>
              <a:t>assessment</a:t>
            </a:r>
            <a:r>
              <a:rPr lang="fr-CA"/>
              <a:t> » but not </a:t>
            </a:r>
            <a:r>
              <a:rPr lang="fr-CA" err="1"/>
              <a:t>so</a:t>
            </a:r>
            <a:r>
              <a:rPr lang="fr-CA"/>
              <a:t> </a:t>
            </a:r>
            <a:r>
              <a:rPr lang="fr-CA" err="1"/>
              <a:t>much</a:t>
            </a:r>
            <a:r>
              <a:rPr lang="fr-CA"/>
              <a:t> about « program </a:t>
            </a:r>
            <a:r>
              <a:rPr lang="fr-CA" err="1"/>
              <a:t>evaluation</a:t>
            </a:r>
            <a:r>
              <a:rPr lang="fr-CA"/>
              <a:t> » or </a:t>
            </a:r>
            <a:r>
              <a:rPr lang="fr-CA" err="1"/>
              <a:t>perphaps</a:t>
            </a:r>
            <a:r>
              <a:rPr lang="fr-CA"/>
              <a:t> </a:t>
            </a:r>
            <a:r>
              <a:rPr lang="fr-CA" err="1"/>
              <a:t>we</a:t>
            </a:r>
            <a:r>
              <a:rPr lang="fr-CA"/>
              <a:t> </a:t>
            </a:r>
            <a:r>
              <a:rPr lang="fr-CA" err="1"/>
              <a:t>mean</a:t>
            </a:r>
            <a:r>
              <a:rPr lang="fr-CA"/>
              <a:t> to use </a:t>
            </a:r>
            <a:r>
              <a:rPr lang="fr-CA" err="1"/>
              <a:t>them</a:t>
            </a:r>
            <a:r>
              <a:rPr lang="fr-CA"/>
              <a:t> </a:t>
            </a:r>
            <a:r>
              <a:rPr lang="fr-CA" err="1"/>
              <a:t>interchangeably</a:t>
            </a:r>
            <a:r>
              <a:rPr lang="fr-CA"/>
              <a:t>, but </a:t>
            </a:r>
            <a:r>
              <a:rPr lang="fr-CA" err="1"/>
              <a:t>let’s</a:t>
            </a:r>
            <a:r>
              <a:rPr lang="fr-CA"/>
              <a:t> start </a:t>
            </a:r>
            <a:r>
              <a:rPr lang="fr-CA" err="1"/>
              <a:t>with</a:t>
            </a:r>
            <a:r>
              <a:rPr lang="fr-CA"/>
              <a:t> </a:t>
            </a:r>
            <a:r>
              <a:rPr lang="fr-CA" err="1"/>
              <a:t>two</a:t>
            </a:r>
            <a:r>
              <a:rPr lang="fr-CA"/>
              <a:t> </a:t>
            </a:r>
            <a:r>
              <a:rPr lang="fr-CA" err="1"/>
              <a:t>definitions</a:t>
            </a:r>
            <a:r>
              <a:rPr lang="fr-CA"/>
              <a:t>.</a:t>
            </a:r>
            <a:endParaRPr lang="en-CA"/>
          </a:p>
        </p:txBody>
      </p:sp>
      <p:sp>
        <p:nvSpPr>
          <p:cNvPr id="4" name="Slide Number Placeholder 3">
            <a:extLst>
              <a:ext uri="{FF2B5EF4-FFF2-40B4-BE49-F238E27FC236}">
                <a16:creationId xmlns:a16="http://schemas.microsoft.com/office/drawing/2014/main" id="{BDFEFBC3-68E2-40A2-CF1D-BD95EDA7697F}"/>
              </a:ext>
            </a:extLst>
          </p:cNvPr>
          <p:cNvSpPr>
            <a:spLocks noGrp="1"/>
          </p:cNvSpPr>
          <p:nvPr>
            <p:ph type="sldNum" sz="quarter" idx="5"/>
          </p:nvPr>
        </p:nvSpPr>
        <p:spPr/>
        <p:txBody>
          <a:bodyPr/>
          <a:lstStyle/>
          <a:p>
            <a:fld id="{A481C116-2D14-4A88-A5C8-5532DA5ED618}" type="slidenum">
              <a:rPr lang="en-US" smtClean="0"/>
              <a:t>7</a:t>
            </a:fld>
            <a:endParaRPr lang="en-US"/>
          </a:p>
        </p:txBody>
      </p:sp>
    </p:spTree>
    <p:extLst>
      <p:ext uri="{BB962C8B-B14F-4D97-AF65-F5344CB8AC3E}">
        <p14:creationId xmlns:p14="http://schemas.microsoft.com/office/powerpoint/2010/main" val="3008491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Three dimensions are examined in a program evaluation and will guide the evaluation questions. </a:t>
            </a:r>
          </a:p>
        </p:txBody>
      </p:sp>
      <p:sp>
        <p:nvSpPr>
          <p:cNvPr id="4" name="Slide Number Placeholder 3"/>
          <p:cNvSpPr>
            <a:spLocks noGrp="1"/>
          </p:cNvSpPr>
          <p:nvPr>
            <p:ph type="sldNum" sz="quarter" idx="5"/>
          </p:nvPr>
        </p:nvSpPr>
        <p:spPr/>
        <p:txBody>
          <a:bodyPr/>
          <a:lstStyle/>
          <a:p>
            <a:fld id="{A481C116-2D14-4A88-A5C8-5532DA5ED618}" type="slidenum">
              <a:rPr lang="en-US" smtClean="0"/>
              <a:t>8</a:t>
            </a:fld>
            <a:endParaRPr lang="en-US"/>
          </a:p>
        </p:txBody>
      </p:sp>
    </p:spTree>
    <p:extLst>
      <p:ext uri="{BB962C8B-B14F-4D97-AF65-F5344CB8AC3E}">
        <p14:creationId xmlns:p14="http://schemas.microsoft.com/office/powerpoint/2010/main" val="1432228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a:solidFill>
                  <a:schemeClr val="tx1"/>
                </a:solidFill>
                <a:effectLst/>
                <a:latin typeface="+mn-lt"/>
                <a:ea typeface="+mn-ea"/>
                <a:cs typeface="+mn-cs"/>
              </a:rPr>
              <a:t>This logic model is a visual representation of the OER program, its components and activities and how they related to the program’s objectives or outcomes, short term to long term. Spoiler alert: the program did not achieve its long-term goals, at least not on an institutional scale. </a:t>
            </a:r>
          </a:p>
          <a:p>
            <a:endParaRPr lang="en-CA" sz="1200" b="0" i="0" u="none" strike="noStrike" kern="1200">
              <a:solidFill>
                <a:schemeClr val="tx1"/>
              </a:solidFill>
              <a:effectLst/>
              <a:latin typeface="+mn-lt"/>
              <a:ea typeface="+mn-ea"/>
              <a:cs typeface="+mn-cs"/>
            </a:endParaRPr>
          </a:p>
          <a:p>
            <a:r>
              <a:rPr lang="en-CA" sz="1200" b="0" i="0" u="none" strike="noStrike" kern="1200">
                <a:solidFill>
                  <a:schemeClr val="tx1"/>
                </a:solidFill>
                <a:effectLst/>
                <a:latin typeface="+mn-lt"/>
                <a:ea typeface="+mn-ea"/>
                <a:cs typeface="+mn-cs"/>
              </a:rPr>
              <a:t>I think we reached the first level of intermediate outcomes.</a:t>
            </a:r>
          </a:p>
        </p:txBody>
      </p:sp>
      <p:sp>
        <p:nvSpPr>
          <p:cNvPr id="4" name="Slide Number Placeholder 3"/>
          <p:cNvSpPr>
            <a:spLocks noGrp="1"/>
          </p:cNvSpPr>
          <p:nvPr>
            <p:ph type="sldNum" sz="quarter" idx="5"/>
          </p:nvPr>
        </p:nvSpPr>
        <p:spPr/>
        <p:txBody>
          <a:bodyPr/>
          <a:lstStyle/>
          <a:p>
            <a:fld id="{A481C116-2D14-4A88-A5C8-5532DA5ED618}" type="slidenum">
              <a:rPr lang="en-US" smtClean="0"/>
              <a:t>9</a:t>
            </a:fld>
            <a:endParaRPr lang="en-US"/>
          </a:p>
        </p:txBody>
      </p:sp>
    </p:spTree>
    <p:extLst>
      <p:ext uri="{BB962C8B-B14F-4D97-AF65-F5344CB8AC3E}">
        <p14:creationId xmlns:p14="http://schemas.microsoft.com/office/powerpoint/2010/main" val="34053827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14.e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4.emf"/><Relationship Id="rId5" Type="http://schemas.openxmlformats.org/officeDocument/2006/relationships/image" Target="../media/image16.jpeg"/><Relationship Id="rId4"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8.e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8.emf"/></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8.emf"/></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8.emf"/></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emf"/></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emf"/><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emf"/><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emf"/><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emf"/><Relationship Id="rId1" Type="http://schemas.openxmlformats.org/officeDocument/2006/relationships/slideMaster" Target="../slideMasters/slideMaster1.xml"/><Relationship Id="rId4" Type="http://schemas.openxmlformats.org/officeDocument/2006/relationships/image" Target="../media/image11.sv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20.emf"/></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4.emf"/></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2.emf"/></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text 1 garne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FC3A07-713C-3CF4-5690-7F9E1771E93C}"/>
              </a:ext>
            </a:extLst>
          </p:cNvPr>
          <p:cNvSpPr/>
          <p:nvPr userDrawn="1"/>
        </p:nvSpPr>
        <p:spPr>
          <a:xfrm>
            <a:off x="-11575" y="-81023"/>
            <a:ext cx="12203575" cy="6967797"/>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655295BA-6EB4-A80A-F98F-BDCE5CD9DD8F}"/>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pic>
        <p:nvPicPr>
          <p:cNvPr id="4" name="Picture 3">
            <a:extLst>
              <a:ext uri="{FF2B5EF4-FFF2-40B4-BE49-F238E27FC236}">
                <a16:creationId xmlns:a16="http://schemas.microsoft.com/office/drawing/2014/main" id="{99E2E044-6366-5D32-0363-5F653C723BC0}"/>
              </a:ext>
            </a:extLst>
          </p:cNvPr>
          <p:cNvPicPr>
            <a:picLocks noChangeAspect="1"/>
          </p:cNvPicPr>
          <p:nvPr userDrawn="1"/>
        </p:nvPicPr>
        <p:blipFill>
          <a:blip r:embed="rId4"/>
          <a:stretch>
            <a:fillRect/>
          </a:stretch>
        </p:blipFill>
        <p:spPr>
          <a:xfrm>
            <a:off x="620286" y="578855"/>
            <a:ext cx="1557681"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noRot="1" noMove="1" noResize="1" noEditPoints="1" noAdjustHandles="1" noChangeArrowheads="1" noChangeShapeType="1"/>
          </p:cNvSpPr>
          <p:nvPr>
            <p:ph type="title" hasCustomPrompt="1"/>
          </p:nvPr>
        </p:nvSpPr>
        <p:spPr>
          <a:xfrm>
            <a:off x="598517" y="2658147"/>
            <a:ext cx="9310254" cy="1940705"/>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a maximum </a:t>
            </a:r>
            <a:br>
              <a:rPr lang="en-US"/>
            </a:br>
            <a:r>
              <a:rPr lang="en-US"/>
              <a:t>of three to four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622370" y="608081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5" name="Rectangle 4">
            <a:extLst>
              <a:ext uri="{FF2B5EF4-FFF2-40B4-BE49-F238E27FC236}">
                <a16:creationId xmlns:a16="http://schemas.microsoft.com/office/drawing/2014/main" id="{33938957-AEDA-85C6-07C8-826A23DA35E2}"/>
              </a:ext>
            </a:extLst>
          </p:cNvPr>
          <p:cNvSpPr/>
          <p:nvPr userDrawn="1"/>
        </p:nvSpPr>
        <p:spPr>
          <a:xfrm>
            <a:off x="642360" y="5092615"/>
            <a:ext cx="900000" cy="180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91197356"/>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text 2 blu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3A894244-0EE3-E460-13BF-986B1BF17B41}"/>
              </a:ext>
            </a:extLst>
          </p:cNvPr>
          <p:cNvSpPr/>
          <p:nvPr userDrawn="1"/>
        </p:nvSpPr>
        <p:spPr>
          <a:xfrm>
            <a:off x="-155714" y="-125630"/>
            <a:ext cx="12503427" cy="7301683"/>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3" name="object 2">
            <a:extLst>
              <a:ext uri="{FF2B5EF4-FFF2-40B4-BE49-F238E27FC236}">
                <a16:creationId xmlns:a16="http://schemas.microsoft.com/office/drawing/2014/main" id="{CACB3805-00B5-D721-AB94-3526BE019488}"/>
              </a:ext>
            </a:extLst>
          </p:cNvPr>
          <p:cNvSpPr/>
          <p:nvPr userDrawn="1"/>
        </p:nvSpPr>
        <p:spPr>
          <a:xfrm>
            <a:off x="-7951" y="1876789"/>
            <a:ext cx="8432425" cy="529926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D7983"/>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18DA1FF8-1A8D-47EA-83B6-A7BC7CF2B368}"/>
              </a:ext>
            </a:extLst>
          </p:cNvPr>
          <p:cNvPicPr>
            <a:picLocks noChangeAspect="1"/>
          </p:cNvPicPr>
          <p:nvPr userDrawn="1"/>
        </p:nvPicPr>
        <p:blipFill>
          <a:blip r:embed="rId2"/>
          <a:stretch>
            <a:fillRect/>
          </a:stretch>
        </p:blipFill>
        <p:spPr>
          <a:xfrm>
            <a:off x="735563" y="69845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698145" y="3207135"/>
            <a:ext cx="6982816" cy="1764277"/>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138555"/>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D1544A5A-09B9-D49D-30C7-C240576CC594}"/>
              </a:ext>
            </a:extLst>
          </p:cNvPr>
          <p:cNvSpPr/>
          <p:nvPr userDrawn="1"/>
        </p:nvSpPr>
        <p:spPr>
          <a:xfrm>
            <a:off x="735563" y="55024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8673692"/>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extLst>
      <p:ext uri="{BB962C8B-B14F-4D97-AF65-F5344CB8AC3E}">
        <p14:creationId xmlns:p14="http://schemas.microsoft.com/office/powerpoint/2010/main" val="75726256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Arial"/>
              <a:buNone/>
              <a:defRPr sz="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6"/>
          <p:cNvSpPr>
            <a:spLocks noGrp="1"/>
          </p:cNvSpPr>
          <p:nvPr>
            <p:ph type="pic" idx="2"/>
          </p:nvPr>
        </p:nvSpPr>
        <p:spPr>
          <a:xfrm>
            <a:off x="5183188" y="987426"/>
            <a:ext cx="6172200" cy="4873625"/>
          </a:xfrm>
          <a:prstGeom prst="rect">
            <a:avLst/>
          </a:prstGeom>
          <a:noFill/>
          <a:ln>
            <a:noFill/>
          </a:ln>
        </p:spPr>
      </p:sp>
      <p:sp>
        <p:nvSpPr>
          <p:cNvPr id="25" name="Google Shape;25;p6"/>
          <p:cNvSpPr txBox="1">
            <a:spLocks noGrp="1"/>
          </p:cNvSpPr>
          <p:nvPr>
            <p:ph type="body" idx="1"/>
          </p:nvPr>
        </p:nvSpPr>
        <p:spPr>
          <a:xfrm>
            <a:off x="839788" y="2057401"/>
            <a:ext cx="3932237" cy="3811588"/>
          </a:xfrm>
          <a:prstGeom prst="rect">
            <a:avLst/>
          </a:prstGeom>
          <a:noFill/>
          <a:ln>
            <a:noFill/>
          </a:ln>
        </p:spPr>
        <p:txBody>
          <a:bodyPr spcFirstLastPara="1" wrap="square" lIns="91425" tIns="45700" rIns="91425" bIns="45700" anchor="t" anchorCtr="0">
            <a:normAutofit/>
          </a:bodyPr>
          <a:lstStyle>
            <a:lvl1pPr marL="609585" lvl="0" indent="-304792" algn="l">
              <a:lnSpc>
                <a:spcPct val="90000"/>
              </a:lnSpc>
              <a:spcBef>
                <a:spcPts val="1000"/>
              </a:spcBef>
              <a:spcAft>
                <a:spcPts val="0"/>
              </a:spcAft>
              <a:buClr>
                <a:schemeClr val="dk1"/>
              </a:buClr>
              <a:buSzPts val="1200"/>
              <a:buNone/>
              <a:defRPr sz="1600" b="1" i="0">
                <a:latin typeface="Arial"/>
                <a:ea typeface="Arial"/>
                <a:cs typeface="Arial"/>
                <a:sym typeface="Arial"/>
              </a:defRPr>
            </a:lvl1pPr>
            <a:lvl2pPr marL="1219170" lvl="1" indent="-304792" algn="l">
              <a:lnSpc>
                <a:spcPct val="90000"/>
              </a:lnSpc>
              <a:spcBef>
                <a:spcPts val="500"/>
              </a:spcBef>
              <a:spcAft>
                <a:spcPts val="0"/>
              </a:spcAft>
              <a:buClr>
                <a:schemeClr val="dk1"/>
              </a:buClr>
              <a:buSzPts val="1050"/>
              <a:buNone/>
              <a:defRPr sz="1400"/>
            </a:lvl2pPr>
            <a:lvl3pPr marL="1828754" lvl="2" indent="-304792" algn="l">
              <a:lnSpc>
                <a:spcPct val="90000"/>
              </a:lnSpc>
              <a:spcBef>
                <a:spcPts val="500"/>
              </a:spcBef>
              <a:spcAft>
                <a:spcPts val="0"/>
              </a:spcAft>
              <a:buClr>
                <a:schemeClr val="dk1"/>
              </a:buClr>
              <a:buSzPts val="900"/>
              <a:buNone/>
              <a:defRPr sz="1200"/>
            </a:lvl3pPr>
            <a:lvl4pPr marL="2438339" lvl="3" indent="-304792" algn="l">
              <a:lnSpc>
                <a:spcPct val="90000"/>
              </a:lnSpc>
              <a:spcBef>
                <a:spcPts val="500"/>
              </a:spcBef>
              <a:spcAft>
                <a:spcPts val="0"/>
              </a:spcAft>
              <a:buClr>
                <a:schemeClr val="dk1"/>
              </a:buClr>
              <a:buSzPts val="750"/>
              <a:buNone/>
              <a:defRPr sz="1000"/>
            </a:lvl4pPr>
            <a:lvl5pPr marL="3047924" lvl="4" indent="-304792" algn="l">
              <a:lnSpc>
                <a:spcPct val="90000"/>
              </a:lnSpc>
              <a:spcBef>
                <a:spcPts val="500"/>
              </a:spcBef>
              <a:spcAft>
                <a:spcPts val="0"/>
              </a:spcAft>
              <a:buClr>
                <a:schemeClr val="dk1"/>
              </a:buClr>
              <a:buSzPts val="750"/>
              <a:buNone/>
              <a:defRPr sz="1000"/>
            </a:lvl5pPr>
            <a:lvl6pPr marL="3657509" lvl="5" indent="-304792" algn="l">
              <a:lnSpc>
                <a:spcPct val="90000"/>
              </a:lnSpc>
              <a:spcBef>
                <a:spcPts val="500"/>
              </a:spcBef>
              <a:spcAft>
                <a:spcPts val="0"/>
              </a:spcAft>
              <a:buClr>
                <a:schemeClr val="dk1"/>
              </a:buClr>
              <a:buSzPts val="750"/>
              <a:buNone/>
              <a:defRPr sz="1000"/>
            </a:lvl6pPr>
            <a:lvl7pPr marL="4267093" lvl="6" indent="-304792" algn="l">
              <a:lnSpc>
                <a:spcPct val="90000"/>
              </a:lnSpc>
              <a:spcBef>
                <a:spcPts val="500"/>
              </a:spcBef>
              <a:spcAft>
                <a:spcPts val="0"/>
              </a:spcAft>
              <a:buClr>
                <a:schemeClr val="dk1"/>
              </a:buClr>
              <a:buSzPts val="750"/>
              <a:buNone/>
              <a:defRPr sz="1000"/>
            </a:lvl7pPr>
            <a:lvl8pPr marL="4876678" lvl="7" indent="-304792" algn="l">
              <a:lnSpc>
                <a:spcPct val="90000"/>
              </a:lnSpc>
              <a:spcBef>
                <a:spcPts val="500"/>
              </a:spcBef>
              <a:spcAft>
                <a:spcPts val="0"/>
              </a:spcAft>
              <a:buClr>
                <a:schemeClr val="dk1"/>
              </a:buClr>
              <a:buSzPts val="750"/>
              <a:buNone/>
              <a:defRPr sz="1000"/>
            </a:lvl8pPr>
            <a:lvl9pPr marL="5486263" lvl="8" indent="-304792" algn="l">
              <a:lnSpc>
                <a:spcPct val="90000"/>
              </a:lnSpc>
              <a:spcBef>
                <a:spcPts val="500"/>
              </a:spcBef>
              <a:spcAft>
                <a:spcPts val="0"/>
              </a:spcAft>
              <a:buClr>
                <a:schemeClr val="dk1"/>
              </a:buClr>
              <a:buSzPts val="750"/>
              <a:buNone/>
              <a:defRPr sz="1000"/>
            </a:lvl9pPr>
          </a:lstStyle>
          <a:p>
            <a:endParaRPr/>
          </a:p>
        </p:txBody>
      </p:sp>
    </p:spTree>
    <p:extLst>
      <p:ext uri="{BB962C8B-B14F-4D97-AF65-F5344CB8AC3E}">
        <p14:creationId xmlns:p14="http://schemas.microsoft.com/office/powerpoint/2010/main" val="36822823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26"/>
        <p:cNvGrpSpPr/>
        <p:nvPr/>
      </p:nvGrpSpPr>
      <p:grpSpPr>
        <a:xfrm>
          <a:off x="0" y="0"/>
          <a:ext cx="0" cy="0"/>
          <a:chOff x="0" y="0"/>
          <a:chExt cx="0" cy="0"/>
        </a:xfrm>
      </p:grpSpPr>
      <p:sp>
        <p:nvSpPr>
          <p:cNvPr id="27" name="Google Shape;27;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7"/>
          <p:cNvSpPr txBox="1">
            <a:spLocks noGrp="1"/>
          </p:cNvSpPr>
          <p:nvPr>
            <p:ph type="body" idx="1"/>
          </p:nvPr>
        </p:nvSpPr>
        <p:spPr>
          <a:xfrm rot="5400000">
            <a:off x="3920331" y="-1256505"/>
            <a:ext cx="4351339" cy="10515600"/>
          </a:xfrm>
          <a:prstGeom prst="rect">
            <a:avLst/>
          </a:prstGeom>
          <a:noFill/>
          <a:ln>
            <a:noFill/>
          </a:ln>
        </p:spPr>
        <p:txBody>
          <a:bodyPr spcFirstLastPara="1" wrap="square" lIns="91425" tIns="45700" rIns="91425" bIns="45700" anchor="t" anchorCtr="0">
            <a:normAutofit/>
          </a:bodyPr>
          <a:lstStyle>
            <a:lvl1pPr marL="609585" lvl="0" indent="-457189" algn="l">
              <a:lnSpc>
                <a:spcPct val="90000"/>
              </a:lnSpc>
              <a:spcBef>
                <a:spcPts val="1000"/>
              </a:spcBef>
              <a:spcAft>
                <a:spcPts val="0"/>
              </a:spcAft>
              <a:buClr>
                <a:schemeClr val="dk1"/>
              </a:buClr>
              <a:buSzPts val="1800"/>
              <a:buChar char="•"/>
              <a:defRPr b="1" i="0">
                <a:latin typeface="Arial"/>
                <a:ea typeface="Arial"/>
                <a:cs typeface="Arial"/>
                <a:sym typeface="Arial"/>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41331210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rot="5400000">
            <a:off x="7133431" y="1956595"/>
            <a:ext cx="5811839"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8"/>
          <p:cNvSpPr txBox="1">
            <a:spLocks noGrp="1"/>
          </p:cNvSpPr>
          <p:nvPr>
            <p:ph type="body" idx="1"/>
          </p:nvPr>
        </p:nvSpPr>
        <p:spPr>
          <a:xfrm rot="5400000">
            <a:off x="1799431" y="-596105"/>
            <a:ext cx="5811839" cy="7734300"/>
          </a:xfrm>
          <a:prstGeom prst="rect">
            <a:avLst/>
          </a:prstGeom>
          <a:noFill/>
          <a:ln>
            <a:noFill/>
          </a:ln>
        </p:spPr>
        <p:txBody>
          <a:bodyPr spcFirstLastPara="1" wrap="square" lIns="91425" tIns="45700" rIns="91425" bIns="45700" anchor="t" anchorCtr="0">
            <a:normAutofit/>
          </a:bodyPr>
          <a:lstStyle>
            <a:lvl1pPr marL="609585" lvl="0" indent="-457189" algn="l">
              <a:lnSpc>
                <a:spcPct val="90000"/>
              </a:lnSpc>
              <a:spcBef>
                <a:spcPts val="1000"/>
              </a:spcBef>
              <a:spcAft>
                <a:spcPts val="0"/>
              </a:spcAft>
              <a:buClr>
                <a:schemeClr val="dk1"/>
              </a:buClr>
              <a:buSzPts val="1800"/>
              <a:buChar char="•"/>
              <a:defRPr b="1" i="0">
                <a:latin typeface="Arial"/>
                <a:ea typeface="Arial"/>
                <a:cs typeface="Arial"/>
                <a:sym typeface="Arial"/>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446629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text 2 green">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3A894244-0EE3-E460-13BF-986B1BF17B41}"/>
              </a:ext>
            </a:extLst>
          </p:cNvPr>
          <p:cNvSpPr/>
          <p:nvPr userDrawn="1"/>
        </p:nvSpPr>
        <p:spPr>
          <a:xfrm>
            <a:off x="-155714" y="-125630"/>
            <a:ext cx="12503427" cy="7301683"/>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3" name="object 2">
            <a:extLst>
              <a:ext uri="{FF2B5EF4-FFF2-40B4-BE49-F238E27FC236}">
                <a16:creationId xmlns:a16="http://schemas.microsoft.com/office/drawing/2014/main" id="{CACB3805-00B5-D721-AB94-3526BE019488}"/>
              </a:ext>
            </a:extLst>
          </p:cNvPr>
          <p:cNvSpPr/>
          <p:nvPr userDrawn="1"/>
        </p:nvSpPr>
        <p:spPr>
          <a:xfrm>
            <a:off x="-7951" y="1876789"/>
            <a:ext cx="8432425" cy="529926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728479"/>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18DA1FF8-1A8D-47EA-83B6-A7BC7CF2B368}"/>
              </a:ext>
            </a:extLst>
          </p:cNvPr>
          <p:cNvPicPr>
            <a:picLocks noChangeAspect="1"/>
          </p:cNvPicPr>
          <p:nvPr userDrawn="1"/>
        </p:nvPicPr>
        <p:blipFill>
          <a:blip r:embed="rId2"/>
          <a:stretch>
            <a:fillRect/>
          </a:stretch>
        </p:blipFill>
        <p:spPr>
          <a:xfrm>
            <a:off x="735563" y="69845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698145" y="3207135"/>
            <a:ext cx="6982816" cy="1764277"/>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138555"/>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2F829C04-86AD-9417-96E0-D19E57200624}"/>
              </a:ext>
            </a:extLst>
          </p:cNvPr>
          <p:cNvSpPr/>
          <p:nvPr userDrawn="1"/>
        </p:nvSpPr>
        <p:spPr>
          <a:xfrm>
            <a:off x="735563" y="55024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9640521"/>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text 2 whit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3A894244-0EE3-E460-13BF-986B1BF17B41}"/>
              </a:ext>
            </a:extLst>
          </p:cNvPr>
          <p:cNvSpPr/>
          <p:nvPr userDrawn="1"/>
        </p:nvSpPr>
        <p:spPr>
          <a:xfrm>
            <a:off x="-155714" y="-125630"/>
            <a:ext cx="12503427" cy="7301683"/>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3" name="object 2">
            <a:extLst>
              <a:ext uri="{FF2B5EF4-FFF2-40B4-BE49-F238E27FC236}">
                <a16:creationId xmlns:a16="http://schemas.microsoft.com/office/drawing/2014/main" id="{CACB3805-00B5-D721-AB94-3526BE019488}"/>
              </a:ext>
            </a:extLst>
          </p:cNvPr>
          <p:cNvSpPr/>
          <p:nvPr userDrawn="1"/>
        </p:nvSpPr>
        <p:spPr>
          <a:xfrm>
            <a:off x="-7951" y="1876789"/>
            <a:ext cx="8432425" cy="529926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chemeClr val="bg1"/>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698145" y="3207135"/>
            <a:ext cx="6982816" cy="1764277"/>
          </a:xfrm>
          <a:prstGeom prst="rect">
            <a:avLst/>
          </a:prstGeom>
        </p:spPr>
        <p:txBody>
          <a:bodyPr lIns="0" tIns="0" rIns="0" bIns="0" anchor="b" anchorCtr="0"/>
          <a:lstStyle>
            <a:lvl1pPr>
              <a:defRPr sz="5000" b="1" i="0">
                <a:solidFill>
                  <a:schemeClr val="tx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138555"/>
            <a:ext cx="3582987" cy="153866"/>
          </a:xfrm>
          <a:prstGeom prst="rect">
            <a:avLst/>
          </a:prstGeom>
        </p:spPr>
        <p:txBody>
          <a:bodyPr lIns="0" tIns="0" rIns="0" bIns="0"/>
          <a:lstStyle>
            <a:lvl1pPr marL="0" indent="0">
              <a:buNone/>
              <a:defRPr sz="1000" spc="300">
                <a:solidFill>
                  <a:schemeClr val="tx1"/>
                </a:solidFill>
                <a:latin typeface="Work Sans" pitchFamily="2" charset="77"/>
              </a:defRPr>
            </a:lvl1pPr>
          </a:lstStyle>
          <a:p>
            <a:pPr lvl="0"/>
            <a:r>
              <a:rPr lang="en-US"/>
              <a:t>NAME OF FACULTY OR DEPARTMENT</a:t>
            </a:r>
          </a:p>
        </p:txBody>
      </p:sp>
      <p:pic>
        <p:nvPicPr>
          <p:cNvPr id="6" name="Picture 5">
            <a:extLst>
              <a:ext uri="{FF2B5EF4-FFF2-40B4-BE49-F238E27FC236}">
                <a16:creationId xmlns:a16="http://schemas.microsoft.com/office/drawing/2014/main" id="{A061A834-0EC7-151E-5680-39FF94A93785}"/>
              </a:ext>
            </a:extLst>
          </p:cNvPr>
          <p:cNvPicPr>
            <a:picLocks noChangeAspect="1"/>
          </p:cNvPicPr>
          <p:nvPr userDrawn="1"/>
        </p:nvPicPr>
        <p:blipFill>
          <a:blip r:embed="rId2"/>
          <a:stretch>
            <a:fillRect/>
          </a:stretch>
        </p:blipFill>
        <p:spPr>
          <a:xfrm>
            <a:off x="733503" y="723326"/>
            <a:ext cx="1557681" cy="359688"/>
          </a:xfrm>
          <a:prstGeom prst="rect">
            <a:avLst/>
          </a:prstGeom>
        </p:spPr>
      </p:pic>
      <p:sp>
        <p:nvSpPr>
          <p:cNvPr id="4" name="Rectangle 3">
            <a:extLst>
              <a:ext uri="{FF2B5EF4-FFF2-40B4-BE49-F238E27FC236}">
                <a16:creationId xmlns:a16="http://schemas.microsoft.com/office/drawing/2014/main" id="{F89CE090-0F73-ABD9-0BBB-2E08C1CF61D3}"/>
              </a:ext>
            </a:extLst>
          </p:cNvPr>
          <p:cNvSpPr/>
          <p:nvPr userDrawn="1"/>
        </p:nvSpPr>
        <p:spPr>
          <a:xfrm>
            <a:off x="735563" y="55024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8923"/>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pic 1 garne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753F2E-0844-11C2-E512-160CA6C12125}"/>
              </a:ext>
            </a:extLst>
          </p:cNvPr>
          <p:cNvSpPr/>
          <p:nvPr userDrawn="1"/>
        </p:nvSpPr>
        <p:spPr>
          <a:xfrm>
            <a:off x="-70883" y="-75501"/>
            <a:ext cx="12279212" cy="72136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4">
            <a:extLst>
              <a:ext uri="{FF2B5EF4-FFF2-40B4-BE49-F238E27FC236}">
                <a16:creationId xmlns:a16="http://schemas.microsoft.com/office/drawing/2014/main" id="{90782387-7C54-8402-073A-F767390F85E4}"/>
              </a:ext>
            </a:extLst>
          </p:cNvPr>
          <p:cNvPicPr>
            <a:picLocks noChangeAspect="1"/>
          </p:cNvPicPr>
          <p:nvPr userDrawn="1"/>
        </p:nvPicPr>
        <p:blipFill>
          <a:blip r:embed="rId2">
            <a:extLst>
              <a:ext uri="{96DAC541-7B7A-43D3-8B79-37D633B846F1}">
                <asvg:svgBlip xmlns:asvg="http://schemas.microsoft.com/office/drawing/2016/SVG/main" r:embed="rId3"/>
              </a:ext>
            </a:extLst>
          </a:blip>
          <a:srcRect l="-6329" t="9667" r="54989" b="9667"/>
          <a:stretch/>
        </p:blipFill>
        <p:spPr>
          <a:xfrm>
            <a:off x="7617151" y="-177800"/>
            <a:ext cx="4591178" cy="7213600"/>
          </a:xfrm>
          <a:prstGeom prst="rect">
            <a:avLst/>
          </a:prstGeom>
        </p:spPr>
      </p:pic>
      <p:sp>
        <p:nvSpPr>
          <p:cNvPr id="4" name="Rectangle 3">
            <a:extLst>
              <a:ext uri="{FF2B5EF4-FFF2-40B4-BE49-F238E27FC236}">
                <a16:creationId xmlns:a16="http://schemas.microsoft.com/office/drawing/2014/main" id="{1DAB3908-279E-E82C-9A7C-C848B611B841}"/>
              </a:ext>
            </a:extLst>
          </p:cNvPr>
          <p:cNvSpPr/>
          <p:nvPr userDrawn="1"/>
        </p:nvSpPr>
        <p:spPr>
          <a:xfrm>
            <a:off x="738167" y="3745259"/>
            <a:ext cx="736505" cy="154800"/>
          </a:xfrm>
          <a:prstGeom prst="rect">
            <a:avLst/>
          </a:prstGeom>
          <a:solidFill>
            <a:srgbClr val="8F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Arial Narrow" panose="020B0604020202020204" pitchFamily="34" charset="0"/>
            </a:endParaRPr>
          </a:p>
        </p:txBody>
      </p:sp>
      <p:pic>
        <p:nvPicPr>
          <p:cNvPr id="5" name="Picture 4">
            <a:extLst>
              <a:ext uri="{FF2B5EF4-FFF2-40B4-BE49-F238E27FC236}">
                <a16:creationId xmlns:a16="http://schemas.microsoft.com/office/drawing/2014/main" id="{01BEFE54-0241-3402-DE85-666F4D6E5DBC}"/>
              </a:ext>
            </a:extLst>
          </p:cNvPr>
          <p:cNvPicPr>
            <a:picLocks noChangeAspect="1"/>
          </p:cNvPicPr>
          <p:nvPr userDrawn="1"/>
        </p:nvPicPr>
        <p:blipFill>
          <a:blip r:embed="rId4"/>
          <a:stretch>
            <a:fillRect/>
          </a:stretch>
        </p:blipFill>
        <p:spPr>
          <a:xfrm>
            <a:off x="10061205" y="5907497"/>
            <a:ext cx="1450848" cy="335017"/>
          </a:xfrm>
          <a:prstGeom prst="rect">
            <a:avLst/>
          </a:prstGeom>
        </p:spPr>
      </p:pic>
      <p:sp>
        <p:nvSpPr>
          <p:cNvPr id="10" name="Title 1">
            <a:extLst>
              <a:ext uri="{FF2B5EF4-FFF2-40B4-BE49-F238E27FC236}">
                <a16:creationId xmlns:a16="http://schemas.microsoft.com/office/drawing/2014/main" id="{B18449A2-A53C-41DE-5D3B-534BF8E1E52B}"/>
              </a:ext>
            </a:extLst>
          </p:cNvPr>
          <p:cNvSpPr>
            <a:spLocks noGrp="1"/>
          </p:cNvSpPr>
          <p:nvPr>
            <p:ph type="title" hasCustomPrompt="1"/>
          </p:nvPr>
        </p:nvSpPr>
        <p:spPr>
          <a:xfrm>
            <a:off x="706093" y="1208623"/>
            <a:ext cx="9310254" cy="1315916"/>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up to 2 lines.</a:t>
            </a:r>
          </a:p>
        </p:txBody>
      </p:sp>
      <p:sp>
        <p:nvSpPr>
          <p:cNvPr id="11" name="Text Placeholder 20">
            <a:extLst>
              <a:ext uri="{FF2B5EF4-FFF2-40B4-BE49-F238E27FC236}">
                <a16:creationId xmlns:a16="http://schemas.microsoft.com/office/drawing/2014/main" id="{AA880E75-A605-5F61-5F53-D8E2CF1A61C7}"/>
              </a:ext>
            </a:extLst>
          </p:cNvPr>
          <p:cNvSpPr>
            <a:spLocks noGrp="1"/>
          </p:cNvSpPr>
          <p:nvPr>
            <p:ph type="body" sz="quarter" idx="10" hasCustomPrompt="1"/>
          </p:nvPr>
        </p:nvSpPr>
        <p:spPr>
          <a:xfrm>
            <a:off x="744513"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12" name="Picture Placeholder 5">
            <a:extLst>
              <a:ext uri="{FF2B5EF4-FFF2-40B4-BE49-F238E27FC236}">
                <a16:creationId xmlns:a16="http://schemas.microsoft.com/office/drawing/2014/main" id="{9DE19679-8800-7B24-2379-3F1F0ACBEE55}"/>
              </a:ext>
            </a:extLst>
          </p:cNvPr>
          <p:cNvSpPr>
            <a:spLocks noGrp="1"/>
          </p:cNvSpPr>
          <p:nvPr>
            <p:ph type="pic" sz="quarter" idx="11" hasCustomPrompt="1"/>
          </p:nvPr>
        </p:nvSpPr>
        <p:spPr>
          <a:xfrm>
            <a:off x="747983" y="3839810"/>
            <a:ext cx="2392781" cy="2392781"/>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6" name="Rectangle 5">
            <a:extLst>
              <a:ext uri="{FF2B5EF4-FFF2-40B4-BE49-F238E27FC236}">
                <a16:creationId xmlns:a16="http://schemas.microsoft.com/office/drawing/2014/main" id="{0CF208F7-D872-4BBD-CAE0-F5B933070401}"/>
              </a:ext>
            </a:extLst>
          </p:cNvPr>
          <p:cNvSpPr/>
          <p:nvPr userDrawn="1"/>
        </p:nvSpPr>
        <p:spPr>
          <a:xfrm>
            <a:off x="738839" y="3032564"/>
            <a:ext cx="900000" cy="180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874394"/>
      </p:ext>
    </p:extLst>
  </p:cSld>
  <p:clrMapOvr>
    <a:masterClrMapping/>
  </p:clrMapOvr>
  <p:extLst>
    <p:ext uri="{DCECCB84-F9BA-43D5-87BE-67443E8EF086}">
      <p15:sldGuideLst xmlns:p15="http://schemas.microsoft.com/office/powerpoint/2012/main">
        <p15:guide id="1" pos="461" userDrawn="1">
          <p15:clr>
            <a:srgbClr val="FBAE40"/>
          </p15:clr>
        </p15:guide>
        <p15:guide id="2" orient="horz" pos="3929"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pic 1 charco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753F2E-0844-11C2-E512-160CA6C12125}"/>
              </a:ext>
            </a:extLst>
          </p:cNvPr>
          <p:cNvSpPr/>
          <p:nvPr userDrawn="1"/>
        </p:nvSpPr>
        <p:spPr>
          <a:xfrm>
            <a:off x="-35442" y="-177800"/>
            <a:ext cx="12262883" cy="7213600"/>
          </a:xfrm>
          <a:prstGeom prst="rect">
            <a:avLst/>
          </a:prstGeom>
          <a:solidFill>
            <a:srgbClr val="2D2D2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4">
            <a:extLst>
              <a:ext uri="{FF2B5EF4-FFF2-40B4-BE49-F238E27FC236}">
                <a16:creationId xmlns:a16="http://schemas.microsoft.com/office/drawing/2014/main" id="{90782387-7C54-8402-073A-F767390F85E4}"/>
              </a:ext>
            </a:extLst>
          </p:cNvPr>
          <p:cNvPicPr>
            <a:picLocks noChangeAspect="1"/>
          </p:cNvPicPr>
          <p:nvPr userDrawn="1"/>
        </p:nvPicPr>
        <p:blipFill>
          <a:blip r:embed="rId2">
            <a:extLst>
              <a:ext uri="{96DAC541-7B7A-43D3-8B79-37D633B846F1}">
                <asvg:svgBlip xmlns:asvg="http://schemas.microsoft.com/office/drawing/2016/SVG/main" r:embed="rId3"/>
              </a:ext>
            </a:extLst>
          </a:blip>
          <a:srcRect l="-6329" t="9667" r="54989" b="9667"/>
          <a:stretch/>
        </p:blipFill>
        <p:spPr>
          <a:xfrm>
            <a:off x="7617151" y="-177800"/>
            <a:ext cx="4591178" cy="7213600"/>
          </a:xfrm>
          <a:prstGeom prst="rect">
            <a:avLst/>
          </a:prstGeom>
        </p:spPr>
      </p:pic>
      <p:pic>
        <p:nvPicPr>
          <p:cNvPr id="5" name="Picture 4">
            <a:extLst>
              <a:ext uri="{FF2B5EF4-FFF2-40B4-BE49-F238E27FC236}">
                <a16:creationId xmlns:a16="http://schemas.microsoft.com/office/drawing/2014/main" id="{01BEFE54-0241-3402-DE85-666F4D6E5DBC}"/>
              </a:ext>
            </a:extLst>
          </p:cNvPr>
          <p:cNvPicPr>
            <a:picLocks noChangeAspect="1"/>
          </p:cNvPicPr>
          <p:nvPr userDrawn="1"/>
        </p:nvPicPr>
        <p:blipFill>
          <a:blip r:embed="rId4"/>
          <a:stretch>
            <a:fillRect/>
          </a:stretch>
        </p:blipFill>
        <p:spPr>
          <a:xfrm>
            <a:off x="10061205" y="5907497"/>
            <a:ext cx="1450848" cy="33501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706093" y="1208623"/>
            <a:ext cx="9310254" cy="1315916"/>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up to 2 lines.</a:t>
            </a:r>
          </a:p>
        </p:txBody>
      </p:sp>
      <p:sp>
        <p:nvSpPr>
          <p:cNvPr id="21" name="Text Placeholder 20">
            <a:extLst>
              <a:ext uri="{FF2B5EF4-FFF2-40B4-BE49-F238E27FC236}">
                <a16:creationId xmlns:a16="http://schemas.microsoft.com/office/drawing/2014/main" id="{5DFBDA76-CCF2-2A9C-7CA4-3F033502ADF4}"/>
              </a:ext>
            </a:extLst>
          </p:cNvPr>
          <p:cNvSpPr>
            <a:spLocks noGrp="1" noRot="1" noMove="1" noResize="1" noEditPoints="1" noAdjustHandles="1" noChangeArrowheads="1" noChangeShapeType="1"/>
          </p:cNvSpPr>
          <p:nvPr>
            <p:ph type="body" sz="quarter" idx="10" hasCustomPrompt="1"/>
          </p:nvPr>
        </p:nvSpPr>
        <p:spPr>
          <a:xfrm>
            <a:off x="744513"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6" name="Picture Placeholder 5">
            <a:extLst>
              <a:ext uri="{FF2B5EF4-FFF2-40B4-BE49-F238E27FC236}">
                <a16:creationId xmlns:a16="http://schemas.microsoft.com/office/drawing/2014/main" id="{9D82FF68-3018-8AC3-CE00-161374A45074}"/>
              </a:ext>
            </a:extLst>
          </p:cNvPr>
          <p:cNvSpPr>
            <a:spLocks noGrp="1"/>
          </p:cNvSpPr>
          <p:nvPr>
            <p:ph type="pic" sz="quarter" idx="11" hasCustomPrompt="1"/>
          </p:nvPr>
        </p:nvSpPr>
        <p:spPr>
          <a:xfrm>
            <a:off x="747983" y="3839810"/>
            <a:ext cx="2392781" cy="2392781"/>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ABB9A148-28A6-9F78-BF26-F0D289357129}"/>
              </a:ext>
            </a:extLst>
          </p:cNvPr>
          <p:cNvSpPr/>
          <p:nvPr userDrawn="1"/>
        </p:nvSpPr>
        <p:spPr>
          <a:xfrm>
            <a:off x="738839" y="303256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5442925"/>
      </p:ext>
    </p:extLst>
  </p:cSld>
  <p:clrMapOvr>
    <a:masterClrMapping/>
  </p:clrMapOvr>
  <p:extLst>
    <p:ext uri="{DCECCB84-F9BA-43D5-87BE-67443E8EF086}">
      <p15:sldGuideLst xmlns:p15="http://schemas.microsoft.com/office/powerpoint/2012/main">
        <p15:guide id="1" pos="461" userDrawn="1">
          <p15:clr>
            <a:srgbClr val="FBAE40"/>
          </p15:clr>
        </p15:guide>
        <p15:guide id="2" orient="horz" pos="3929"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ic 1 gre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753F2E-0844-11C2-E512-160CA6C12125}"/>
              </a:ext>
            </a:extLst>
          </p:cNvPr>
          <p:cNvSpPr/>
          <p:nvPr userDrawn="1"/>
        </p:nvSpPr>
        <p:spPr>
          <a:xfrm>
            <a:off x="-35442" y="-177800"/>
            <a:ext cx="12262883" cy="7213600"/>
          </a:xfrm>
          <a:prstGeom prst="rect">
            <a:avLst/>
          </a:prstGeom>
          <a:solidFill>
            <a:srgbClr val="8074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4">
            <a:extLst>
              <a:ext uri="{FF2B5EF4-FFF2-40B4-BE49-F238E27FC236}">
                <a16:creationId xmlns:a16="http://schemas.microsoft.com/office/drawing/2014/main" id="{90782387-7C54-8402-073A-F767390F85E4}"/>
              </a:ext>
            </a:extLst>
          </p:cNvPr>
          <p:cNvPicPr>
            <a:picLocks noChangeAspect="1"/>
          </p:cNvPicPr>
          <p:nvPr userDrawn="1"/>
        </p:nvPicPr>
        <p:blipFill>
          <a:blip r:embed="rId2">
            <a:extLst>
              <a:ext uri="{96DAC541-7B7A-43D3-8B79-37D633B846F1}">
                <asvg:svgBlip xmlns:asvg="http://schemas.microsoft.com/office/drawing/2016/SVG/main" r:embed="rId3"/>
              </a:ext>
            </a:extLst>
          </a:blip>
          <a:srcRect l="-6329" t="9667" r="54989" b="9667"/>
          <a:stretch/>
        </p:blipFill>
        <p:spPr>
          <a:xfrm>
            <a:off x="7617151" y="-177800"/>
            <a:ext cx="4591178" cy="7213600"/>
          </a:xfrm>
          <a:prstGeom prst="rect">
            <a:avLst/>
          </a:prstGeom>
        </p:spPr>
      </p:pic>
      <p:pic>
        <p:nvPicPr>
          <p:cNvPr id="5" name="Picture 4">
            <a:extLst>
              <a:ext uri="{FF2B5EF4-FFF2-40B4-BE49-F238E27FC236}">
                <a16:creationId xmlns:a16="http://schemas.microsoft.com/office/drawing/2014/main" id="{01BEFE54-0241-3402-DE85-666F4D6E5DBC}"/>
              </a:ext>
            </a:extLst>
          </p:cNvPr>
          <p:cNvPicPr>
            <a:picLocks noChangeAspect="1"/>
          </p:cNvPicPr>
          <p:nvPr userDrawn="1"/>
        </p:nvPicPr>
        <p:blipFill>
          <a:blip r:embed="rId4"/>
          <a:stretch>
            <a:fillRect/>
          </a:stretch>
        </p:blipFill>
        <p:spPr>
          <a:xfrm>
            <a:off x="10061205" y="5907497"/>
            <a:ext cx="1450848" cy="335017"/>
          </a:xfrm>
          <a:prstGeom prst="rect">
            <a:avLst/>
          </a:prstGeom>
        </p:spPr>
      </p:pic>
      <p:sp>
        <p:nvSpPr>
          <p:cNvPr id="10" name="Title 1">
            <a:extLst>
              <a:ext uri="{FF2B5EF4-FFF2-40B4-BE49-F238E27FC236}">
                <a16:creationId xmlns:a16="http://schemas.microsoft.com/office/drawing/2014/main" id="{90D72EA2-8DD5-7B7C-756E-577E8409E1DC}"/>
              </a:ext>
            </a:extLst>
          </p:cNvPr>
          <p:cNvSpPr>
            <a:spLocks noGrp="1"/>
          </p:cNvSpPr>
          <p:nvPr>
            <p:ph type="title" hasCustomPrompt="1"/>
          </p:nvPr>
        </p:nvSpPr>
        <p:spPr>
          <a:xfrm>
            <a:off x="706093" y="1208623"/>
            <a:ext cx="9310254" cy="1315916"/>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up to 2 lines.</a:t>
            </a:r>
          </a:p>
        </p:txBody>
      </p:sp>
      <p:sp>
        <p:nvSpPr>
          <p:cNvPr id="11" name="Text Placeholder 20">
            <a:extLst>
              <a:ext uri="{FF2B5EF4-FFF2-40B4-BE49-F238E27FC236}">
                <a16:creationId xmlns:a16="http://schemas.microsoft.com/office/drawing/2014/main" id="{A11A80F8-5F87-A4EB-CB6F-B3CE37C86FE0}"/>
              </a:ext>
            </a:extLst>
          </p:cNvPr>
          <p:cNvSpPr>
            <a:spLocks noGrp="1"/>
          </p:cNvSpPr>
          <p:nvPr>
            <p:ph type="body" sz="quarter" idx="10" hasCustomPrompt="1"/>
          </p:nvPr>
        </p:nvSpPr>
        <p:spPr>
          <a:xfrm>
            <a:off x="744513"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12" name="Picture Placeholder 5">
            <a:extLst>
              <a:ext uri="{FF2B5EF4-FFF2-40B4-BE49-F238E27FC236}">
                <a16:creationId xmlns:a16="http://schemas.microsoft.com/office/drawing/2014/main" id="{4AE05A4D-9625-5BFC-B8D6-449416C03A61}"/>
              </a:ext>
            </a:extLst>
          </p:cNvPr>
          <p:cNvSpPr>
            <a:spLocks noGrp="1"/>
          </p:cNvSpPr>
          <p:nvPr>
            <p:ph type="pic" sz="quarter" idx="11" hasCustomPrompt="1"/>
          </p:nvPr>
        </p:nvSpPr>
        <p:spPr>
          <a:xfrm>
            <a:off x="747983" y="3839810"/>
            <a:ext cx="2392781" cy="2392781"/>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B7174C69-BF83-B1B9-2A79-3BC36B30EE3A}"/>
              </a:ext>
            </a:extLst>
          </p:cNvPr>
          <p:cNvSpPr/>
          <p:nvPr userDrawn="1"/>
        </p:nvSpPr>
        <p:spPr>
          <a:xfrm>
            <a:off x="738839" y="303256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2498519"/>
      </p:ext>
    </p:extLst>
  </p:cSld>
  <p:clrMapOvr>
    <a:masterClrMapping/>
  </p:clrMapOvr>
  <p:extLst>
    <p:ext uri="{DCECCB84-F9BA-43D5-87BE-67443E8EF086}">
      <p15:sldGuideLst xmlns:p15="http://schemas.microsoft.com/office/powerpoint/2012/main">
        <p15:guide id="1" pos="461" userDrawn="1">
          <p15:clr>
            <a:srgbClr val="FBAE40"/>
          </p15:clr>
        </p15:guide>
        <p15:guide id="2" orient="horz" pos="3929"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pic 1 blue">
    <p:bg>
      <p:bgPr>
        <a:solidFill>
          <a:srgbClr val="636D7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753F2E-0844-11C2-E512-160CA6C12125}"/>
              </a:ext>
            </a:extLst>
          </p:cNvPr>
          <p:cNvSpPr/>
          <p:nvPr userDrawn="1"/>
        </p:nvSpPr>
        <p:spPr>
          <a:xfrm>
            <a:off x="-35442" y="-177800"/>
            <a:ext cx="12262883" cy="7213600"/>
          </a:xfrm>
          <a:prstGeom prst="rect">
            <a:avLst/>
          </a:prstGeom>
          <a:solidFill>
            <a:srgbClr val="636D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4">
            <a:extLst>
              <a:ext uri="{FF2B5EF4-FFF2-40B4-BE49-F238E27FC236}">
                <a16:creationId xmlns:a16="http://schemas.microsoft.com/office/drawing/2014/main" id="{90782387-7C54-8402-073A-F767390F85E4}"/>
              </a:ext>
            </a:extLst>
          </p:cNvPr>
          <p:cNvPicPr>
            <a:picLocks noChangeAspect="1"/>
          </p:cNvPicPr>
          <p:nvPr userDrawn="1"/>
        </p:nvPicPr>
        <p:blipFill>
          <a:blip r:embed="rId2">
            <a:extLst>
              <a:ext uri="{96DAC541-7B7A-43D3-8B79-37D633B846F1}">
                <asvg:svgBlip xmlns:asvg="http://schemas.microsoft.com/office/drawing/2016/SVG/main" r:embed="rId3"/>
              </a:ext>
            </a:extLst>
          </a:blip>
          <a:srcRect l="-6329" t="9667" r="54989" b="9667"/>
          <a:stretch/>
        </p:blipFill>
        <p:spPr>
          <a:xfrm>
            <a:off x="7617151" y="-177800"/>
            <a:ext cx="4591178" cy="7213600"/>
          </a:xfrm>
          <a:prstGeom prst="rect">
            <a:avLst/>
          </a:prstGeom>
        </p:spPr>
      </p:pic>
      <p:pic>
        <p:nvPicPr>
          <p:cNvPr id="5" name="Picture 4">
            <a:extLst>
              <a:ext uri="{FF2B5EF4-FFF2-40B4-BE49-F238E27FC236}">
                <a16:creationId xmlns:a16="http://schemas.microsoft.com/office/drawing/2014/main" id="{01BEFE54-0241-3402-DE85-666F4D6E5DBC}"/>
              </a:ext>
            </a:extLst>
          </p:cNvPr>
          <p:cNvPicPr>
            <a:picLocks noChangeAspect="1"/>
          </p:cNvPicPr>
          <p:nvPr userDrawn="1"/>
        </p:nvPicPr>
        <p:blipFill>
          <a:blip r:embed="rId4"/>
          <a:stretch>
            <a:fillRect/>
          </a:stretch>
        </p:blipFill>
        <p:spPr>
          <a:xfrm>
            <a:off x="10061205" y="5907497"/>
            <a:ext cx="1450848" cy="335017"/>
          </a:xfrm>
          <a:prstGeom prst="rect">
            <a:avLst/>
          </a:prstGeom>
        </p:spPr>
      </p:pic>
      <p:sp>
        <p:nvSpPr>
          <p:cNvPr id="8" name="Title 1">
            <a:extLst>
              <a:ext uri="{FF2B5EF4-FFF2-40B4-BE49-F238E27FC236}">
                <a16:creationId xmlns:a16="http://schemas.microsoft.com/office/drawing/2014/main" id="{238394A0-75C9-A132-F5E5-7B12DCBC0F65}"/>
              </a:ext>
            </a:extLst>
          </p:cNvPr>
          <p:cNvSpPr>
            <a:spLocks noGrp="1"/>
          </p:cNvSpPr>
          <p:nvPr>
            <p:ph type="title" hasCustomPrompt="1"/>
          </p:nvPr>
        </p:nvSpPr>
        <p:spPr>
          <a:xfrm>
            <a:off x="706093" y="1208623"/>
            <a:ext cx="9310254" cy="1315916"/>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up to 2 lines.</a:t>
            </a:r>
          </a:p>
        </p:txBody>
      </p:sp>
      <p:sp>
        <p:nvSpPr>
          <p:cNvPr id="10" name="Text Placeholder 20">
            <a:extLst>
              <a:ext uri="{FF2B5EF4-FFF2-40B4-BE49-F238E27FC236}">
                <a16:creationId xmlns:a16="http://schemas.microsoft.com/office/drawing/2014/main" id="{A1EBBD62-AC71-7373-D0EE-E5E097B871BB}"/>
              </a:ext>
            </a:extLst>
          </p:cNvPr>
          <p:cNvSpPr>
            <a:spLocks noGrp="1"/>
          </p:cNvSpPr>
          <p:nvPr>
            <p:ph type="body" sz="quarter" idx="10" hasCustomPrompt="1"/>
          </p:nvPr>
        </p:nvSpPr>
        <p:spPr>
          <a:xfrm>
            <a:off x="744513"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11" name="Picture Placeholder 5">
            <a:extLst>
              <a:ext uri="{FF2B5EF4-FFF2-40B4-BE49-F238E27FC236}">
                <a16:creationId xmlns:a16="http://schemas.microsoft.com/office/drawing/2014/main" id="{D6E7CFB8-8082-696D-665B-7068EEB87544}"/>
              </a:ext>
            </a:extLst>
          </p:cNvPr>
          <p:cNvSpPr>
            <a:spLocks noGrp="1"/>
          </p:cNvSpPr>
          <p:nvPr>
            <p:ph type="pic" sz="quarter" idx="11" hasCustomPrompt="1"/>
          </p:nvPr>
        </p:nvSpPr>
        <p:spPr>
          <a:xfrm>
            <a:off x="747983" y="3839810"/>
            <a:ext cx="2392781" cy="2392781"/>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CA6C7BF9-440A-AFA5-1B8E-DA7F74A5DB7A}"/>
              </a:ext>
            </a:extLst>
          </p:cNvPr>
          <p:cNvSpPr/>
          <p:nvPr userDrawn="1"/>
        </p:nvSpPr>
        <p:spPr>
          <a:xfrm>
            <a:off x="738839" y="303256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2113316"/>
      </p:ext>
    </p:extLst>
  </p:cSld>
  <p:clrMapOvr>
    <a:masterClrMapping/>
  </p:clrMapOvr>
  <p:extLst>
    <p:ext uri="{DCECCB84-F9BA-43D5-87BE-67443E8EF086}">
      <p15:sldGuideLst xmlns:p15="http://schemas.microsoft.com/office/powerpoint/2012/main">
        <p15:guide id="1" pos="461" userDrawn="1">
          <p15:clr>
            <a:srgbClr val="FBAE40"/>
          </p15:clr>
        </p15:guide>
        <p15:guide id="2" orient="horz" pos="3929"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pic 1 gree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753F2E-0844-11C2-E512-160CA6C12125}"/>
              </a:ext>
            </a:extLst>
          </p:cNvPr>
          <p:cNvSpPr/>
          <p:nvPr userDrawn="1"/>
        </p:nvSpPr>
        <p:spPr>
          <a:xfrm>
            <a:off x="-35442" y="-177800"/>
            <a:ext cx="12262883" cy="7213600"/>
          </a:xfrm>
          <a:prstGeom prst="rect">
            <a:avLst/>
          </a:prstGeom>
          <a:solidFill>
            <a:srgbClr val="6779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4">
            <a:extLst>
              <a:ext uri="{FF2B5EF4-FFF2-40B4-BE49-F238E27FC236}">
                <a16:creationId xmlns:a16="http://schemas.microsoft.com/office/drawing/2014/main" id="{90782387-7C54-8402-073A-F767390F85E4}"/>
              </a:ext>
            </a:extLst>
          </p:cNvPr>
          <p:cNvPicPr>
            <a:picLocks noChangeAspect="1"/>
          </p:cNvPicPr>
          <p:nvPr userDrawn="1"/>
        </p:nvPicPr>
        <p:blipFill>
          <a:blip r:embed="rId2">
            <a:extLst>
              <a:ext uri="{96DAC541-7B7A-43D3-8B79-37D633B846F1}">
                <asvg:svgBlip xmlns:asvg="http://schemas.microsoft.com/office/drawing/2016/SVG/main" r:embed="rId3"/>
              </a:ext>
            </a:extLst>
          </a:blip>
          <a:srcRect l="-6329" t="9667" r="54989" b="9667"/>
          <a:stretch/>
        </p:blipFill>
        <p:spPr>
          <a:xfrm>
            <a:off x="7617151" y="-177800"/>
            <a:ext cx="4591178" cy="7213600"/>
          </a:xfrm>
          <a:prstGeom prst="rect">
            <a:avLst/>
          </a:prstGeom>
        </p:spPr>
      </p:pic>
      <p:pic>
        <p:nvPicPr>
          <p:cNvPr id="5" name="Picture 4">
            <a:extLst>
              <a:ext uri="{FF2B5EF4-FFF2-40B4-BE49-F238E27FC236}">
                <a16:creationId xmlns:a16="http://schemas.microsoft.com/office/drawing/2014/main" id="{01BEFE54-0241-3402-DE85-666F4D6E5DBC}"/>
              </a:ext>
            </a:extLst>
          </p:cNvPr>
          <p:cNvPicPr>
            <a:picLocks noChangeAspect="1"/>
          </p:cNvPicPr>
          <p:nvPr userDrawn="1"/>
        </p:nvPicPr>
        <p:blipFill>
          <a:blip r:embed="rId4"/>
          <a:stretch>
            <a:fillRect/>
          </a:stretch>
        </p:blipFill>
        <p:spPr>
          <a:xfrm>
            <a:off x="10061205" y="5907497"/>
            <a:ext cx="1450848" cy="335017"/>
          </a:xfrm>
          <a:prstGeom prst="rect">
            <a:avLst/>
          </a:prstGeom>
        </p:spPr>
      </p:pic>
      <p:sp>
        <p:nvSpPr>
          <p:cNvPr id="8" name="Title 1">
            <a:extLst>
              <a:ext uri="{FF2B5EF4-FFF2-40B4-BE49-F238E27FC236}">
                <a16:creationId xmlns:a16="http://schemas.microsoft.com/office/drawing/2014/main" id="{63276A15-5CFC-B70B-9F4D-E5B1106D3CF3}"/>
              </a:ext>
            </a:extLst>
          </p:cNvPr>
          <p:cNvSpPr>
            <a:spLocks noGrp="1"/>
          </p:cNvSpPr>
          <p:nvPr>
            <p:ph type="title" hasCustomPrompt="1"/>
          </p:nvPr>
        </p:nvSpPr>
        <p:spPr>
          <a:xfrm>
            <a:off x="706093" y="1208623"/>
            <a:ext cx="9310254" cy="1315916"/>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up to 2 lines.</a:t>
            </a:r>
          </a:p>
        </p:txBody>
      </p:sp>
      <p:sp>
        <p:nvSpPr>
          <p:cNvPr id="10" name="Text Placeholder 20">
            <a:extLst>
              <a:ext uri="{FF2B5EF4-FFF2-40B4-BE49-F238E27FC236}">
                <a16:creationId xmlns:a16="http://schemas.microsoft.com/office/drawing/2014/main" id="{2F77AAC2-8414-B128-58BA-3C07CA3DA60E}"/>
              </a:ext>
            </a:extLst>
          </p:cNvPr>
          <p:cNvSpPr>
            <a:spLocks noGrp="1"/>
          </p:cNvSpPr>
          <p:nvPr>
            <p:ph type="body" sz="quarter" idx="10" hasCustomPrompt="1"/>
          </p:nvPr>
        </p:nvSpPr>
        <p:spPr>
          <a:xfrm>
            <a:off x="744513"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11" name="Picture Placeholder 5">
            <a:extLst>
              <a:ext uri="{FF2B5EF4-FFF2-40B4-BE49-F238E27FC236}">
                <a16:creationId xmlns:a16="http://schemas.microsoft.com/office/drawing/2014/main" id="{5C0B199B-5C2B-F1B6-919C-3C563185D78D}"/>
              </a:ext>
            </a:extLst>
          </p:cNvPr>
          <p:cNvSpPr>
            <a:spLocks noGrp="1"/>
          </p:cNvSpPr>
          <p:nvPr>
            <p:ph type="pic" sz="quarter" idx="11" hasCustomPrompt="1"/>
          </p:nvPr>
        </p:nvSpPr>
        <p:spPr>
          <a:xfrm>
            <a:off x="747983" y="3839810"/>
            <a:ext cx="2392781" cy="2392781"/>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A8DC1CE3-78E2-0E1D-9296-41CE7A4DD48D}"/>
              </a:ext>
            </a:extLst>
          </p:cNvPr>
          <p:cNvSpPr/>
          <p:nvPr userDrawn="1"/>
        </p:nvSpPr>
        <p:spPr>
          <a:xfrm>
            <a:off x="738839" y="303256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768940"/>
      </p:ext>
    </p:extLst>
  </p:cSld>
  <p:clrMapOvr>
    <a:masterClrMapping/>
  </p:clrMapOvr>
  <p:extLst>
    <p:ext uri="{DCECCB84-F9BA-43D5-87BE-67443E8EF086}">
      <p15:sldGuideLst xmlns:p15="http://schemas.microsoft.com/office/powerpoint/2012/main">
        <p15:guide id="1" pos="461" userDrawn="1">
          <p15:clr>
            <a:srgbClr val="FBAE40"/>
          </p15:clr>
        </p15:guide>
        <p15:guide id="2" orient="horz" pos="3929"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pic 1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753F2E-0844-11C2-E512-160CA6C12125}"/>
              </a:ext>
            </a:extLst>
          </p:cNvPr>
          <p:cNvSpPr/>
          <p:nvPr userDrawn="1"/>
        </p:nvSpPr>
        <p:spPr>
          <a:xfrm>
            <a:off x="-35442" y="-177800"/>
            <a:ext cx="12262883" cy="721360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4">
            <a:extLst>
              <a:ext uri="{FF2B5EF4-FFF2-40B4-BE49-F238E27FC236}">
                <a16:creationId xmlns:a16="http://schemas.microsoft.com/office/drawing/2014/main" id="{90782387-7C54-8402-073A-F767390F85E4}"/>
              </a:ext>
            </a:extLst>
          </p:cNvPr>
          <p:cNvPicPr>
            <a:picLocks noChangeAspect="1"/>
          </p:cNvPicPr>
          <p:nvPr userDrawn="1"/>
        </p:nvPicPr>
        <p:blipFill>
          <a:blip r:embed="rId2">
            <a:extLst>
              <a:ext uri="{96DAC541-7B7A-43D3-8B79-37D633B846F1}">
                <asvg:svgBlip xmlns:asvg="http://schemas.microsoft.com/office/drawing/2016/SVG/main" r:embed="rId3"/>
              </a:ext>
            </a:extLst>
          </a:blip>
          <a:srcRect l="-6329" t="9667" r="54989" b="9667"/>
          <a:stretch/>
        </p:blipFill>
        <p:spPr>
          <a:xfrm>
            <a:off x="7617151" y="-177800"/>
            <a:ext cx="4591178" cy="7213600"/>
          </a:xfrm>
          <a:prstGeom prst="rect">
            <a:avLst/>
          </a:prstGeom>
        </p:spPr>
      </p:pic>
      <p:pic>
        <p:nvPicPr>
          <p:cNvPr id="7" name="Picture 6">
            <a:extLst>
              <a:ext uri="{FF2B5EF4-FFF2-40B4-BE49-F238E27FC236}">
                <a16:creationId xmlns:a16="http://schemas.microsoft.com/office/drawing/2014/main" id="{922FAED6-9789-5C48-9132-7924FA748FC0}"/>
              </a:ext>
            </a:extLst>
          </p:cNvPr>
          <p:cNvPicPr>
            <a:picLocks noChangeAspect="1"/>
          </p:cNvPicPr>
          <p:nvPr userDrawn="1"/>
        </p:nvPicPr>
        <p:blipFill>
          <a:blip r:embed="rId4"/>
          <a:stretch>
            <a:fillRect/>
          </a:stretch>
        </p:blipFill>
        <p:spPr>
          <a:xfrm>
            <a:off x="10061205" y="5904794"/>
            <a:ext cx="1557681" cy="359688"/>
          </a:xfrm>
          <a:prstGeom prst="rect">
            <a:avLst/>
          </a:prstGeom>
        </p:spPr>
      </p:pic>
      <p:sp>
        <p:nvSpPr>
          <p:cNvPr id="8" name="Title 1">
            <a:extLst>
              <a:ext uri="{FF2B5EF4-FFF2-40B4-BE49-F238E27FC236}">
                <a16:creationId xmlns:a16="http://schemas.microsoft.com/office/drawing/2014/main" id="{79482C9A-07ED-807C-B967-B979537F8826}"/>
              </a:ext>
            </a:extLst>
          </p:cNvPr>
          <p:cNvSpPr>
            <a:spLocks noGrp="1"/>
          </p:cNvSpPr>
          <p:nvPr>
            <p:ph type="title" hasCustomPrompt="1"/>
          </p:nvPr>
        </p:nvSpPr>
        <p:spPr>
          <a:xfrm>
            <a:off x="706093" y="1208623"/>
            <a:ext cx="9310254" cy="1315916"/>
          </a:xfrm>
          <a:prstGeom prst="rect">
            <a:avLst/>
          </a:prstGeom>
        </p:spPr>
        <p:txBody>
          <a:bodyPr lIns="0" tIns="0" rIns="0" bIns="0" anchor="b" anchorCtr="0"/>
          <a:lstStyle>
            <a:lvl1pPr>
              <a:defRPr sz="4270" b="0" i="0">
                <a:solidFill>
                  <a:schemeClr val="tx1"/>
                </a:solidFill>
                <a:latin typeface="Spectral" panose="02020502060000000000" pitchFamily="18" charset="77"/>
              </a:defRPr>
            </a:lvl1pPr>
          </a:lstStyle>
          <a:p>
            <a:r>
              <a:rPr lang="en-US"/>
              <a:t>Intro slide header. </a:t>
            </a:r>
            <a:br>
              <a:rPr lang="en-US"/>
            </a:br>
            <a:r>
              <a:rPr lang="en-US"/>
              <a:t>Please use up to 2 lines.</a:t>
            </a:r>
          </a:p>
        </p:txBody>
      </p:sp>
      <p:sp>
        <p:nvSpPr>
          <p:cNvPr id="10" name="Text Placeholder 20">
            <a:extLst>
              <a:ext uri="{FF2B5EF4-FFF2-40B4-BE49-F238E27FC236}">
                <a16:creationId xmlns:a16="http://schemas.microsoft.com/office/drawing/2014/main" id="{419D6CE9-F61A-9034-D1BD-AB3B3AE69BA0}"/>
              </a:ext>
            </a:extLst>
          </p:cNvPr>
          <p:cNvSpPr>
            <a:spLocks noGrp="1"/>
          </p:cNvSpPr>
          <p:nvPr>
            <p:ph type="body" sz="quarter" idx="10" hasCustomPrompt="1"/>
          </p:nvPr>
        </p:nvSpPr>
        <p:spPr>
          <a:xfrm>
            <a:off x="744513" y="676009"/>
            <a:ext cx="3582987" cy="153866"/>
          </a:xfrm>
          <a:prstGeom prst="rect">
            <a:avLst/>
          </a:prstGeom>
        </p:spPr>
        <p:txBody>
          <a:bodyPr lIns="0" tIns="0" rIns="0" bIns="0"/>
          <a:lstStyle>
            <a:lvl1pPr marL="0" indent="0">
              <a:buNone/>
              <a:defRPr sz="1000" spc="300">
                <a:solidFill>
                  <a:schemeClr val="tx1"/>
                </a:solidFill>
                <a:latin typeface="Work Sans" pitchFamily="2" charset="77"/>
              </a:defRPr>
            </a:lvl1pPr>
          </a:lstStyle>
          <a:p>
            <a:pPr lvl="0"/>
            <a:r>
              <a:rPr lang="en-US"/>
              <a:t>NAME OF FACULTY OR DEPARTMENT</a:t>
            </a:r>
          </a:p>
        </p:txBody>
      </p:sp>
      <p:sp>
        <p:nvSpPr>
          <p:cNvPr id="11" name="Picture Placeholder 5">
            <a:extLst>
              <a:ext uri="{FF2B5EF4-FFF2-40B4-BE49-F238E27FC236}">
                <a16:creationId xmlns:a16="http://schemas.microsoft.com/office/drawing/2014/main" id="{2FBE9042-266D-490A-CD49-E6B844342257}"/>
              </a:ext>
            </a:extLst>
          </p:cNvPr>
          <p:cNvSpPr>
            <a:spLocks noGrp="1"/>
          </p:cNvSpPr>
          <p:nvPr>
            <p:ph type="pic" sz="quarter" idx="11" hasCustomPrompt="1"/>
          </p:nvPr>
        </p:nvSpPr>
        <p:spPr>
          <a:xfrm>
            <a:off x="747983" y="3839810"/>
            <a:ext cx="2392781" cy="2392781"/>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75478047-6AA0-786D-B2A7-918B04AE938C}"/>
              </a:ext>
            </a:extLst>
          </p:cNvPr>
          <p:cNvSpPr/>
          <p:nvPr userDrawn="1"/>
        </p:nvSpPr>
        <p:spPr>
          <a:xfrm>
            <a:off x="738839" y="303256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9350177"/>
      </p:ext>
    </p:extLst>
  </p:cSld>
  <p:clrMapOvr>
    <a:masterClrMapping/>
  </p:clrMapOvr>
  <p:extLst>
    <p:ext uri="{DCECCB84-F9BA-43D5-87BE-67443E8EF086}">
      <p15:sldGuideLst xmlns:p15="http://schemas.microsoft.com/office/powerpoint/2012/main">
        <p15:guide id="1" pos="461" userDrawn="1">
          <p15:clr>
            <a:srgbClr val="FBAE40"/>
          </p15:clr>
        </p15:guide>
        <p15:guide id="2" orient="horz" pos="3929"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pic 2 garne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DB6D47-8675-4787-34AA-B4DE2BD33C33}"/>
              </a:ext>
            </a:extLst>
          </p:cNvPr>
          <p:cNvSpPr/>
          <p:nvPr userDrawn="1"/>
        </p:nvSpPr>
        <p:spPr>
          <a:xfrm>
            <a:off x="-33079" y="-16541"/>
            <a:ext cx="12258157" cy="6891079"/>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D17DAFA6-63C0-E47E-B1BB-B1F4C9BAB089}"/>
              </a:ext>
            </a:extLst>
          </p:cNvPr>
          <p:cNvPicPr>
            <a:picLocks noChangeAspect="1"/>
          </p:cNvPicPr>
          <p:nvPr userDrawn="1"/>
        </p:nvPicPr>
        <p:blipFill>
          <a:blip r:embed="rId2">
            <a:extLst>
              <a:ext uri="{96DAC541-7B7A-43D3-8B79-37D633B846F1}">
                <asvg:svgBlip xmlns:asvg="http://schemas.microsoft.com/office/drawing/2016/SVG/main" r:embed="rId3"/>
              </a:ext>
            </a:extLst>
          </a:blip>
          <a:srcRect l="49659" t="-1061" r="-783" b="50197"/>
          <a:stretch/>
        </p:blipFill>
        <p:spPr>
          <a:xfrm>
            <a:off x="-64075" y="1937289"/>
            <a:ext cx="4961540" cy="4936210"/>
          </a:xfrm>
          <a:prstGeom prst="rect">
            <a:avLst/>
          </a:prstGeom>
        </p:spPr>
      </p:pic>
      <p:pic>
        <p:nvPicPr>
          <p:cNvPr id="5" name="Picture 4">
            <a:extLst>
              <a:ext uri="{FF2B5EF4-FFF2-40B4-BE49-F238E27FC236}">
                <a16:creationId xmlns:a16="http://schemas.microsoft.com/office/drawing/2014/main" id="{B9D84DC5-7120-F0E7-CB4B-68092ED4F075}"/>
              </a:ext>
            </a:extLst>
          </p:cNvPr>
          <p:cNvPicPr>
            <a:picLocks noChangeAspect="1"/>
          </p:cNvPicPr>
          <p:nvPr userDrawn="1"/>
        </p:nvPicPr>
        <p:blipFill>
          <a:blip r:embed="rId4"/>
          <a:stretch>
            <a:fillRect/>
          </a:stretch>
        </p:blipFill>
        <p:spPr>
          <a:xfrm>
            <a:off x="734277" y="5919560"/>
            <a:ext cx="1476120" cy="34085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714044" y="1298073"/>
            <a:ext cx="9310254" cy="1940705"/>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a maximum </a:t>
            </a:r>
            <a:br>
              <a:rPr lang="en-US"/>
            </a:br>
            <a:r>
              <a:rPr lang="en-US"/>
              <a:t>of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6" name="Picture Placeholder 5">
            <a:extLst>
              <a:ext uri="{FF2B5EF4-FFF2-40B4-BE49-F238E27FC236}">
                <a16:creationId xmlns:a16="http://schemas.microsoft.com/office/drawing/2014/main" id="{9D82FF68-3018-8AC3-CE00-161374A45074}"/>
              </a:ext>
            </a:extLst>
          </p:cNvPr>
          <p:cNvSpPr>
            <a:spLocks noGrp="1"/>
          </p:cNvSpPr>
          <p:nvPr>
            <p:ph type="pic" sz="quarter" idx="11" hasCustomPrompt="1"/>
          </p:nvPr>
        </p:nvSpPr>
        <p:spPr>
          <a:xfrm>
            <a:off x="8943377" y="222837"/>
            <a:ext cx="6430034" cy="6430034"/>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4DE9275C-24EF-C042-EC42-491B562F437E}"/>
              </a:ext>
            </a:extLst>
          </p:cNvPr>
          <p:cNvSpPr/>
          <p:nvPr userDrawn="1"/>
        </p:nvSpPr>
        <p:spPr>
          <a:xfrm>
            <a:off x="738839" y="3787994"/>
            <a:ext cx="900000" cy="180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12665"/>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text 1 charco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FC3A07-713C-3CF4-5690-7F9E1771E93C}"/>
              </a:ext>
            </a:extLst>
          </p:cNvPr>
          <p:cNvSpPr/>
          <p:nvPr userDrawn="1"/>
        </p:nvSpPr>
        <p:spPr>
          <a:xfrm>
            <a:off x="-123290" y="-113340"/>
            <a:ext cx="12446097" cy="7084679"/>
          </a:xfrm>
          <a:prstGeom prst="rect">
            <a:avLst/>
          </a:prstGeom>
          <a:solidFill>
            <a:srgbClr val="2D2D2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655295BA-6EB4-A80A-F98F-BDCE5CD9DD8F}"/>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noRot="1" noMove="1" noResize="1" noEditPoints="1" noAdjustHandles="1" noChangeArrowheads="1" noChangeShapeType="1"/>
          </p:cNvSpPr>
          <p:nvPr>
            <p:ph type="title" hasCustomPrompt="1"/>
          </p:nvPr>
        </p:nvSpPr>
        <p:spPr>
          <a:xfrm>
            <a:off x="598517" y="2658147"/>
            <a:ext cx="9310254" cy="1940705"/>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a maximum </a:t>
            </a:r>
            <a:br>
              <a:rPr lang="en-US"/>
            </a:br>
            <a:r>
              <a:rPr lang="en-US"/>
              <a:t>of three to four lines. </a:t>
            </a:r>
          </a:p>
        </p:txBody>
      </p:sp>
      <p:pic>
        <p:nvPicPr>
          <p:cNvPr id="5" name="Picture 4">
            <a:extLst>
              <a:ext uri="{FF2B5EF4-FFF2-40B4-BE49-F238E27FC236}">
                <a16:creationId xmlns:a16="http://schemas.microsoft.com/office/drawing/2014/main" id="{C4B0EB91-AE2A-99AC-C851-A0B3F0C1A320}"/>
              </a:ext>
            </a:extLst>
          </p:cNvPr>
          <p:cNvPicPr>
            <a:picLocks noChangeAspect="1"/>
          </p:cNvPicPr>
          <p:nvPr userDrawn="1"/>
        </p:nvPicPr>
        <p:blipFill>
          <a:blip r:embed="rId4"/>
          <a:stretch>
            <a:fillRect/>
          </a:stretch>
        </p:blipFill>
        <p:spPr>
          <a:xfrm>
            <a:off x="620286" y="578855"/>
            <a:ext cx="1557681" cy="359687"/>
          </a:xfrm>
          <a:prstGeom prst="rect">
            <a:avLst/>
          </a:prstGeom>
        </p:spPr>
      </p:pic>
      <p:sp>
        <p:nvSpPr>
          <p:cNvPr id="6" name="Text Placeholder 20">
            <a:extLst>
              <a:ext uri="{FF2B5EF4-FFF2-40B4-BE49-F238E27FC236}">
                <a16:creationId xmlns:a16="http://schemas.microsoft.com/office/drawing/2014/main" id="{96B7720E-3715-E391-5F7D-E4CB6AEBDE97}"/>
              </a:ext>
            </a:extLst>
          </p:cNvPr>
          <p:cNvSpPr>
            <a:spLocks noGrp="1"/>
          </p:cNvSpPr>
          <p:nvPr>
            <p:ph type="body" sz="quarter" idx="10" hasCustomPrompt="1"/>
          </p:nvPr>
        </p:nvSpPr>
        <p:spPr>
          <a:xfrm>
            <a:off x="622370" y="608081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E0B87944-17A4-2855-4D74-685141904150}"/>
              </a:ext>
            </a:extLst>
          </p:cNvPr>
          <p:cNvSpPr/>
          <p:nvPr userDrawn="1"/>
        </p:nvSpPr>
        <p:spPr>
          <a:xfrm>
            <a:off x="642360" y="5092615"/>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0346656"/>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ic 2 charco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DB6D47-8675-4787-34AA-B4DE2BD33C33}"/>
              </a:ext>
            </a:extLst>
          </p:cNvPr>
          <p:cNvSpPr/>
          <p:nvPr userDrawn="1"/>
        </p:nvSpPr>
        <p:spPr>
          <a:xfrm>
            <a:off x="-33079" y="-16541"/>
            <a:ext cx="12258157" cy="6891079"/>
          </a:xfrm>
          <a:prstGeom prst="rect">
            <a:avLst/>
          </a:prstGeom>
          <a:solidFill>
            <a:srgbClr val="2D2D2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D17DAFA6-63C0-E47E-B1BB-B1F4C9BAB089}"/>
              </a:ext>
            </a:extLst>
          </p:cNvPr>
          <p:cNvPicPr>
            <a:picLocks noChangeAspect="1"/>
          </p:cNvPicPr>
          <p:nvPr userDrawn="1"/>
        </p:nvPicPr>
        <p:blipFill>
          <a:blip r:embed="rId2">
            <a:extLst>
              <a:ext uri="{96DAC541-7B7A-43D3-8B79-37D633B846F1}">
                <asvg:svgBlip xmlns:asvg="http://schemas.microsoft.com/office/drawing/2016/SVG/main" r:embed="rId3"/>
              </a:ext>
            </a:extLst>
          </a:blip>
          <a:srcRect l="49659" t="-1061" r="-783" b="50197"/>
          <a:stretch/>
        </p:blipFill>
        <p:spPr>
          <a:xfrm>
            <a:off x="-64075" y="1937289"/>
            <a:ext cx="4961540" cy="4936210"/>
          </a:xfrm>
          <a:prstGeom prst="rect">
            <a:avLst/>
          </a:prstGeom>
        </p:spPr>
      </p:pic>
      <p:pic>
        <p:nvPicPr>
          <p:cNvPr id="5" name="Picture 4">
            <a:extLst>
              <a:ext uri="{FF2B5EF4-FFF2-40B4-BE49-F238E27FC236}">
                <a16:creationId xmlns:a16="http://schemas.microsoft.com/office/drawing/2014/main" id="{B9D84DC5-7120-F0E7-CB4B-68092ED4F075}"/>
              </a:ext>
            </a:extLst>
          </p:cNvPr>
          <p:cNvPicPr>
            <a:picLocks noChangeAspect="1"/>
          </p:cNvPicPr>
          <p:nvPr userDrawn="1"/>
        </p:nvPicPr>
        <p:blipFill>
          <a:blip r:embed="rId4"/>
          <a:stretch>
            <a:fillRect/>
          </a:stretch>
        </p:blipFill>
        <p:spPr>
          <a:xfrm>
            <a:off x="734277" y="5919560"/>
            <a:ext cx="1476120" cy="34085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714044" y="1298073"/>
            <a:ext cx="9310254" cy="1940705"/>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a maximum </a:t>
            </a:r>
            <a:br>
              <a:rPr lang="en-US"/>
            </a:br>
            <a:r>
              <a:rPr lang="en-US"/>
              <a:t>of three lines.</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6" name="Picture Placeholder 5">
            <a:extLst>
              <a:ext uri="{FF2B5EF4-FFF2-40B4-BE49-F238E27FC236}">
                <a16:creationId xmlns:a16="http://schemas.microsoft.com/office/drawing/2014/main" id="{9D82FF68-3018-8AC3-CE00-161374A45074}"/>
              </a:ext>
            </a:extLst>
          </p:cNvPr>
          <p:cNvSpPr>
            <a:spLocks noGrp="1"/>
          </p:cNvSpPr>
          <p:nvPr>
            <p:ph type="pic" sz="quarter" idx="11" hasCustomPrompt="1"/>
          </p:nvPr>
        </p:nvSpPr>
        <p:spPr>
          <a:xfrm>
            <a:off x="8943377" y="222837"/>
            <a:ext cx="6430034" cy="6430034"/>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22305E72-D24C-A4CC-E9BC-EBE9AFFAF22F}"/>
              </a:ext>
            </a:extLst>
          </p:cNvPr>
          <p:cNvSpPr/>
          <p:nvPr userDrawn="1"/>
        </p:nvSpPr>
        <p:spPr>
          <a:xfrm>
            <a:off x="738839" y="378799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6881063"/>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pic 2 gre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DB6D47-8675-4787-34AA-B4DE2BD33C33}"/>
              </a:ext>
            </a:extLst>
          </p:cNvPr>
          <p:cNvSpPr/>
          <p:nvPr userDrawn="1"/>
        </p:nvSpPr>
        <p:spPr>
          <a:xfrm>
            <a:off x="-33079" y="-16541"/>
            <a:ext cx="12258157" cy="6891079"/>
          </a:xfrm>
          <a:prstGeom prst="rect">
            <a:avLst/>
          </a:prstGeom>
          <a:solidFill>
            <a:srgbClr val="8074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D17DAFA6-63C0-E47E-B1BB-B1F4C9BAB089}"/>
              </a:ext>
            </a:extLst>
          </p:cNvPr>
          <p:cNvPicPr>
            <a:picLocks noChangeAspect="1"/>
          </p:cNvPicPr>
          <p:nvPr userDrawn="1"/>
        </p:nvPicPr>
        <p:blipFill>
          <a:blip r:embed="rId2">
            <a:extLst>
              <a:ext uri="{96DAC541-7B7A-43D3-8B79-37D633B846F1}">
                <asvg:svgBlip xmlns:asvg="http://schemas.microsoft.com/office/drawing/2016/SVG/main" r:embed="rId3"/>
              </a:ext>
            </a:extLst>
          </a:blip>
          <a:srcRect l="49659" t="-1061" r="-783" b="50197"/>
          <a:stretch/>
        </p:blipFill>
        <p:spPr>
          <a:xfrm>
            <a:off x="-64075" y="1937289"/>
            <a:ext cx="4961540" cy="4936210"/>
          </a:xfrm>
          <a:prstGeom prst="rect">
            <a:avLst/>
          </a:prstGeom>
        </p:spPr>
      </p:pic>
      <p:pic>
        <p:nvPicPr>
          <p:cNvPr id="5" name="Picture 4">
            <a:extLst>
              <a:ext uri="{FF2B5EF4-FFF2-40B4-BE49-F238E27FC236}">
                <a16:creationId xmlns:a16="http://schemas.microsoft.com/office/drawing/2014/main" id="{B9D84DC5-7120-F0E7-CB4B-68092ED4F075}"/>
              </a:ext>
            </a:extLst>
          </p:cNvPr>
          <p:cNvPicPr>
            <a:picLocks noChangeAspect="1"/>
          </p:cNvPicPr>
          <p:nvPr userDrawn="1"/>
        </p:nvPicPr>
        <p:blipFill>
          <a:blip r:embed="rId4"/>
          <a:stretch>
            <a:fillRect/>
          </a:stretch>
        </p:blipFill>
        <p:spPr>
          <a:xfrm>
            <a:off x="734277" y="5919560"/>
            <a:ext cx="1476120" cy="34085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714044" y="1298073"/>
            <a:ext cx="9310254" cy="1940705"/>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a maximum </a:t>
            </a:r>
            <a:br>
              <a:rPr lang="en-US"/>
            </a:br>
            <a:r>
              <a:rPr lang="en-US"/>
              <a:t>of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6" name="Picture Placeholder 5">
            <a:extLst>
              <a:ext uri="{FF2B5EF4-FFF2-40B4-BE49-F238E27FC236}">
                <a16:creationId xmlns:a16="http://schemas.microsoft.com/office/drawing/2014/main" id="{9D82FF68-3018-8AC3-CE00-161374A45074}"/>
              </a:ext>
            </a:extLst>
          </p:cNvPr>
          <p:cNvSpPr>
            <a:spLocks noGrp="1"/>
          </p:cNvSpPr>
          <p:nvPr>
            <p:ph type="pic" sz="quarter" idx="11" hasCustomPrompt="1"/>
          </p:nvPr>
        </p:nvSpPr>
        <p:spPr>
          <a:xfrm>
            <a:off x="8943377" y="222837"/>
            <a:ext cx="6430034" cy="6430034"/>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591CBB24-1557-91C6-B43E-4C9B617DC8B8}"/>
              </a:ext>
            </a:extLst>
          </p:cNvPr>
          <p:cNvSpPr/>
          <p:nvPr userDrawn="1"/>
        </p:nvSpPr>
        <p:spPr>
          <a:xfrm>
            <a:off x="738839" y="378799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2974372"/>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ic 2 bl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DB6D47-8675-4787-34AA-B4DE2BD33C33}"/>
              </a:ext>
            </a:extLst>
          </p:cNvPr>
          <p:cNvSpPr/>
          <p:nvPr userDrawn="1"/>
        </p:nvSpPr>
        <p:spPr>
          <a:xfrm>
            <a:off x="-33079" y="-16541"/>
            <a:ext cx="12258157" cy="6891079"/>
          </a:xfrm>
          <a:prstGeom prst="rect">
            <a:avLst/>
          </a:prstGeom>
          <a:solidFill>
            <a:srgbClr val="636D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D17DAFA6-63C0-E47E-B1BB-B1F4C9BAB089}"/>
              </a:ext>
            </a:extLst>
          </p:cNvPr>
          <p:cNvPicPr>
            <a:picLocks noChangeAspect="1"/>
          </p:cNvPicPr>
          <p:nvPr userDrawn="1"/>
        </p:nvPicPr>
        <p:blipFill>
          <a:blip r:embed="rId2">
            <a:extLst>
              <a:ext uri="{96DAC541-7B7A-43D3-8B79-37D633B846F1}">
                <asvg:svgBlip xmlns:asvg="http://schemas.microsoft.com/office/drawing/2016/SVG/main" r:embed="rId3"/>
              </a:ext>
            </a:extLst>
          </a:blip>
          <a:srcRect l="49659" t="-1061" r="-783" b="50197"/>
          <a:stretch/>
        </p:blipFill>
        <p:spPr>
          <a:xfrm>
            <a:off x="-64075" y="1937289"/>
            <a:ext cx="4961540" cy="4936210"/>
          </a:xfrm>
          <a:prstGeom prst="rect">
            <a:avLst/>
          </a:prstGeom>
        </p:spPr>
      </p:pic>
      <p:pic>
        <p:nvPicPr>
          <p:cNvPr id="5" name="Picture 4">
            <a:extLst>
              <a:ext uri="{FF2B5EF4-FFF2-40B4-BE49-F238E27FC236}">
                <a16:creationId xmlns:a16="http://schemas.microsoft.com/office/drawing/2014/main" id="{B9D84DC5-7120-F0E7-CB4B-68092ED4F075}"/>
              </a:ext>
            </a:extLst>
          </p:cNvPr>
          <p:cNvPicPr>
            <a:picLocks noChangeAspect="1"/>
          </p:cNvPicPr>
          <p:nvPr userDrawn="1"/>
        </p:nvPicPr>
        <p:blipFill>
          <a:blip r:embed="rId4"/>
          <a:stretch>
            <a:fillRect/>
          </a:stretch>
        </p:blipFill>
        <p:spPr>
          <a:xfrm>
            <a:off x="734277" y="5919560"/>
            <a:ext cx="1476120" cy="34085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714044" y="1298073"/>
            <a:ext cx="9310254" cy="1940705"/>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a maximum </a:t>
            </a:r>
            <a:br>
              <a:rPr lang="en-US"/>
            </a:br>
            <a:r>
              <a:rPr lang="en-US"/>
              <a:t>of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6" name="Picture Placeholder 5">
            <a:extLst>
              <a:ext uri="{FF2B5EF4-FFF2-40B4-BE49-F238E27FC236}">
                <a16:creationId xmlns:a16="http://schemas.microsoft.com/office/drawing/2014/main" id="{9D82FF68-3018-8AC3-CE00-161374A45074}"/>
              </a:ext>
            </a:extLst>
          </p:cNvPr>
          <p:cNvSpPr>
            <a:spLocks noGrp="1"/>
          </p:cNvSpPr>
          <p:nvPr>
            <p:ph type="pic" sz="quarter" idx="11" hasCustomPrompt="1"/>
          </p:nvPr>
        </p:nvSpPr>
        <p:spPr>
          <a:xfrm>
            <a:off x="8943377" y="222837"/>
            <a:ext cx="6430034" cy="6430034"/>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22DB9BCB-A852-AF83-4C7B-426FFDE63FC6}"/>
              </a:ext>
            </a:extLst>
          </p:cNvPr>
          <p:cNvSpPr/>
          <p:nvPr userDrawn="1"/>
        </p:nvSpPr>
        <p:spPr>
          <a:xfrm>
            <a:off x="738839" y="378799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0912278"/>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pic 2 gree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DB6D47-8675-4787-34AA-B4DE2BD33C33}"/>
              </a:ext>
            </a:extLst>
          </p:cNvPr>
          <p:cNvSpPr/>
          <p:nvPr userDrawn="1"/>
        </p:nvSpPr>
        <p:spPr>
          <a:xfrm>
            <a:off x="-33079" y="-16541"/>
            <a:ext cx="12258157" cy="6891079"/>
          </a:xfrm>
          <a:prstGeom prst="rect">
            <a:avLst/>
          </a:prstGeom>
          <a:solidFill>
            <a:srgbClr val="6779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D17DAFA6-63C0-E47E-B1BB-B1F4C9BAB089}"/>
              </a:ext>
            </a:extLst>
          </p:cNvPr>
          <p:cNvPicPr>
            <a:picLocks noChangeAspect="1"/>
          </p:cNvPicPr>
          <p:nvPr userDrawn="1"/>
        </p:nvPicPr>
        <p:blipFill>
          <a:blip r:embed="rId2">
            <a:extLst>
              <a:ext uri="{96DAC541-7B7A-43D3-8B79-37D633B846F1}">
                <asvg:svgBlip xmlns:asvg="http://schemas.microsoft.com/office/drawing/2016/SVG/main" r:embed="rId3"/>
              </a:ext>
            </a:extLst>
          </a:blip>
          <a:srcRect l="49659" t="-1061" r="-783" b="50197"/>
          <a:stretch/>
        </p:blipFill>
        <p:spPr>
          <a:xfrm>
            <a:off x="-64075" y="1937289"/>
            <a:ext cx="4961540" cy="4936210"/>
          </a:xfrm>
          <a:prstGeom prst="rect">
            <a:avLst/>
          </a:prstGeom>
        </p:spPr>
      </p:pic>
      <p:pic>
        <p:nvPicPr>
          <p:cNvPr id="5" name="Picture 4">
            <a:extLst>
              <a:ext uri="{FF2B5EF4-FFF2-40B4-BE49-F238E27FC236}">
                <a16:creationId xmlns:a16="http://schemas.microsoft.com/office/drawing/2014/main" id="{B9D84DC5-7120-F0E7-CB4B-68092ED4F075}"/>
              </a:ext>
            </a:extLst>
          </p:cNvPr>
          <p:cNvPicPr>
            <a:picLocks noChangeAspect="1"/>
          </p:cNvPicPr>
          <p:nvPr userDrawn="1"/>
        </p:nvPicPr>
        <p:blipFill>
          <a:blip r:embed="rId4"/>
          <a:stretch>
            <a:fillRect/>
          </a:stretch>
        </p:blipFill>
        <p:spPr>
          <a:xfrm>
            <a:off x="734277" y="5919560"/>
            <a:ext cx="1476120" cy="34085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714044" y="1298073"/>
            <a:ext cx="9310254" cy="1940705"/>
          </a:xfrm>
          <a:prstGeom prst="rect">
            <a:avLst/>
          </a:prstGeom>
        </p:spPr>
        <p:txBody>
          <a:bodyPr lIns="0" tIns="0" rIns="0" bIns="0" anchor="b" anchorCtr="0"/>
          <a:lstStyle>
            <a:lvl1pPr>
              <a:defRPr sz="4270" b="0" i="0">
                <a:solidFill>
                  <a:schemeClr val="bg1"/>
                </a:solidFill>
                <a:latin typeface="Spectral" panose="02020502060000000000" pitchFamily="18" charset="77"/>
              </a:defRPr>
            </a:lvl1pPr>
          </a:lstStyle>
          <a:p>
            <a:r>
              <a:rPr lang="en-US"/>
              <a:t>Intro slide header. </a:t>
            </a:r>
            <a:br>
              <a:rPr lang="en-US"/>
            </a:br>
            <a:r>
              <a:rPr lang="en-US"/>
              <a:t>Please use a maximum </a:t>
            </a:r>
            <a:br>
              <a:rPr lang="en-US"/>
            </a:br>
            <a:r>
              <a:rPr lang="en-US"/>
              <a:t>of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7600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6" name="Picture Placeholder 5">
            <a:extLst>
              <a:ext uri="{FF2B5EF4-FFF2-40B4-BE49-F238E27FC236}">
                <a16:creationId xmlns:a16="http://schemas.microsoft.com/office/drawing/2014/main" id="{9D82FF68-3018-8AC3-CE00-161374A45074}"/>
              </a:ext>
            </a:extLst>
          </p:cNvPr>
          <p:cNvSpPr>
            <a:spLocks noGrp="1"/>
          </p:cNvSpPr>
          <p:nvPr>
            <p:ph type="pic" sz="quarter" idx="11" hasCustomPrompt="1"/>
          </p:nvPr>
        </p:nvSpPr>
        <p:spPr>
          <a:xfrm>
            <a:off x="8943377" y="222837"/>
            <a:ext cx="6430034" cy="6430034"/>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sp>
        <p:nvSpPr>
          <p:cNvPr id="4" name="Rectangle 3">
            <a:extLst>
              <a:ext uri="{FF2B5EF4-FFF2-40B4-BE49-F238E27FC236}">
                <a16:creationId xmlns:a16="http://schemas.microsoft.com/office/drawing/2014/main" id="{078B4C7E-ED79-B84A-4CD1-7F2D16A988D0}"/>
              </a:ext>
            </a:extLst>
          </p:cNvPr>
          <p:cNvSpPr/>
          <p:nvPr userDrawn="1"/>
        </p:nvSpPr>
        <p:spPr>
          <a:xfrm>
            <a:off x="738839" y="378799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93523"/>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POLAR GRE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DB6D47-8675-4787-34AA-B4DE2BD33C33}"/>
              </a:ext>
            </a:extLst>
          </p:cNvPr>
          <p:cNvSpPr/>
          <p:nvPr userDrawn="1"/>
        </p:nvSpPr>
        <p:spPr>
          <a:xfrm>
            <a:off x="-33079" y="-16541"/>
            <a:ext cx="12258157" cy="6891079"/>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D17DAFA6-63C0-E47E-B1BB-B1F4C9BAB089}"/>
              </a:ext>
            </a:extLst>
          </p:cNvPr>
          <p:cNvPicPr>
            <a:picLocks noChangeAspect="1"/>
          </p:cNvPicPr>
          <p:nvPr userDrawn="1"/>
        </p:nvPicPr>
        <p:blipFill>
          <a:blip r:embed="rId2">
            <a:extLst>
              <a:ext uri="{96DAC541-7B7A-43D3-8B79-37D633B846F1}">
                <asvg:svgBlip xmlns:asvg="http://schemas.microsoft.com/office/drawing/2016/SVG/main" r:embed="rId3"/>
              </a:ext>
            </a:extLst>
          </a:blip>
          <a:srcRect l="49659" t="-1061" r="-783" b="50197"/>
          <a:stretch/>
        </p:blipFill>
        <p:spPr>
          <a:xfrm>
            <a:off x="-64075" y="1937289"/>
            <a:ext cx="4961540" cy="4936210"/>
          </a:xfrm>
          <a:prstGeom prst="rect">
            <a:avLst/>
          </a:prstGeom>
        </p:spPr>
      </p:pic>
      <p:pic>
        <p:nvPicPr>
          <p:cNvPr id="5" name="Picture 4">
            <a:extLst>
              <a:ext uri="{FF2B5EF4-FFF2-40B4-BE49-F238E27FC236}">
                <a16:creationId xmlns:a16="http://schemas.microsoft.com/office/drawing/2014/main" id="{B9D84DC5-7120-F0E7-CB4B-68092ED4F075}"/>
              </a:ext>
            </a:extLst>
          </p:cNvPr>
          <p:cNvPicPr>
            <a:picLocks noChangeAspect="1"/>
          </p:cNvPicPr>
          <p:nvPr userDrawn="1"/>
        </p:nvPicPr>
        <p:blipFill>
          <a:blip r:embed="rId4"/>
          <a:stretch>
            <a:fillRect/>
          </a:stretch>
        </p:blipFill>
        <p:spPr>
          <a:xfrm>
            <a:off x="734277" y="5919560"/>
            <a:ext cx="1476120" cy="34085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714044" y="1298073"/>
            <a:ext cx="9310254" cy="1940705"/>
          </a:xfrm>
          <a:prstGeom prst="rect">
            <a:avLst/>
          </a:prstGeom>
        </p:spPr>
        <p:txBody>
          <a:bodyPr lIns="0" tIns="0" rIns="0" bIns="0" anchor="b" anchorCtr="0"/>
          <a:lstStyle>
            <a:lvl1pPr>
              <a:defRPr sz="4270" b="0" i="0">
                <a:solidFill>
                  <a:schemeClr val="tx1"/>
                </a:solidFill>
                <a:latin typeface="Spectral" panose="02020502060000000000" pitchFamily="18" charset="77"/>
              </a:defRPr>
            </a:lvl1pPr>
          </a:lstStyle>
          <a:p>
            <a:r>
              <a:rPr lang="en-US"/>
              <a:t>Intro slide header. </a:t>
            </a:r>
            <a:br>
              <a:rPr lang="en-US"/>
            </a:br>
            <a:r>
              <a:rPr lang="en-US"/>
              <a:t>Please use a maximum </a:t>
            </a:r>
            <a:br>
              <a:rPr lang="en-US"/>
            </a:br>
            <a:r>
              <a:rPr lang="en-US"/>
              <a:t>of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76009"/>
            <a:ext cx="3582987" cy="153866"/>
          </a:xfrm>
          <a:prstGeom prst="rect">
            <a:avLst/>
          </a:prstGeom>
        </p:spPr>
        <p:txBody>
          <a:bodyPr lIns="0" tIns="0" rIns="0" bIns="0"/>
          <a:lstStyle>
            <a:lvl1pPr marL="0" indent="0">
              <a:buNone/>
              <a:defRPr sz="1000" spc="300">
                <a:solidFill>
                  <a:schemeClr val="tx1"/>
                </a:solidFill>
                <a:latin typeface="Work Sans" pitchFamily="2" charset="77"/>
              </a:defRPr>
            </a:lvl1pPr>
          </a:lstStyle>
          <a:p>
            <a:pPr lvl="0"/>
            <a:r>
              <a:rPr lang="en-US"/>
              <a:t>NAME OF FACULTY OR DEPARTMENT</a:t>
            </a:r>
          </a:p>
        </p:txBody>
      </p:sp>
      <p:sp>
        <p:nvSpPr>
          <p:cNvPr id="6" name="Picture Placeholder 5">
            <a:extLst>
              <a:ext uri="{FF2B5EF4-FFF2-40B4-BE49-F238E27FC236}">
                <a16:creationId xmlns:a16="http://schemas.microsoft.com/office/drawing/2014/main" id="{9D82FF68-3018-8AC3-CE00-161374A45074}"/>
              </a:ext>
            </a:extLst>
          </p:cNvPr>
          <p:cNvSpPr>
            <a:spLocks noGrp="1"/>
          </p:cNvSpPr>
          <p:nvPr>
            <p:ph type="pic" sz="quarter" idx="11" hasCustomPrompt="1"/>
          </p:nvPr>
        </p:nvSpPr>
        <p:spPr>
          <a:xfrm>
            <a:off x="8943377" y="222837"/>
            <a:ext cx="6430034" cy="6430034"/>
          </a:xfrm>
          <a:prstGeom prst="ellipse">
            <a:avLst/>
          </a:prstGeom>
          <a:blipFill>
            <a:blip r:embed="rId5" cstate="screen">
              <a:extLst>
                <a:ext uri="{28A0092B-C50C-407E-A947-70E740481C1C}">
                  <a14:useLocalDpi xmlns:a14="http://schemas.microsoft.com/office/drawing/2010/main"/>
                </a:ext>
              </a:extLst>
            </a:blip>
            <a:stretch>
              <a:fillRect/>
            </a:stretch>
          </a:blipFill>
        </p:spPr>
        <p:txBody>
          <a:bodyPr/>
          <a:lstStyle>
            <a:lvl1pPr marL="0" indent="0" algn="ctr">
              <a:lnSpc>
                <a:spcPct val="100000"/>
              </a:lnSpc>
              <a:buNone/>
              <a:defRPr sz="1000">
                <a:solidFill>
                  <a:schemeClr val="bg1"/>
                </a:solidFill>
                <a:latin typeface="Work Sans" pitchFamily="2" charset="77"/>
              </a:defRPr>
            </a:lvl1pPr>
          </a:lstStyle>
          <a:p>
            <a:r>
              <a:rPr lang="en-US"/>
              <a:t>Click to insert a photo you have on file</a:t>
            </a:r>
          </a:p>
        </p:txBody>
      </p:sp>
      <p:pic>
        <p:nvPicPr>
          <p:cNvPr id="7" name="Picture 6">
            <a:extLst>
              <a:ext uri="{FF2B5EF4-FFF2-40B4-BE49-F238E27FC236}">
                <a16:creationId xmlns:a16="http://schemas.microsoft.com/office/drawing/2014/main" id="{4C6B7694-1119-E140-7A49-AFAE9060FBDA}"/>
              </a:ext>
            </a:extLst>
          </p:cNvPr>
          <p:cNvPicPr>
            <a:picLocks noChangeAspect="1"/>
          </p:cNvPicPr>
          <p:nvPr userDrawn="1"/>
        </p:nvPicPr>
        <p:blipFill>
          <a:blip r:embed="rId6"/>
          <a:stretch>
            <a:fillRect/>
          </a:stretch>
        </p:blipFill>
        <p:spPr>
          <a:xfrm>
            <a:off x="736563" y="5848733"/>
            <a:ext cx="1476118" cy="340854"/>
          </a:xfrm>
          <a:prstGeom prst="rect">
            <a:avLst/>
          </a:prstGeom>
        </p:spPr>
      </p:pic>
      <p:sp>
        <p:nvSpPr>
          <p:cNvPr id="4" name="Rectangle 3">
            <a:extLst>
              <a:ext uri="{FF2B5EF4-FFF2-40B4-BE49-F238E27FC236}">
                <a16:creationId xmlns:a16="http://schemas.microsoft.com/office/drawing/2014/main" id="{E01DFE32-4F3A-B648-E5CC-FDE7DFD4F645}"/>
              </a:ext>
            </a:extLst>
          </p:cNvPr>
          <p:cNvSpPr/>
          <p:nvPr userDrawn="1"/>
        </p:nvSpPr>
        <p:spPr>
          <a:xfrm>
            <a:off x="738839" y="378799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8018969"/>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pic 3 garnet">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EB8E27C1-6FCC-2FE0-2D16-83B6F3DBB295}"/>
              </a:ext>
            </a:extLst>
          </p:cNvPr>
          <p:cNvSpPr/>
          <p:nvPr userDrawn="1"/>
        </p:nvSpPr>
        <p:spPr>
          <a:xfrm>
            <a:off x="-24576" y="-63611"/>
            <a:ext cx="12340424" cy="6961368"/>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81E57B93-EBFB-6C45-A479-91E928DC2450}"/>
              </a:ext>
            </a:extLst>
          </p:cNvPr>
          <p:cNvPicPr>
            <a:picLocks noChangeAspect="1"/>
          </p:cNvPicPr>
          <p:nvPr userDrawn="1"/>
        </p:nvPicPr>
        <p:blipFill>
          <a:blip r:embed="rId2"/>
          <a:stretch>
            <a:fillRect/>
          </a:stretch>
        </p:blipFill>
        <p:spPr>
          <a:xfrm>
            <a:off x="587542" y="79557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571473" y="2046244"/>
            <a:ext cx="5281236" cy="1764277"/>
          </a:xfrm>
          <a:prstGeom prst="rect">
            <a:avLst/>
          </a:prstGeom>
        </p:spPr>
        <p:txBody>
          <a:bodyPr lIns="0" tIns="0" rIns="0" bIns="0" anchor="b" anchorCtr="0"/>
          <a:lstStyle>
            <a:lvl1pPr>
              <a:lnSpc>
                <a:spcPct val="100000"/>
              </a:lnSpc>
              <a:defRPr sz="38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601395" y="6106751"/>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3" name="Picture Placeholder 2">
            <a:extLst>
              <a:ext uri="{FF2B5EF4-FFF2-40B4-BE49-F238E27FC236}">
                <a16:creationId xmlns:a16="http://schemas.microsoft.com/office/drawing/2014/main" id="{1F74C1BB-9DD1-50CE-76F8-B3E822247B3E}"/>
              </a:ext>
            </a:extLst>
          </p:cNvPr>
          <p:cNvSpPr>
            <a:spLocks noGrp="1"/>
          </p:cNvSpPr>
          <p:nvPr>
            <p:ph type="pic" sz="quarter" idx="11" hasCustomPrompt="1"/>
          </p:nvPr>
        </p:nvSpPr>
        <p:spPr>
          <a:xfrm>
            <a:off x="6400800" y="-142956"/>
            <a:ext cx="5883275" cy="71643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tIns="936000" anchor="t" anchorCtr="0"/>
          <a:lstStyle>
            <a:lvl2pPr marL="457200" indent="0" algn="l">
              <a:buNone/>
              <a:defRPr>
                <a:solidFill>
                  <a:schemeClr val="bg1"/>
                </a:solidFill>
                <a:latin typeface="Work Sans" pitchFamily="2" charset="77"/>
              </a:defRPr>
            </a:lvl2pPr>
          </a:lstStyle>
          <a:p>
            <a:pPr lvl="1"/>
            <a:r>
              <a:rPr lang="en-US"/>
              <a:t>Click to add a photo </a:t>
            </a:r>
            <a:br>
              <a:rPr lang="en-US"/>
            </a:br>
            <a:r>
              <a:rPr lang="en-US"/>
              <a:t>from your files </a:t>
            </a:r>
          </a:p>
        </p:txBody>
      </p:sp>
      <p:sp>
        <p:nvSpPr>
          <p:cNvPr id="4" name="Rectangle 3">
            <a:extLst>
              <a:ext uri="{FF2B5EF4-FFF2-40B4-BE49-F238E27FC236}">
                <a16:creationId xmlns:a16="http://schemas.microsoft.com/office/drawing/2014/main" id="{C1214765-CFFA-BBB9-C6FF-197CCFE7946E}"/>
              </a:ext>
            </a:extLst>
          </p:cNvPr>
          <p:cNvSpPr>
            <a:spLocks noChangeAspect="1"/>
          </p:cNvSpPr>
          <p:nvPr userDrawn="1"/>
        </p:nvSpPr>
        <p:spPr>
          <a:xfrm>
            <a:off x="601679" y="4503218"/>
            <a:ext cx="774000" cy="15386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2695852"/>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pic 3 charcoal">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91D89AF6-5E6D-ADF3-F08C-776F62C39D2E}"/>
              </a:ext>
            </a:extLst>
          </p:cNvPr>
          <p:cNvSpPr/>
          <p:nvPr userDrawn="1"/>
        </p:nvSpPr>
        <p:spPr>
          <a:xfrm>
            <a:off x="-24576" y="-63611"/>
            <a:ext cx="12340424" cy="6961368"/>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81E57B93-EBFB-6C45-A479-91E928DC2450}"/>
              </a:ext>
            </a:extLst>
          </p:cNvPr>
          <p:cNvPicPr>
            <a:picLocks noChangeAspect="1"/>
          </p:cNvPicPr>
          <p:nvPr userDrawn="1"/>
        </p:nvPicPr>
        <p:blipFill>
          <a:blip r:embed="rId2"/>
          <a:stretch>
            <a:fillRect/>
          </a:stretch>
        </p:blipFill>
        <p:spPr>
          <a:xfrm>
            <a:off x="587542" y="79557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571473" y="2046244"/>
            <a:ext cx="5281236" cy="1764277"/>
          </a:xfrm>
          <a:prstGeom prst="rect">
            <a:avLst/>
          </a:prstGeom>
        </p:spPr>
        <p:txBody>
          <a:bodyPr lIns="0" tIns="0" rIns="0" bIns="0" anchor="b" anchorCtr="0"/>
          <a:lstStyle>
            <a:lvl1pPr>
              <a:lnSpc>
                <a:spcPct val="100000"/>
              </a:lnSpc>
              <a:defRPr sz="38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601395" y="6106751"/>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3" name="Picture Placeholder 2">
            <a:extLst>
              <a:ext uri="{FF2B5EF4-FFF2-40B4-BE49-F238E27FC236}">
                <a16:creationId xmlns:a16="http://schemas.microsoft.com/office/drawing/2014/main" id="{1F74C1BB-9DD1-50CE-76F8-B3E822247B3E}"/>
              </a:ext>
            </a:extLst>
          </p:cNvPr>
          <p:cNvSpPr>
            <a:spLocks noGrp="1"/>
          </p:cNvSpPr>
          <p:nvPr>
            <p:ph type="pic" sz="quarter" idx="11" hasCustomPrompt="1"/>
          </p:nvPr>
        </p:nvSpPr>
        <p:spPr>
          <a:xfrm>
            <a:off x="6400800" y="-142956"/>
            <a:ext cx="5883275" cy="71643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tIns="936000" anchor="t" anchorCtr="0"/>
          <a:lstStyle>
            <a:lvl2pPr marL="457200" indent="0" algn="l">
              <a:buNone/>
              <a:defRPr>
                <a:solidFill>
                  <a:schemeClr val="bg1"/>
                </a:solidFill>
                <a:latin typeface="Work Sans" pitchFamily="2" charset="77"/>
              </a:defRPr>
            </a:lvl2pPr>
          </a:lstStyle>
          <a:p>
            <a:pPr lvl="1"/>
            <a:r>
              <a:rPr lang="en-US"/>
              <a:t>Click to add a photo </a:t>
            </a:r>
            <a:br>
              <a:rPr lang="en-US"/>
            </a:br>
            <a:r>
              <a:rPr lang="en-US"/>
              <a:t>from your files </a:t>
            </a:r>
          </a:p>
        </p:txBody>
      </p:sp>
      <p:sp>
        <p:nvSpPr>
          <p:cNvPr id="2" name="Rectangle 1">
            <a:extLst>
              <a:ext uri="{FF2B5EF4-FFF2-40B4-BE49-F238E27FC236}">
                <a16:creationId xmlns:a16="http://schemas.microsoft.com/office/drawing/2014/main" id="{EEA57C5A-2C8B-1196-EDE8-194594738818}"/>
              </a:ext>
            </a:extLst>
          </p:cNvPr>
          <p:cNvSpPr>
            <a:spLocks noChangeAspect="1"/>
          </p:cNvSpPr>
          <p:nvPr userDrawn="1"/>
        </p:nvSpPr>
        <p:spPr>
          <a:xfrm>
            <a:off x="601679" y="4503218"/>
            <a:ext cx="774000" cy="153866"/>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3488317"/>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pic 3 grey">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91D89AF6-5E6D-ADF3-F08C-776F62C39D2E}"/>
              </a:ext>
            </a:extLst>
          </p:cNvPr>
          <p:cNvSpPr/>
          <p:nvPr userDrawn="1"/>
        </p:nvSpPr>
        <p:spPr>
          <a:xfrm>
            <a:off x="-24576" y="-63611"/>
            <a:ext cx="12340424" cy="6961368"/>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81E57B93-EBFB-6C45-A479-91E928DC2450}"/>
              </a:ext>
            </a:extLst>
          </p:cNvPr>
          <p:cNvPicPr>
            <a:picLocks noChangeAspect="1"/>
          </p:cNvPicPr>
          <p:nvPr userDrawn="1"/>
        </p:nvPicPr>
        <p:blipFill>
          <a:blip r:embed="rId2"/>
          <a:stretch>
            <a:fillRect/>
          </a:stretch>
        </p:blipFill>
        <p:spPr>
          <a:xfrm>
            <a:off x="587542" y="79557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571473" y="2046244"/>
            <a:ext cx="5281236" cy="1764277"/>
          </a:xfrm>
          <a:prstGeom prst="rect">
            <a:avLst/>
          </a:prstGeom>
        </p:spPr>
        <p:txBody>
          <a:bodyPr lIns="0" tIns="0" rIns="0" bIns="0" anchor="b" anchorCtr="0"/>
          <a:lstStyle>
            <a:lvl1pPr>
              <a:lnSpc>
                <a:spcPct val="100000"/>
              </a:lnSpc>
              <a:defRPr sz="38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601395" y="6106751"/>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3" name="Picture Placeholder 2">
            <a:extLst>
              <a:ext uri="{FF2B5EF4-FFF2-40B4-BE49-F238E27FC236}">
                <a16:creationId xmlns:a16="http://schemas.microsoft.com/office/drawing/2014/main" id="{1F74C1BB-9DD1-50CE-76F8-B3E822247B3E}"/>
              </a:ext>
            </a:extLst>
          </p:cNvPr>
          <p:cNvSpPr>
            <a:spLocks noGrp="1"/>
          </p:cNvSpPr>
          <p:nvPr>
            <p:ph type="pic" sz="quarter" idx="11" hasCustomPrompt="1"/>
          </p:nvPr>
        </p:nvSpPr>
        <p:spPr>
          <a:xfrm>
            <a:off x="6400800" y="-142956"/>
            <a:ext cx="5883275" cy="71643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tIns="936000" anchor="t" anchorCtr="0"/>
          <a:lstStyle>
            <a:lvl2pPr marL="457200" indent="0" algn="l">
              <a:buNone/>
              <a:defRPr>
                <a:solidFill>
                  <a:schemeClr val="bg1"/>
                </a:solidFill>
                <a:latin typeface="Work Sans" pitchFamily="2" charset="77"/>
              </a:defRPr>
            </a:lvl2pPr>
          </a:lstStyle>
          <a:p>
            <a:pPr lvl="1"/>
            <a:r>
              <a:rPr lang="en-US"/>
              <a:t>Click to add a photo </a:t>
            </a:r>
            <a:br>
              <a:rPr lang="en-US"/>
            </a:br>
            <a:r>
              <a:rPr lang="en-US"/>
              <a:t>from your files </a:t>
            </a:r>
          </a:p>
        </p:txBody>
      </p:sp>
      <p:sp>
        <p:nvSpPr>
          <p:cNvPr id="2" name="Rectangle 1">
            <a:extLst>
              <a:ext uri="{FF2B5EF4-FFF2-40B4-BE49-F238E27FC236}">
                <a16:creationId xmlns:a16="http://schemas.microsoft.com/office/drawing/2014/main" id="{84265DD4-66CB-EA9F-D134-9AD4D215480E}"/>
              </a:ext>
            </a:extLst>
          </p:cNvPr>
          <p:cNvSpPr>
            <a:spLocks noChangeAspect="1"/>
          </p:cNvSpPr>
          <p:nvPr userDrawn="1"/>
        </p:nvSpPr>
        <p:spPr>
          <a:xfrm>
            <a:off x="601679" y="4503218"/>
            <a:ext cx="774000" cy="153866"/>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54138"/>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pic 3 blue">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91D89AF6-5E6D-ADF3-F08C-776F62C39D2E}"/>
              </a:ext>
            </a:extLst>
          </p:cNvPr>
          <p:cNvSpPr/>
          <p:nvPr userDrawn="1"/>
        </p:nvSpPr>
        <p:spPr>
          <a:xfrm>
            <a:off x="-24576" y="-63611"/>
            <a:ext cx="12340424" cy="6961368"/>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81E57B93-EBFB-6C45-A479-91E928DC2450}"/>
              </a:ext>
            </a:extLst>
          </p:cNvPr>
          <p:cNvPicPr>
            <a:picLocks noChangeAspect="1"/>
          </p:cNvPicPr>
          <p:nvPr userDrawn="1"/>
        </p:nvPicPr>
        <p:blipFill>
          <a:blip r:embed="rId2"/>
          <a:stretch>
            <a:fillRect/>
          </a:stretch>
        </p:blipFill>
        <p:spPr>
          <a:xfrm>
            <a:off x="587542" y="79557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571473" y="2046244"/>
            <a:ext cx="5281236" cy="1764277"/>
          </a:xfrm>
          <a:prstGeom prst="rect">
            <a:avLst/>
          </a:prstGeom>
        </p:spPr>
        <p:txBody>
          <a:bodyPr lIns="0" tIns="0" rIns="0" bIns="0" anchor="b" anchorCtr="0"/>
          <a:lstStyle>
            <a:lvl1pPr>
              <a:lnSpc>
                <a:spcPct val="100000"/>
              </a:lnSpc>
              <a:defRPr sz="38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601395" y="6106751"/>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3" name="Picture Placeholder 2">
            <a:extLst>
              <a:ext uri="{FF2B5EF4-FFF2-40B4-BE49-F238E27FC236}">
                <a16:creationId xmlns:a16="http://schemas.microsoft.com/office/drawing/2014/main" id="{1F74C1BB-9DD1-50CE-76F8-B3E822247B3E}"/>
              </a:ext>
            </a:extLst>
          </p:cNvPr>
          <p:cNvSpPr>
            <a:spLocks noGrp="1"/>
          </p:cNvSpPr>
          <p:nvPr>
            <p:ph type="pic" sz="quarter" idx="11" hasCustomPrompt="1"/>
          </p:nvPr>
        </p:nvSpPr>
        <p:spPr>
          <a:xfrm>
            <a:off x="6400800" y="-142956"/>
            <a:ext cx="5883275" cy="71643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tIns="936000" anchor="t" anchorCtr="0"/>
          <a:lstStyle>
            <a:lvl2pPr marL="457200" indent="0" algn="l">
              <a:buNone/>
              <a:defRPr>
                <a:solidFill>
                  <a:schemeClr val="bg1"/>
                </a:solidFill>
                <a:latin typeface="Work Sans" pitchFamily="2" charset="77"/>
              </a:defRPr>
            </a:lvl2pPr>
          </a:lstStyle>
          <a:p>
            <a:pPr lvl="1"/>
            <a:r>
              <a:rPr lang="en-US"/>
              <a:t>Click to add a photo </a:t>
            </a:r>
            <a:br>
              <a:rPr lang="en-US"/>
            </a:br>
            <a:r>
              <a:rPr lang="en-US"/>
              <a:t>from your files </a:t>
            </a:r>
          </a:p>
        </p:txBody>
      </p:sp>
      <p:sp>
        <p:nvSpPr>
          <p:cNvPr id="2" name="Rectangle 1">
            <a:extLst>
              <a:ext uri="{FF2B5EF4-FFF2-40B4-BE49-F238E27FC236}">
                <a16:creationId xmlns:a16="http://schemas.microsoft.com/office/drawing/2014/main" id="{953144CE-1523-207B-2717-87E1A7AA9BA9}"/>
              </a:ext>
            </a:extLst>
          </p:cNvPr>
          <p:cNvSpPr>
            <a:spLocks noChangeAspect="1"/>
          </p:cNvSpPr>
          <p:nvPr userDrawn="1"/>
        </p:nvSpPr>
        <p:spPr>
          <a:xfrm>
            <a:off x="601679" y="4503218"/>
            <a:ext cx="774000" cy="153866"/>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5844457"/>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pic 3 green">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91D89AF6-5E6D-ADF3-F08C-776F62C39D2E}"/>
              </a:ext>
            </a:extLst>
          </p:cNvPr>
          <p:cNvSpPr/>
          <p:nvPr userDrawn="1"/>
        </p:nvSpPr>
        <p:spPr>
          <a:xfrm>
            <a:off x="-24576" y="-63611"/>
            <a:ext cx="12340424" cy="6961368"/>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81E57B93-EBFB-6C45-A479-91E928DC2450}"/>
              </a:ext>
            </a:extLst>
          </p:cNvPr>
          <p:cNvPicPr>
            <a:picLocks noChangeAspect="1"/>
          </p:cNvPicPr>
          <p:nvPr userDrawn="1"/>
        </p:nvPicPr>
        <p:blipFill>
          <a:blip r:embed="rId2"/>
          <a:stretch>
            <a:fillRect/>
          </a:stretch>
        </p:blipFill>
        <p:spPr>
          <a:xfrm>
            <a:off x="587542" y="79557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571473" y="2046244"/>
            <a:ext cx="5281236" cy="1764277"/>
          </a:xfrm>
          <a:prstGeom prst="rect">
            <a:avLst/>
          </a:prstGeom>
        </p:spPr>
        <p:txBody>
          <a:bodyPr lIns="0" tIns="0" rIns="0" bIns="0" anchor="b" anchorCtr="0"/>
          <a:lstStyle>
            <a:lvl1pPr>
              <a:lnSpc>
                <a:spcPct val="100000"/>
              </a:lnSpc>
              <a:defRPr sz="38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601395" y="6106751"/>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3" name="Picture Placeholder 2">
            <a:extLst>
              <a:ext uri="{FF2B5EF4-FFF2-40B4-BE49-F238E27FC236}">
                <a16:creationId xmlns:a16="http://schemas.microsoft.com/office/drawing/2014/main" id="{1F74C1BB-9DD1-50CE-76F8-B3E822247B3E}"/>
              </a:ext>
            </a:extLst>
          </p:cNvPr>
          <p:cNvSpPr>
            <a:spLocks noGrp="1"/>
          </p:cNvSpPr>
          <p:nvPr>
            <p:ph type="pic" sz="quarter" idx="11" hasCustomPrompt="1"/>
          </p:nvPr>
        </p:nvSpPr>
        <p:spPr>
          <a:xfrm>
            <a:off x="6400800" y="-142956"/>
            <a:ext cx="5883275" cy="71643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tIns="936000" anchor="t" anchorCtr="0"/>
          <a:lstStyle>
            <a:lvl2pPr marL="457200" indent="0" algn="l">
              <a:buNone/>
              <a:defRPr>
                <a:solidFill>
                  <a:schemeClr val="bg1"/>
                </a:solidFill>
                <a:latin typeface="Work Sans" pitchFamily="2" charset="77"/>
              </a:defRPr>
            </a:lvl2pPr>
          </a:lstStyle>
          <a:p>
            <a:pPr lvl="1"/>
            <a:r>
              <a:rPr lang="en-US"/>
              <a:t>Click to add a photo </a:t>
            </a:r>
            <a:br>
              <a:rPr lang="en-US"/>
            </a:br>
            <a:r>
              <a:rPr lang="en-US"/>
              <a:t>from your files </a:t>
            </a:r>
          </a:p>
        </p:txBody>
      </p:sp>
      <p:sp>
        <p:nvSpPr>
          <p:cNvPr id="2" name="Rectangle 1">
            <a:extLst>
              <a:ext uri="{FF2B5EF4-FFF2-40B4-BE49-F238E27FC236}">
                <a16:creationId xmlns:a16="http://schemas.microsoft.com/office/drawing/2014/main" id="{BE57F1E8-6B1F-C633-4B8D-A0F4E499B9B1}"/>
              </a:ext>
            </a:extLst>
          </p:cNvPr>
          <p:cNvSpPr>
            <a:spLocks noChangeAspect="1"/>
          </p:cNvSpPr>
          <p:nvPr userDrawn="1"/>
        </p:nvSpPr>
        <p:spPr>
          <a:xfrm>
            <a:off x="601679" y="4503218"/>
            <a:ext cx="774000" cy="153866"/>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5866280"/>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text 1 gre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FC3A07-713C-3CF4-5690-7F9E1771E93C}"/>
              </a:ext>
            </a:extLst>
          </p:cNvPr>
          <p:cNvSpPr/>
          <p:nvPr userDrawn="1"/>
        </p:nvSpPr>
        <p:spPr>
          <a:xfrm>
            <a:off x="-123290" y="-113340"/>
            <a:ext cx="12446097" cy="7084679"/>
          </a:xfrm>
          <a:prstGeom prst="rect">
            <a:avLst/>
          </a:prstGeom>
          <a:solidFill>
            <a:srgbClr val="8074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655295BA-6EB4-A80A-F98F-BDCE5CD9DD8F}"/>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noRot="1" noMove="1" noResize="1" noEditPoints="1" noAdjustHandles="1" noChangeArrowheads="1" noChangeShapeType="1"/>
          </p:cNvSpPr>
          <p:nvPr>
            <p:ph type="title" hasCustomPrompt="1"/>
          </p:nvPr>
        </p:nvSpPr>
        <p:spPr>
          <a:xfrm>
            <a:off x="598517" y="2658147"/>
            <a:ext cx="9310254" cy="1940705"/>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a maximum </a:t>
            </a:r>
            <a:br>
              <a:rPr lang="en-US"/>
            </a:br>
            <a:r>
              <a:rPr lang="en-US"/>
              <a:t>of three to four lines. </a:t>
            </a:r>
          </a:p>
        </p:txBody>
      </p:sp>
      <p:pic>
        <p:nvPicPr>
          <p:cNvPr id="5" name="Picture 4">
            <a:extLst>
              <a:ext uri="{FF2B5EF4-FFF2-40B4-BE49-F238E27FC236}">
                <a16:creationId xmlns:a16="http://schemas.microsoft.com/office/drawing/2014/main" id="{5EABC750-473F-EA2F-6256-76367EC4EC5E}"/>
              </a:ext>
            </a:extLst>
          </p:cNvPr>
          <p:cNvPicPr>
            <a:picLocks noChangeAspect="1"/>
          </p:cNvPicPr>
          <p:nvPr userDrawn="1"/>
        </p:nvPicPr>
        <p:blipFill>
          <a:blip r:embed="rId4"/>
          <a:stretch>
            <a:fillRect/>
          </a:stretch>
        </p:blipFill>
        <p:spPr>
          <a:xfrm>
            <a:off x="620286" y="578855"/>
            <a:ext cx="1557681" cy="359687"/>
          </a:xfrm>
          <a:prstGeom prst="rect">
            <a:avLst/>
          </a:prstGeom>
        </p:spPr>
      </p:pic>
      <p:sp>
        <p:nvSpPr>
          <p:cNvPr id="6" name="Text Placeholder 20">
            <a:extLst>
              <a:ext uri="{FF2B5EF4-FFF2-40B4-BE49-F238E27FC236}">
                <a16:creationId xmlns:a16="http://schemas.microsoft.com/office/drawing/2014/main" id="{9D6B720A-F92F-66AC-40AE-7E818766433B}"/>
              </a:ext>
            </a:extLst>
          </p:cNvPr>
          <p:cNvSpPr>
            <a:spLocks noGrp="1"/>
          </p:cNvSpPr>
          <p:nvPr>
            <p:ph type="body" sz="quarter" idx="10" hasCustomPrompt="1"/>
          </p:nvPr>
        </p:nvSpPr>
        <p:spPr>
          <a:xfrm>
            <a:off x="622370" y="608081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7059FAE6-5120-6709-C5A2-AE57536ECEEA}"/>
              </a:ext>
            </a:extLst>
          </p:cNvPr>
          <p:cNvSpPr/>
          <p:nvPr userDrawn="1"/>
        </p:nvSpPr>
        <p:spPr>
          <a:xfrm>
            <a:off x="642360" y="5092615"/>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3541325"/>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pic 3 white">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91D89AF6-5E6D-ADF3-F08C-776F62C39D2E}"/>
              </a:ext>
            </a:extLst>
          </p:cNvPr>
          <p:cNvSpPr/>
          <p:nvPr userDrawn="1"/>
        </p:nvSpPr>
        <p:spPr>
          <a:xfrm>
            <a:off x="-1412" y="-51684"/>
            <a:ext cx="12340424" cy="6961368"/>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571473" y="2046244"/>
            <a:ext cx="5281236" cy="1764277"/>
          </a:xfrm>
          <a:prstGeom prst="rect">
            <a:avLst/>
          </a:prstGeom>
        </p:spPr>
        <p:txBody>
          <a:bodyPr lIns="0" tIns="0" rIns="0" bIns="0" anchor="b" anchorCtr="0"/>
          <a:lstStyle>
            <a:lvl1pPr>
              <a:lnSpc>
                <a:spcPct val="100000"/>
              </a:lnSpc>
              <a:defRPr sz="3800" b="1" i="0">
                <a:solidFill>
                  <a:schemeClr val="tx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601395" y="6106751"/>
            <a:ext cx="3582987" cy="153866"/>
          </a:xfrm>
          <a:prstGeom prst="rect">
            <a:avLst/>
          </a:prstGeom>
        </p:spPr>
        <p:txBody>
          <a:bodyPr lIns="0" tIns="0" rIns="0" bIns="0"/>
          <a:lstStyle>
            <a:lvl1pPr marL="0" indent="0">
              <a:buNone/>
              <a:defRPr sz="1000" spc="300">
                <a:solidFill>
                  <a:schemeClr val="tx1"/>
                </a:solidFill>
                <a:latin typeface="Work Sans" pitchFamily="2" charset="77"/>
              </a:defRPr>
            </a:lvl1pPr>
          </a:lstStyle>
          <a:p>
            <a:pPr lvl="0"/>
            <a:r>
              <a:rPr lang="en-US"/>
              <a:t>NAME OF FACULTY OR DEPARTMENT</a:t>
            </a:r>
          </a:p>
        </p:txBody>
      </p:sp>
      <p:sp>
        <p:nvSpPr>
          <p:cNvPr id="3" name="Picture Placeholder 2">
            <a:extLst>
              <a:ext uri="{FF2B5EF4-FFF2-40B4-BE49-F238E27FC236}">
                <a16:creationId xmlns:a16="http://schemas.microsoft.com/office/drawing/2014/main" id="{1F74C1BB-9DD1-50CE-76F8-B3E822247B3E}"/>
              </a:ext>
            </a:extLst>
          </p:cNvPr>
          <p:cNvSpPr>
            <a:spLocks noGrp="1"/>
          </p:cNvSpPr>
          <p:nvPr>
            <p:ph type="pic" sz="quarter" idx="11" hasCustomPrompt="1"/>
          </p:nvPr>
        </p:nvSpPr>
        <p:spPr>
          <a:xfrm>
            <a:off x="6400800" y="-142956"/>
            <a:ext cx="5883275" cy="71643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tIns="936000" anchor="t" anchorCtr="0"/>
          <a:lstStyle>
            <a:lvl2pPr marL="457200" indent="0" algn="l">
              <a:buNone/>
              <a:defRPr>
                <a:solidFill>
                  <a:schemeClr val="bg1"/>
                </a:solidFill>
                <a:latin typeface="Work Sans" pitchFamily="2" charset="77"/>
              </a:defRPr>
            </a:lvl2pPr>
          </a:lstStyle>
          <a:p>
            <a:pPr lvl="1"/>
            <a:r>
              <a:rPr lang="en-US"/>
              <a:t>Click to add a photo </a:t>
            </a:r>
            <a:br>
              <a:rPr lang="en-US"/>
            </a:br>
            <a:r>
              <a:rPr lang="en-US"/>
              <a:t>from your files </a:t>
            </a:r>
          </a:p>
        </p:txBody>
      </p:sp>
      <p:pic>
        <p:nvPicPr>
          <p:cNvPr id="2" name="Picture 1">
            <a:extLst>
              <a:ext uri="{FF2B5EF4-FFF2-40B4-BE49-F238E27FC236}">
                <a16:creationId xmlns:a16="http://schemas.microsoft.com/office/drawing/2014/main" id="{7891F9E3-0CE8-2B3B-3D90-26D436551652}"/>
              </a:ext>
            </a:extLst>
          </p:cNvPr>
          <p:cNvPicPr>
            <a:picLocks noChangeAspect="1"/>
          </p:cNvPicPr>
          <p:nvPr userDrawn="1"/>
        </p:nvPicPr>
        <p:blipFill>
          <a:blip r:embed="rId3"/>
          <a:stretch>
            <a:fillRect/>
          </a:stretch>
        </p:blipFill>
        <p:spPr>
          <a:xfrm>
            <a:off x="603661" y="758676"/>
            <a:ext cx="1557681" cy="359688"/>
          </a:xfrm>
          <a:prstGeom prst="rect">
            <a:avLst/>
          </a:prstGeom>
        </p:spPr>
      </p:pic>
      <p:sp>
        <p:nvSpPr>
          <p:cNvPr id="4" name="Rectangle 3">
            <a:extLst>
              <a:ext uri="{FF2B5EF4-FFF2-40B4-BE49-F238E27FC236}">
                <a16:creationId xmlns:a16="http://schemas.microsoft.com/office/drawing/2014/main" id="{37C40AEB-7762-26D4-AC41-1F2DD0837572}"/>
              </a:ext>
            </a:extLst>
          </p:cNvPr>
          <p:cNvSpPr>
            <a:spLocks noChangeAspect="1"/>
          </p:cNvSpPr>
          <p:nvPr userDrawn="1"/>
        </p:nvSpPr>
        <p:spPr>
          <a:xfrm>
            <a:off x="601679" y="4503218"/>
            <a:ext cx="774000" cy="153866"/>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101653"/>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genda garne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9B94D7F-BDE3-1384-6166-487E0647CCA1}"/>
              </a:ext>
            </a:extLst>
          </p:cNvPr>
          <p:cNvSpPr/>
          <p:nvPr userDrawn="1"/>
        </p:nvSpPr>
        <p:spPr>
          <a:xfrm>
            <a:off x="-82192" y="-92466"/>
            <a:ext cx="12405000" cy="7177146"/>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US" sz="3200"/>
          </a:p>
        </p:txBody>
      </p:sp>
      <p:pic>
        <p:nvPicPr>
          <p:cNvPr id="7" name="Picture 2">
            <a:extLst>
              <a:ext uri="{FF2B5EF4-FFF2-40B4-BE49-F238E27FC236}">
                <a16:creationId xmlns:a16="http://schemas.microsoft.com/office/drawing/2014/main" id="{5BCAAEE1-7623-D37D-38DC-651F072F5DAC}"/>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pic>
        <p:nvPicPr>
          <p:cNvPr id="9" name="Picture 8">
            <a:extLst>
              <a:ext uri="{FF2B5EF4-FFF2-40B4-BE49-F238E27FC236}">
                <a16:creationId xmlns:a16="http://schemas.microsoft.com/office/drawing/2014/main" id="{3CE58DD9-2B6C-7E6D-9E1F-FE0D09649858}"/>
              </a:ext>
            </a:extLst>
          </p:cNvPr>
          <p:cNvPicPr>
            <a:picLocks noChangeAspect="1"/>
          </p:cNvPicPr>
          <p:nvPr userDrawn="1"/>
        </p:nvPicPr>
        <p:blipFill>
          <a:blip r:embed="rId4"/>
          <a:stretch>
            <a:fillRect/>
          </a:stretch>
        </p:blipFill>
        <p:spPr>
          <a:xfrm>
            <a:off x="11250671" y="5927160"/>
            <a:ext cx="254629" cy="292776"/>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3444" y="544485"/>
            <a:ext cx="5319713" cy="1130300"/>
          </a:xfrm>
          <a:prstGeom prst="rect">
            <a:avLst/>
          </a:prstGeom>
        </p:spPr>
        <p:txBody>
          <a:bodyPr lIns="0" tIns="0" rIns="0" bIns="0"/>
          <a:lstStyle>
            <a:lvl1pPr marL="0" indent="0">
              <a:buNone/>
              <a:defRPr sz="6400" b="1">
                <a:solidFill>
                  <a:schemeClr val="bg1"/>
                </a:solidFill>
                <a:latin typeface="Work Sans" pitchFamily="2" charset="77"/>
              </a:defRPr>
            </a:lvl1pPr>
          </a:lstStyle>
          <a:p>
            <a:pPr lvl="0"/>
            <a:r>
              <a:rPr lang="en-US"/>
              <a:t>Agenda title</a:t>
            </a:r>
          </a:p>
        </p:txBody>
      </p:sp>
      <p:sp>
        <p:nvSpPr>
          <p:cNvPr id="2" name="Rectangle 1">
            <a:extLst>
              <a:ext uri="{FF2B5EF4-FFF2-40B4-BE49-F238E27FC236}">
                <a16:creationId xmlns:a16="http://schemas.microsoft.com/office/drawing/2014/main" id="{D82B106B-BA7B-935E-6598-6BB635929ADE}"/>
              </a:ext>
            </a:extLst>
          </p:cNvPr>
          <p:cNvSpPr>
            <a:spLocks noChangeAspect="1"/>
          </p:cNvSpPr>
          <p:nvPr userDrawn="1"/>
        </p:nvSpPr>
        <p:spPr>
          <a:xfrm>
            <a:off x="593444" y="1849367"/>
            <a:ext cx="923572" cy="183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FCFC5D85-4F80-D7DC-997D-B0677249EF9B}"/>
              </a:ext>
            </a:extLst>
          </p:cNvPr>
          <p:cNvSpPr>
            <a:spLocks noGrp="1"/>
          </p:cNvSpPr>
          <p:nvPr>
            <p:ph type="body" sz="quarter" idx="13" hasCustomPrompt="1"/>
          </p:nvPr>
        </p:nvSpPr>
        <p:spPr>
          <a:xfrm>
            <a:off x="593444" y="2578921"/>
            <a:ext cx="5591175" cy="3206750"/>
          </a:xfrm>
          <a:prstGeom prst="rect">
            <a:avLst/>
          </a:prstGeom>
        </p:spPr>
        <p:txBody>
          <a:bodyPr lIns="0" tIns="0" rIns="0" bIns="0"/>
          <a:lstStyle>
            <a:lvl1pPr marL="514350" indent="-514350">
              <a:lnSpc>
                <a:spcPct val="150000"/>
              </a:lnSpc>
              <a:buFont typeface="+mj-lt"/>
              <a:buAutoNum type="arabicPeriod"/>
              <a:defRPr sz="1850">
                <a:solidFill>
                  <a:schemeClr val="bg1"/>
                </a:solidFill>
                <a:latin typeface="Work Sans" pitchFamily="2" charset="77"/>
              </a:defRPr>
            </a:lvl1pPr>
            <a:lvl2pPr marL="457200" indent="0">
              <a:lnSpc>
                <a:spcPct val="150000"/>
              </a:lnSpc>
              <a:buFont typeface="+mj-lt"/>
              <a:buNone/>
              <a:defRPr sz="1850">
                <a:solidFill>
                  <a:schemeClr val="bg1"/>
                </a:solidFill>
                <a:latin typeface="Work Sans" pitchFamily="2" charset="77"/>
              </a:defRPr>
            </a:lvl2pPr>
            <a:lvl3pPr marL="1371600" indent="-457200">
              <a:lnSpc>
                <a:spcPct val="150000"/>
              </a:lnSpc>
              <a:buFont typeface="+mj-lt"/>
              <a:buAutoNum type="arabicPeriod"/>
              <a:defRPr sz="1850">
                <a:solidFill>
                  <a:schemeClr val="bg1"/>
                </a:solidFill>
                <a:latin typeface="Work Sans" pitchFamily="2" charset="77"/>
              </a:defRPr>
            </a:lvl3pPr>
            <a:lvl4pPr marL="1714500" indent="-342900">
              <a:lnSpc>
                <a:spcPct val="150000"/>
              </a:lnSpc>
              <a:buFont typeface="+mj-lt"/>
              <a:buAutoNum type="arabicPeriod"/>
              <a:defRPr sz="1850">
                <a:solidFill>
                  <a:schemeClr val="bg1"/>
                </a:solidFill>
                <a:latin typeface="Work Sans" pitchFamily="2" charset="77"/>
              </a:defRPr>
            </a:lvl4pPr>
            <a:lvl5pPr marL="2171700" indent="-342900">
              <a:lnSpc>
                <a:spcPct val="150000"/>
              </a:lnSpc>
              <a:buFont typeface="+mj-lt"/>
              <a:buAutoNum type="arabicPeriod"/>
              <a:defRPr sz="1850">
                <a:solidFill>
                  <a:schemeClr val="bg1"/>
                </a:solidFill>
                <a:latin typeface="Work Sans" pitchFamily="2" charset="77"/>
              </a:defRPr>
            </a:lvl5pPr>
          </a:lstStyle>
          <a:p>
            <a:pPr lvl="0"/>
            <a:r>
              <a:rPr lang="en-US"/>
              <a:t>Overview</a:t>
            </a:r>
          </a:p>
          <a:p>
            <a:pPr lvl="0"/>
            <a:r>
              <a:rPr lang="en-US"/>
              <a:t>First topic of discussion</a:t>
            </a:r>
          </a:p>
          <a:p>
            <a:pPr lvl="0"/>
            <a:r>
              <a:rPr lang="en-US"/>
              <a:t>Second topic of discussion</a:t>
            </a:r>
          </a:p>
          <a:p>
            <a:pPr lvl="0"/>
            <a:r>
              <a:rPr lang="en-US"/>
              <a:t>Third topic of discussion</a:t>
            </a:r>
          </a:p>
          <a:p>
            <a:pPr lvl="0"/>
            <a:r>
              <a:rPr lang="en-US"/>
              <a:t>Comparative analysis of topics</a:t>
            </a:r>
          </a:p>
          <a:p>
            <a:pPr lvl="0"/>
            <a:r>
              <a:rPr lang="en-US"/>
              <a:t>Closing remarks</a:t>
            </a:r>
          </a:p>
        </p:txBody>
      </p:sp>
    </p:spTree>
    <p:extLst>
      <p:ext uri="{BB962C8B-B14F-4D97-AF65-F5344CB8AC3E}">
        <p14:creationId xmlns:p14="http://schemas.microsoft.com/office/powerpoint/2010/main" val="515729686"/>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Agenda charcoa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9B94D7F-BDE3-1384-6166-487E0647CCA1}"/>
              </a:ext>
            </a:extLst>
          </p:cNvPr>
          <p:cNvSpPr/>
          <p:nvPr userDrawn="1"/>
        </p:nvSpPr>
        <p:spPr>
          <a:xfrm>
            <a:off x="-82192" y="-92466"/>
            <a:ext cx="12405000" cy="7177146"/>
          </a:xfrm>
          <a:prstGeom prst="rect">
            <a:avLst/>
          </a:prstGeom>
          <a:solidFill>
            <a:srgbClr val="2D2D2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7" name="Picture 2">
            <a:extLst>
              <a:ext uri="{FF2B5EF4-FFF2-40B4-BE49-F238E27FC236}">
                <a16:creationId xmlns:a16="http://schemas.microsoft.com/office/drawing/2014/main" id="{5BCAAEE1-7623-D37D-38DC-651F072F5DAC}"/>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pic>
        <p:nvPicPr>
          <p:cNvPr id="9" name="Picture 8">
            <a:extLst>
              <a:ext uri="{FF2B5EF4-FFF2-40B4-BE49-F238E27FC236}">
                <a16:creationId xmlns:a16="http://schemas.microsoft.com/office/drawing/2014/main" id="{3CE58DD9-2B6C-7E6D-9E1F-FE0D09649858}"/>
              </a:ext>
            </a:extLst>
          </p:cNvPr>
          <p:cNvPicPr>
            <a:picLocks noChangeAspect="1"/>
          </p:cNvPicPr>
          <p:nvPr userDrawn="1"/>
        </p:nvPicPr>
        <p:blipFill>
          <a:blip r:embed="rId4"/>
          <a:stretch>
            <a:fillRect/>
          </a:stretch>
        </p:blipFill>
        <p:spPr>
          <a:xfrm>
            <a:off x="11250671" y="5927160"/>
            <a:ext cx="254629" cy="292776"/>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3444" y="544485"/>
            <a:ext cx="5319713" cy="1130300"/>
          </a:xfrm>
          <a:prstGeom prst="rect">
            <a:avLst/>
          </a:prstGeom>
        </p:spPr>
        <p:txBody>
          <a:bodyPr lIns="0" tIns="0" rIns="0" bIns="0"/>
          <a:lstStyle>
            <a:lvl1pPr marL="0" indent="0">
              <a:buNone/>
              <a:defRPr sz="6400" b="1">
                <a:solidFill>
                  <a:schemeClr val="bg1"/>
                </a:solidFill>
                <a:latin typeface="Work Sans" pitchFamily="2" charset="77"/>
              </a:defRPr>
            </a:lvl1pPr>
          </a:lstStyle>
          <a:p>
            <a:pPr lvl="0"/>
            <a:r>
              <a:rPr lang="en-US"/>
              <a:t>Agenda title</a:t>
            </a:r>
          </a:p>
        </p:txBody>
      </p:sp>
      <p:sp>
        <p:nvSpPr>
          <p:cNvPr id="2" name="Rectangle 1">
            <a:extLst>
              <a:ext uri="{FF2B5EF4-FFF2-40B4-BE49-F238E27FC236}">
                <a16:creationId xmlns:a16="http://schemas.microsoft.com/office/drawing/2014/main" id="{A9BDCE98-B81F-625A-502E-3B80EB41EEA1}"/>
              </a:ext>
            </a:extLst>
          </p:cNvPr>
          <p:cNvSpPr>
            <a:spLocks noChangeAspect="1"/>
          </p:cNvSpPr>
          <p:nvPr userDrawn="1"/>
        </p:nvSpPr>
        <p:spPr>
          <a:xfrm>
            <a:off x="593444" y="1849367"/>
            <a:ext cx="923572" cy="1836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4">
            <a:extLst>
              <a:ext uri="{FF2B5EF4-FFF2-40B4-BE49-F238E27FC236}">
                <a16:creationId xmlns:a16="http://schemas.microsoft.com/office/drawing/2014/main" id="{8E073374-6392-A70E-D5D7-53F00B93D733}"/>
              </a:ext>
            </a:extLst>
          </p:cNvPr>
          <p:cNvSpPr>
            <a:spLocks noGrp="1"/>
          </p:cNvSpPr>
          <p:nvPr>
            <p:ph type="body" sz="quarter" idx="13" hasCustomPrompt="1"/>
          </p:nvPr>
        </p:nvSpPr>
        <p:spPr>
          <a:xfrm>
            <a:off x="593444" y="2578921"/>
            <a:ext cx="5591175" cy="3206750"/>
          </a:xfrm>
          <a:prstGeom prst="rect">
            <a:avLst/>
          </a:prstGeom>
        </p:spPr>
        <p:txBody>
          <a:bodyPr lIns="0" tIns="0" rIns="0" bIns="0"/>
          <a:lstStyle>
            <a:lvl1pPr marL="514350" indent="-514350">
              <a:lnSpc>
                <a:spcPct val="150000"/>
              </a:lnSpc>
              <a:buFont typeface="+mj-lt"/>
              <a:buAutoNum type="arabicPeriod"/>
              <a:defRPr sz="1850">
                <a:solidFill>
                  <a:schemeClr val="bg1"/>
                </a:solidFill>
                <a:latin typeface="Work Sans" pitchFamily="2" charset="77"/>
              </a:defRPr>
            </a:lvl1pPr>
            <a:lvl2pPr marL="457200" indent="0">
              <a:lnSpc>
                <a:spcPct val="150000"/>
              </a:lnSpc>
              <a:buFont typeface="+mj-lt"/>
              <a:buNone/>
              <a:defRPr sz="1850">
                <a:solidFill>
                  <a:schemeClr val="bg1"/>
                </a:solidFill>
                <a:latin typeface="Work Sans" pitchFamily="2" charset="77"/>
              </a:defRPr>
            </a:lvl2pPr>
            <a:lvl3pPr marL="1371600" indent="-457200">
              <a:lnSpc>
                <a:spcPct val="150000"/>
              </a:lnSpc>
              <a:buFont typeface="+mj-lt"/>
              <a:buAutoNum type="arabicPeriod"/>
              <a:defRPr sz="1850">
                <a:solidFill>
                  <a:schemeClr val="bg1"/>
                </a:solidFill>
                <a:latin typeface="Work Sans" pitchFamily="2" charset="77"/>
              </a:defRPr>
            </a:lvl3pPr>
            <a:lvl4pPr marL="1714500" indent="-342900">
              <a:lnSpc>
                <a:spcPct val="150000"/>
              </a:lnSpc>
              <a:buFont typeface="+mj-lt"/>
              <a:buAutoNum type="arabicPeriod"/>
              <a:defRPr sz="1850">
                <a:solidFill>
                  <a:schemeClr val="bg1"/>
                </a:solidFill>
                <a:latin typeface="Work Sans" pitchFamily="2" charset="77"/>
              </a:defRPr>
            </a:lvl4pPr>
            <a:lvl5pPr marL="2171700" indent="-342900">
              <a:lnSpc>
                <a:spcPct val="150000"/>
              </a:lnSpc>
              <a:buFont typeface="+mj-lt"/>
              <a:buAutoNum type="arabicPeriod"/>
              <a:defRPr sz="1850">
                <a:solidFill>
                  <a:schemeClr val="bg1"/>
                </a:solidFill>
                <a:latin typeface="Work Sans" pitchFamily="2" charset="77"/>
              </a:defRPr>
            </a:lvl5pPr>
          </a:lstStyle>
          <a:p>
            <a:pPr lvl="0"/>
            <a:r>
              <a:rPr lang="en-US"/>
              <a:t>Overview</a:t>
            </a:r>
          </a:p>
          <a:p>
            <a:pPr lvl="0"/>
            <a:r>
              <a:rPr lang="en-US"/>
              <a:t>First topic of discussion</a:t>
            </a:r>
          </a:p>
          <a:p>
            <a:pPr lvl="0"/>
            <a:r>
              <a:rPr lang="en-US"/>
              <a:t>Second topic of discussion</a:t>
            </a:r>
          </a:p>
          <a:p>
            <a:pPr lvl="0"/>
            <a:r>
              <a:rPr lang="en-US"/>
              <a:t>Third topic of discussion</a:t>
            </a:r>
          </a:p>
          <a:p>
            <a:pPr lvl="0"/>
            <a:r>
              <a:rPr lang="en-US"/>
              <a:t>Comparative analysis of topics</a:t>
            </a:r>
          </a:p>
          <a:p>
            <a:pPr lvl="0"/>
            <a:r>
              <a:rPr lang="en-US"/>
              <a:t>Closing remarks</a:t>
            </a:r>
          </a:p>
        </p:txBody>
      </p:sp>
    </p:spTree>
    <p:extLst>
      <p:ext uri="{BB962C8B-B14F-4D97-AF65-F5344CB8AC3E}">
        <p14:creationId xmlns:p14="http://schemas.microsoft.com/office/powerpoint/2010/main" val="1707350099"/>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genda gre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9B94D7F-BDE3-1384-6166-487E0647CCA1}"/>
              </a:ext>
            </a:extLst>
          </p:cNvPr>
          <p:cNvSpPr/>
          <p:nvPr userDrawn="1"/>
        </p:nvSpPr>
        <p:spPr>
          <a:xfrm>
            <a:off x="-82192" y="-92466"/>
            <a:ext cx="12405000" cy="7177146"/>
          </a:xfrm>
          <a:prstGeom prst="rect">
            <a:avLst/>
          </a:prstGeom>
          <a:solidFill>
            <a:srgbClr val="8074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7" name="Picture 2">
            <a:extLst>
              <a:ext uri="{FF2B5EF4-FFF2-40B4-BE49-F238E27FC236}">
                <a16:creationId xmlns:a16="http://schemas.microsoft.com/office/drawing/2014/main" id="{5BCAAEE1-7623-D37D-38DC-651F072F5DAC}"/>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pic>
        <p:nvPicPr>
          <p:cNvPr id="9" name="Picture 8">
            <a:extLst>
              <a:ext uri="{FF2B5EF4-FFF2-40B4-BE49-F238E27FC236}">
                <a16:creationId xmlns:a16="http://schemas.microsoft.com/office/drawing/2014/main" id="{3CE58DD9-2B6C-7E6D-9E1F-FE0D09649858}"/>
              </a:ext>
            </a:extLst>
          </p:cNvPr>
          <p:cNvPicPr>
            <a:picLocks noChangeAspect="1"/>
          </p:cNvPicPr>
          <p:nvPr userDrawn="1"/>
        </p:nvPicPr>
        <p:blipFill>
          <a:blip r:embed="rId4"/>
          <a:stretch>
            <a:fillRect/>
          </a:stretch>
        </p:blipFill>
        <p:spPr>
          <a:xfrm>
            <a:off x="11250671" y="5927160"/>
            <a:ext cx="254629" cy="292776"/>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3444" y="544485"/>
            <a:ext cx="5319713" cy="1130300"/>
          </a:xfrm>
          <a:prstGeom prst="rect">
            <a:avLst/>
          </a:prstGeom>
        </p:spPr>
        <p:txBody>
          <a:bodyPr lIns="0" tIns="0" rIns="0" bIns="0"/>
          <a:lstStyle>
            <a:lvl1pPr marL="0" indent="0">
              <a:buNone/>
              <a:defRPr sz="6400" b="1">
                <a:solidFill>
                  <a:schemeClr val="bg1"/>
                </a:solidFill>
                <a:latin typeface="Work Sans" pitchFamily="2" charset="77"/>
              </a:defRPr>
            </a:lvl1pPr>
          </a:lstStyle>
          <a:p>
            <a:pPr lvl="0"/>
            <a:r>
              <a:rPr lang="en-US"/>
              <a:t>Agenda title</a:t>
            </a:r>
          </a:p>
        </p:txBody>
      </p:sp>
      <p:sp>
        <p:nvSpPr>
          <p:cNvPr id="2" name="Rectangle 1">
            <a:extLst>
              <a:ext uri="{FF2B5EF4-FFF2-40B4-BE49-F238E27FC236}">
                <a16:creationId xmlns:a16="http://schemas.microsoft.com/office/drawing/2014/main" id="{B52D73F0-B26E-D616-8F2F-A6BE5D2FC7B7}"/>
              </a:ext>
            </a:extLst>
          </p:cNvPr>
          <p:cNvSpPr>
            <a:spLocks noChangeAspect="1"/>
          </p:cNvSpPr>
          <p:nvPr userDrawn="1"/>
        </p:nvSpPr>
        <p:spPr>
          <a:xfrm>
            <a:off x="593444" y="1849367"/>
            <a:ext cx="923572" cy="1836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4">
            <a:extLst>
              <a:ext uri="{FF2B5EF4-FFF2-40B4-BE49-F238E27FC236}">
                <a16:creationId xmlns:a16="http://schemas.microsoft.com/office/drawing/2014/main" id="{7EEF5AE7-0B73-30DF-074B-B40E5A3D3F70}"/>
              </a:ext>
            </a:extLst>
          </p:cNvPr>
          <p:cNvSpPr>
            <a:spLocks noGrp="1"/>
          </p:cNvSpPr>
          <p:nvPr>
            <p:ph type="body" sz="quarter" idx="13" hasCustomPrompt="1"/>
          </p:nvPr>
        </p:nvSpPr>
        <p:spPr>
          <a:xfrm>
            <a:off x="593444" y="2578921"/>
            <a:ext cx="5591175" cy="3206750"/>
          </a:xfrm>
          <a:prstGeom prst="rect">
            <a:avLst/>
          </a:prstGeom>
        </p:spPr>
        <p:txBody>
          <a:bodyPr lIns="0" tIns="0" rIns="0" bIns="0"/>
          <a:lstStyle>
            <a:lvl1pPr marL="514350" indent="-514350">
              <a:lnSpc>
                <a:spcPct val="150000"/>
              </a:lnSpc>
              <a:buFont typeface="+mj-lt"/>
              <a:buAutoNum type="arabicPeriod"/>
              <a:defRPr sz="1850">
                <a:solidFill>
                  <a:schemeClr val="bg1"/>
                </a:solidFill>
                <a:latin typeface="Work Sans" pitchFamily="2" charset="77"/>
              </a:defRPr>
            </a:lvl1pPr>
            <a:lvl2pPr marL="457200" indent="0">
              <a:lnSpc>
                <a:spcPct val="150000"/>
              </a:lnSpc>
              <a:buFont typeface="+mj-lt"/>
              <a:buNone/>
              <a:defRPr sz="1850">
                <a:solidFill>
                  <a:schemeClr val="bg1"/>
                </a:solidFill>
                <a:latin typeface="Work Sans" pitchFamily="2" charset="77"/>
              </a:defRPr>
            </a:lvl2pPr>
            <a:lvl3pPr marL="1371600" indent="-457200">
              <a:lnSpc>
                <a:spcPct val="150000"/>
              </a:lnSpc>
              <a:buFont typeface="+mj-lt"/>
              <a:buAutoNum type="arabicPeriod"/>
              <a:defRPr sz="1850">
                <a:solidFill>
                  <a:schemeClr val="bg1"/>
                </a:solidFill>
                <a:latin typeface="Work Sans" pitchFamily="2" charset="77"/>
              </a:defRPr>
            </a:lvl3pPr>
            <a:lvl4pPr marL="1714500" indent="-342900">
              <a:lnSpc>
                <a:spcPct val="150000"/>
              </a:lnSpc>
              <a:buFont typeface="+mj-lt"/>
              <a:buAutoNum type="arabicPeriod"/>
              <a:defRPr sz="1850">
                <a:solidFill>
                  <a:schemeClr val="bg1"/>
                </a:solidFill>
                <a:latin typeface="Work Sans" pitchFamily="2" charset="77"/>
              </a:defRPr>
            </a:lvl4pPr>
            <a:lvl5pPr marL="2171700" indent="-342900">
              <a:lnSpc>
                <a:spcPct val="150000"/>
              </a:lnSpc>
              <a:buFont typeface="+mj-lt"/>
              <a:buAutoNum type="arabicPeriod"/>
              <a:defRPr sz="1850">
                <a:solidFill>
                  <a:schemeClr val="bg1"/>
                </a:solidFill>
                <a:latin typeface="Work Sans" pitchFamily="2" charset="77"/>
              </a:defRPr>
            </a:lvl5pPr>
          </a:lstStyle>
          <a:p>
            <a:pPr lvl="0"/>
            <a:r>
              <a:rPr lang="en-US"/>
              <a:t>Overview</a:t>
            </a:r>
          </a:p>
          <a:p>
            <a:pPr lvl="0"/>
            <a:r>
              <a:rPr lang="en-US"/>
              <a:t>First topic of discussion</a:t>
            </a:r>
          </a:p>
          <a:p>
            <a:pPr lvl="0"/>
            <a:r>
              <a:rPr lang="en-US"/>
              <a:t>Second topic of discussion</a:t>
            </a:r>
          </a:p>
          <a:p>
            <a:pPr lvl="0"/>
            <a:r>
              <a:rPr lang="en-US"/>
              <a:t>Third topic of discussion</a:t>
            </a:r>
          </a:p>
          <a:p>
            <a:pPr lvl="0"/>
            <a:r>
              <a:rPr lang="en-US"/>
              <a:t>Comparative analysis of topics</a:t>
            </a:r>
          </a:p>
          <a:p>
            <a:pPr lvl="0"/>
            <a:r>
              <a:rPr lang="en-US"/>
              <a:t>Closing remarks</a:t>
            </a:r>
          </a:p>
        </p:txBody>
      </p:sp>
    </p:spTree>
    <p:extLst>
      <p:ext uri="{BB962C8B-B14F-4D97-AF65-F5344CB8AC3E}">
        <p14:creationId xmlns:p14="http://schemas.microsoft.com/office/powerpoint/2010/main" val="3888540659"/>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genda blu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9B94D7F-BDE3-1384-6166-487E0647CCA1}"/>
              </a:ext>
            </a:extLst>
          </p:cNvPr>
          <p:cNvSpPr/>
          <p:nvPr userDrawn="1"/>
        </p:nvSpPr>
        <p:spPr>
          <a:xfrm>
            <a:off x="-82192" y="-92466"/>
            <a:ext cx="12405000" cy="7177146"/>
          </a:xfrm>
          <a:prstGeom prst="rect">
            <a:avLst/>
          </a:prstGeom>
          <a:solidFill>
            <a:srgbClr val="636D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7" name="Picture 2">
            <a:extLst>
              <a:ext uri="{FF2B5EF4-FFF2-40B4-BE49-F238E27FC236}">
                <a16:creationId xmlns:a16="http://schemas.microsoft.com/office/drawing/2014/main" id="{5BCAAEE1-7623-D37D-38DC-651F072F5DAC}"/>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pic>
        <p:nvPicPr>
          <p:cNvPr id="9" name="Picture 8">
            <a:extLst>
              <a:ext uri="{FF2B5EF4-FFF2-40B4-BE49-F238E27FC236}">
                <a16:creationId xmlns:a16="http://schemas.microsoft.com/office/drawing/2014/main" id="{3CE58DD9-2B6C-7E6D-9E1F-FE0D09649858}"/>
              </a:ext>
            </a:extLst>
          </p:cNvPr>
          <p:cNvPicPr>
            <a:picLocks noChangeAspect="1"/>
          </p:cNvPicPr>
          <p:nvPr userDrawn="1"/>
        </p:nvPicPr>
        <p:blipFill>
          <a:blip r:embed="rId4"/>
          <a:stretch>
            <a:fillRect/>
          </a:stretch>
        </p:blipFill>
        <p:spPr>
          <a:xfrm>
            <a:off x="11250671" y="5927160"/>
            <a:ext cx="254629" cy="292776"/>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3444" y="544485"/>
            <a:ext cx="5319713" cy="1130300"/>
          </a:xfrm>
          <a:prstGeom prst="rect">
            <a:avLst/>
          </a:prstGeom>
        </p:spPr>
        <p:txBody>
          <a:bodyPr lIns="0" tIns="0" rIns="0" bIns="0"/>
          <a:lstStyle>
            <a:lvl1pPr marL="0" indent="0">
              <a:buNone/>
              <a:defRPr sz="6400" b="1">
                <a:solidFill>
                  <a:schemeClr val="bg1"/>
                </a:solidFill>
                <a:latin typeface="Work Sans" pitchFamily="2" charset="77"/>
              </a:defRPr>
            </a:lvl1pPr>
          </a:lstStyle>
          <a:p>
            <a:pPr lvl="0"/>
            <a:r>
              <a:rPr lang="en-US"/>
              <a:t>Agenda title</a:t>
            </a:r>
          </a:p>
        </p:txBody>
      </p:sp>
      <p:sp>
        <p:nvSpPr>
          <p:cNvPr id="2" name="Rectangle 1">
            <a:extLst>
              <a:ext uri="{FF2B5EF4-FFF2-40B4-BE49-F238E27FC236}">
                <a16:creationId xmlns:a16="http://schemas.microsoft.com/office/drawing/2014/main" id="{54F9CAB5-BAC3-3B27-E85F-9C345279FE2A}"/>
              </a:ext>
            </a:extLst>
          </p:cNvPr>
          <p:cNvSpPr>
            <a:spLocks noChangeAspect="1"/>
          </p:cNvSpPr>
          <p:nvPr userDrawn="1"/>
        </p:nvSpPr>
        <p:spPr>
          <a:xfrm>
            <a:off x="593444" y="1849367"/>
            <a:ext cx="923572" cy="1836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4">
            <a:extLst>
              <a:ext uri="{FF2B5EF4-FFF2-40B4-BE49-F238E27FC236}">
                <a16:creationId xmlns:a16="http://schemas.microsoft.com/office/drawing/2014/main" id="{2AF4D674-9710-A7EC-A8FE-67F2D60C42EA}"/>
              </a:ext>
            </a:extLst>
          </p:cNvPr>
          <p:cNvSpPr>
            <a:spLocks noGrp="1"/>
          </p:cNvSpPr>
          <p:nvPr>
            <p:ph type="body" sz="quarter" idx="13" hasCustomPrompt="1"/>
          </p:nvPr>
        </p:nvSpPr>
        <p:spPr>
          <a:xfrm>
            <a:off x="593444" y="2578921"/>
            <a:ext cx="5591175" cy="3206750"/>
          </a:xfrm>
          <a:prstGeom prst="rect">
            <a:avLst/>
          </a:prstGeom>
        </p:spPr>
        <p:txBody>
          <a:bodyPr lIns="0" tIns="0" rIns="0" bIns="0"/>
          <a:lstStyle>
            <a:lvl1pPr marL="514350" indent="-514350">
              <a:lnSpc>
                <a:spcPct val="150000"/>
              </a:lnSpc>
              <a:buFont typeface="+mj-lt"/>
              <a:buAutoNum type="arabicPeriod"/>
              <a:defRPr sz="1850">
                <a:solidFill>
                  <a:schemeClr val="bg1"/>
                </a:solidFill>
                <a:latin typeface="Work Sans" pitchFamily="2" charset="77"/>
              </a:defRPr>
            </a:lvl1pPr>
            <a:lvl2pPr marL="457200" indent="0">
              <a:lnSpc>
                <a:spcPct val="150000"/>
              </a:lnSpc>
              <a:buFont typeface="+mj-lt"/>
              <a:buNone/>
              <a:defRPr sz="1850">
                <a:solidFill>
                  <a:schemeClr val="bg1"/>
                </a:solidFill>
                <a:latin typeface="Work Sans" pitchFamily="2" charset="77"/>
              </a:defRPr>
            </a:lvl2pPr>
            <a:lvl3pPr marL="1371600" indent="-457200">
              <a:lnSpc>
                <a:spcPct val="150000"/>
              </a:lnSpc>
              <a:buFont typeface="+mj-lt"/>
              <a:buAutoNum type="arabicPeriod"/>
              <a:defRPr sz="1850">
                <a:solidFill>
                  <a:schemeClr val="bg1"/>
                </a:solidFill>
                <a:latin typeface="Work Sans" pitchFamily="2" charset="77"/>
              </a:defRPr>
            </a:lvl3pPr>
            <a:lvl4pPr marL="1714500" indent="-342900">
              <a:lnSpc>
                <a:spcPct val="150000"/>
              </a:lnSpc>
              <a:buFont typeface="+mj-lt"/>
              <a:buAutoNum type="arabicPeriod"/>
              <a:defRPr sz="1850">
                <a:solidFill>
                  <a:schemeClr val="bg1"/>
                </a:solidFill>
                <a:latin typeface="Work Sans" pitchFamily="2" charset="77"/>
              </a:defRPr>
            </a:lvl4pPr>
            <a:lvl5pPr marL="2171700" indent="-342900">
              <a:lnSpc>
                <a:spcPct val="150000"/>
              </a:lnSpc>
              <a:buFont typeface="+mj-lt"/>
              <a:buAutoNum type="arabicPeriod"/>
              <a:defRPr sz="1850">
                <a:solidFill>
                  <a:schemeClr val="bg1"/>
                </a:solidFill>
                <a:latin typeface="Work Sans" pitchFamily="2" charset="77"/>
              </a:defRPr>
            </a:lvl5pPr>
          </a:lstStyle>
          <a:p>
            <a:pPr lvl="0"/>
            <a:r>
              <a:rPr lang="en-US"/>
              <a:t>Overview</a:t>
            </a:r>
          </a:p>
          <a:p>
            <a:pPr lvl="0"/>
            <a:r>
              <a:rPr lang="en-US"/>
              <a:t>First topic of discussion</a:t>
            </a:r>
          </a:p>
          <a:p>
            <a:pPr lvl="0"/>
            <a:r>
              <a:rPr lang="en-US"/>
              <a:t>Second topic of discussion</a:t>
            </a:r>
          </a:p>
          <a:p>
            <a:pPr lvl="0"/>
            <a:r>
              <a:rPr lang="en-US"/>
              <a:t>Third topic of discussion</a:t>
            </a:r>
          </a:p>
          <a:p>
            <a:pPr lvl="0"/>
            <a:r>
              <a:rPr lang="en-US"/>
              <a:t>Comparative analysis of topics</a:t>
            </a:r>
          </a:p>
          <a:p>
            <a:pPr lvl="0"/>
            <a:r>
              <a:rPr lang="en-US"/>
              <a:t>Closing remarks</a:t>
            </a:r>
          </a:p>
        </p:txBody>
      </p:sp>
    </p:spTree>
    <p:extLst>
      <p:ext uri="{BB962C8B-B14F-4D97-AF65-F5344CB8AC3E}">
        <p14:creationId xmlns:p14="http://schemas.microsoft.com/office/powerpoint/2010/main" val="2393203371"/>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genda 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9B94D7F-BDE3-1384-6166-487E0647CCA1}"/>
              </a:ext>
            </a:extLst>
          </p:cNvPr>
          <p:cNvSpPr/>
          <p:nvPr userDrawn="1"/>
        </p:nvSpPr>
        <p:spPr>
          <a:xfrm>
            <a:off x="-82192" y="-92466"/>
            <a:ext cx="12405000" cy="7177146"/>
          </a:xfrm>
          <a:prstGeom prst="rect">
            <a:avLst/>
          </a:prstGeom>
          <a:solidFill>
            <a:srgbClr val="6779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7" name="Picture 2">
            <a:extLst>
              <a:ext uri="{FF2B5EF4-FFF2-40B4-BE49-F238E27FC236}">
                <a16:creationId xmlns:a16="http://schemas.microsoft.com/office/drawing/2014/main" id="{5BCAAEE1-7623-D37D-38DC-651F072F5DAC}"/>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pic>
        <p:nvPicPr>
          <p:cNvPr id="9" name="Picture 8">
            <a:extLst>
              <a:ext uri="{FF2B5EF4-FFF2-40B4-BE49-F238E27FC236}">
                <a16:creationId xmlns:a16="http://schemas.microsoft.com/office/drawing/2014/main" id="{3CE58DD9-2B6C-7E6D-9E1F-FE0D09649858}"/>
              </a:ext>
            </a:extLst>
          </p:cNvPr>
          <p:cNvPicPr>
            <a:picLocks noChangeAspect="1"/>
          </p:cNvPicPr>
          <p:nvPr userDrawn="1"/>
        </p:nvPicPr>
        <p:blipFill>
          <a:blip r:embed="rId4"/>
          <a:stretch>
            <a:fillRect/>
          </a:stretch>
        </p:blipFill>
        <p:spPr>
          <a:xfrm>
            <a:off x="11250671" y="5927160"/>
            <a:ext cx="254629" cy="292776"/>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3444" y="544485"/>
            <a:ext cx="5319713" cy="1130300"/>
          </a:xfrm>
          <a:prstGeom prst="rect">
            <a:avLst/>
          </a:prstGeom>
        </p:spPr>
        <p:txBody>
          <a:bodyPr lIns="0" tIns="0" rIns="0" bIns="0"/>
          <a:lstStyle>
            <a:lvl1pPr marL="0" indent="0">
              <a:buNone/>
              <a:defRPr sz="6400" b="1">
                <a:solidFill>
                  <a:schemeClr val="bg1"/>
                </a:solidFill>
                <a:latin typeface="Work Sans" pitchFamily="2" charset="77"/>
              </a:defRPr>
            </a:lvl1pPr>
          </a:lstStyle>
          <a:p>
            <a:pPr lvl="0"/>
            <a:r>
              <a:rPr lang="en-US"/>
              <a:t>Agenda title</a:t>
            </a:r>
          </a:p>
        </p:txBody>
      </p:sp>
      <p:sp>
        <p:nvSpPr>
          <p:cNvPr id="2" name="Rectangle 1">
            <a:extLst>
              <a:ext uri="{FF2B5EF4-FFF2-40B4-BE49-F238E27FC236}">
                <a16:creationId xmlns:a16="http://schemas.microsoft.com/office/drawing/2014/main" id="{4BD556A3-8741-3433-B940-A112689CE22D}"/>
              </a:ext>
            </a:extLst>
          </p:cNvPr>
          <p:cNvSpPr>
            <a:spLocks noChangeAspect="1"/>
          </p:cNvSpPr>
          <p:nvPr userDrawn="1"/>
        </p:nvSpPr>
        <p:spPr>
          <a:xfrm>
            <a:off x="593444" y="1849367"/>
            <a:ext cx="923572" cy="1836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4">
            <a:extLst>
              <a:ext uri="{FF2B5EF4-FFF2-40B4-BE49-F238E27FC236}">
                <a16:creationId xmlns:a16="http://schemas.microsoft.com/office/drawing/2014/main" id="{3B4190C0-BB75-ED3F-63E0-9A34BA751CF7}"/>
              </a:ext>
            </a:extLst>
          </p:cNvPr>
          <p:cNvSpPr>
            <a:spLocks noGrp="1"/>
          </p:cNvSpPr>
          <p:nvPr>
            <p:ph type="body" sz="quarter" idx="13" hasCustomPrompt="1"/>
          </p:nvPr>
        </p:nvSpPr>
        <p:spPr>
          <a:xfrm>
            <a:off x="593444" y="2578921"/>
            <a:ext cx="5591175" cy="3206750"/>
          </a:xfrm>
          <a:prstGeom prst="rect">
            <a:avLst/>
          </a:prstGeom>
        </p:spPr>
        <p:txBody>
          <a:bodyPr lIns="0" tIns="0" rIns="0" bIns="0"/>
          <a:lstStyle>
            <a:lvl1pPr marL="514350" indent="-514350">
              <a:lnSpc>
                <a:spcPct val="150000"/>
              </a:lnSpc>
              <a:buFont typeface="+mj-lt"/>
              <a:buAutoNum type="arabicPeriod"/>
              <a:defRPr sz="1850">
                <a:solidFill>
                  <a:schemeClr val="bg1"/>
                </a:solidFill>
                <a:latin typeface="Work Sans" pitchFamily="2" charset="77"/>
              </a:defRPr>
            </a:lvl1pPr>
            <a:lvl2pPr marL="457200" indent="0">
              <a:lnSpc>
                <a:spcPct val="150000"/>
              </a:lnSpc>
              <a:buFont typeface="+mj-lt"/>
              <a:buNone/>
              <a:defRPr sz="1850">
                <a:solidFill>
                  <a:schemeClr val="bg1"/>
                </a:solidFill>
                <a:latin typeface="Work Sans" pitchFamily="2" charset="77"/>
              </a:defRPr>
            </a:lvl2pPr>
            <a:lvl3pPr marL="1371600" indent="-457200">
              <a:lnSpc>
                <a:spcPct val="150000"/>
              </a:lnSpc>
              <a:buFont typeface="+mj-lt"/>
              <a:buAutoNum type="arabicPeriod"/>
              <a:defRPr sz="1850">
                <a:solidFill>
                  <a:schemeClr val="bg1"/>
                </a:solidFill>
                <a:latin typeface="Work Sans" pitchFamily="2" charset="77"/>
              </a:defRPr>
            </a:lvl3pPr>
            <a:lvl4pPr marL="1714500" indent="-342900">
              <a:lnSpc>
                <a:spcPct val="150000"/>
              </a:lnSpc>
              <a:buFont typeface="+mj-lt"/>
              <a:buAutoNum type="arabicPeriod"/>
              <a:defRPr sz="1850">
                <a:solidFill>
                  <a:schemeClr val="bg1"/>
                </a:solidFill>
                <a:latin typeface="Work Sans" pitchFamily="2" charset="77"/>
              </a:defRPr>
            </a:lvl4pPr>
            <a:lvl5pPr marL="2171700" indent="-342900">
              <a:lnSpc>
                <a:spcPct val="150000"/>
              </a:lnSpc>
              <a:buFont typeface="+mj-lt"/>
              <a:buAutoNum type="arabicPeriod"/>
              <a:defRPr sz="1850">
                <a:solidFill>
                  <a:schemeClr val="bg1"/>
                </a:solidFill>
                <a:latin typeface="Work Sans" pitchFamily="2" charset="77"/>
              </a:defRPr>
            </a:lvl5pPr>
          </a:lstStyle>
          <a:p>
            <a:pPr lvl="0"/>
            <a:r>
              <a:rPr lang="en-US"/>
              <a:t>Overview</a:t>
            </a:r>
          </a:p>
          <a:p>
            <a:pPr lvl="0"/>
            <a:r>
              <a:rPr lang="en-US"/>
              <a:t>First topic of discussion</a:t>
            </a:r>
          </a:p>
          <a:p>
            <a:pPr lvl="0"/>
            <a:r>
              <a:rPr lang="en-US"/>
              <a:t>Second topic of discussion</a:t>
            </a:r>
          </a:p>
          <a:p>
            <a:pPr lvl="0"/>
            <a:r>
              <a:rPr lang="en-US"/>
              <a:t>Third topic of discussion</a:t>
            </a:r>
          </a:p>
          <a:p>
            <a:pPr lvl="0"/>
            <a:r>
              <a:rPr lang="en-US"/>
              <a:t>Comparative analysis of topics</a:t>
            </a:r>
          </a:p>
          <a:p>
            <a:pPr lvl="0"/>
            <a:r>
              <a:rPr lang="en-US"/>
              <a:t>Closing remarks</a:t>
            </a:r>
          </a:p>
        </p:txBody>
      </p:sp>
    </p:spTree>
    <p:extLst>
      <p:ext uri="{BB962C8B-B14F-4D97-AF65-F5344CB8AC3E}">
        <p14:creationId xmlns:p14="http://schemas.microsoft.com/office/powerpoint/2010/main" val="1376289615"/>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genda whit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E1085542-180A-A7DC-7450-42E9823F8C65}"/>
              </a:ext>
            </a:extLst>
          </p:cNvPr>
          <p:cNvSpPr/>
          <p:nvPr userDrawn="1"/>
        </p:nvSpPr>
        <p:spPr>
          <a:xfrm>
            <a:off x="2" y="2"/>
            <a:ext cx="12192001" cy="6858001"/>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3" name="Picture 2">
            <a:extLst>
              <a:ext uri="{FF2B5EF4-FFF2-40B4-BE49-F238E27FC236}">
                <a16:creationId xmlns:a16="http://schemas.microsoft.com/office/drawing/2014/main" id="{349B18FF-5CD0-2882-23D8-07D487B28213}"/>
              </a:ext>
            </a:extLst>
          </p:cNvPr>
          <p:cNvPicPr>
            <a:picLocks noChangeAspect="1"/>
          </p:cNvPicPr>
          <p:nvPr userDrawn="1"/>
        </p:nvPicPr>
        <p:blipFill>
          <a:blip r:embed="rId2"/>
          <a:srcRect t="2425" r="52950" b="2425"/>
          <a:stretch/>
        </p:blipFill>
        <p:spPr>
          <a:xfrm>
            <a:off x="8800828" y="0"/>
            <a:ext cx="3391170" cy="6858000"/>
          </a:xfrm>
          <a:prstGeom prst="rect">
            <a:avLst/>
          </a:prstGeom>
        </p:spPr>
      </p:pic>
      <p:pic>
        <p:nvPicPr>
          <p:cNvPr id="4" name="Picture 3">
            <a:extLst>
              <a:ext uri="{FF2B5EF4-FFF2-40B4-BE49-F238E27FC236}">
                <a16:creationId xmlns:a16="http://schemas.microsoft.com/office/drawing/2014/main" id="{CAA25C38-C815-3305-F34D-F1007CD9C56C}"/>
              </a:ext>
            </a:extLst>
          </p:cNvPr>
          <p:cNvPicPr>
            <a:picLocks noChangeAspect="1"/>
          </p:cNvPicPr>
          <p:nvPr userDrawn="1"/>
        </p:nvPicPr>
        <p:blipFill>
          <a:blip r:embed="rId3"/>
          <a:stretch>
            <a:fillRect/>
          </a:stretch>
        </p:blipFill>
        <p:spPr>
          <a:xfrm>
            <a:off x="11161931" y="5876307"/>
            <a:ext cx="254588" cy="292776"/>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3444" y="544485"/>
            <a:ext cx="5319713" cy="1130300"/>
          </a:xfrm>
          <a:prstGeom prst="rect">
            <a:avLst/>
          </a:prstGeom>
        </p:spPr>
        <p:txBody>
          <a:bodyPr lIns="0" tIns="0" rIns="0" bIns="0"/>
          <a:lstStyle>
            <a:lvl1pPr marL="0" indent="0">
              <a:buNone/>
              <a:defRPr sz="6400" b="1">
                <a:latin typeface="Work Sans" pitchFamily="2" charset="77"/>
              </a:defRPr>
            </a:lvl1pPr>
          </a:lstStyle>
          <a:p>
            <a:pPr lvl="0"/>
            <a:r>
              <a:rPr lang="en-US"/>
              <a:t>Agenda title</a:t>
            </a:r>
          </a:p>
        </p:txBody>
      </p:sp>
      <p:sp>
        <p:nvSpPr>
          <p:cNvPr id="5" name="Rectangle 4">
            <a:extLst>
              <a:ext uri="{FF2B5EF4-FFF2-40B4-BE49-F238E27FC236}">
                <a16:creationId xmlns:a16="http://schemas.microsoft.com/office/drawing/2014/main" id="{1C2A315C-6A24-7F5C-63D6-4B4F74E8030E}"/>
              </a:ext>
            </a:extLst>
          </p:cNvPr>
          <p:cNvSpPr>
            <a:spLocks noChangeAspect="1"/>
          </p:cNvSpPr>
          <p:nvPr userDrawn="1"/>
        </p:nvSpPr>
        <p:spPr>
          <a:xfrm>
            <a:off x="593444" y="1849367"/>
            <a:ext cx="923572" cy="1836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4">
            <a:extLst>
              <a:ext uri="{FF2B5EF4-FFF2-40B4-BE49-F238E27FC236}">
                <a16:creationId xmlns:a16="http://schemas.microsoft.com/office/drawing/2014/main" id="{4D136B47-88CE-7FF9-1CAF-3D86EC04A662}"/>
              </a:ext>
            </a:extLst>
          </p:cNvPr>
          <p:cNvSpPr>
            <a:spLocks noGrp="1"/>
          </p:cNvSpPr>
          <p:nvPr>
            <p:ph type="body" sz="quarter" idx="13" hasCustomPrompt="1"/>
          </p:nvPr>
        </p:nvSpPr>
        <p:spPr>
          <a:xfrm>
            <a:off x="593444" y="2578921"/>
            <a:ext cx="5591175" cy="3206750"/>
          </a:xfrm>
          <a:prstGeom prst="rect">
            <a:avLst/>
          </a:prstGeom>
        </p:spPr>
        <p:txBody>
          <a:bodyPr lIns="0" tIns="0" rIns="0" bIns="0"/>
          <a:lstStyle>
            <a:lvl1pPr marL="514350" indent="-514350">
              <a:lnSpc>
                <a:spcPct val="150000"/>
              </a:lnSpc>
              <a:buFont typeface="+mj-lt"/>
              <a:buAutoNum type="arabicPeriod"/>
              <a:defRPr sz="1850">
                <a:solidFill>
                  <a:schemeClr val="tx1"/>
                </a:solidFill>
                <a:latin typeface="Work Sans" pitchFamily="2" charset="77"/>
              </a:defRPr>
            </a:lvl1pPr>
            <a:lvl2pPr marL="457200" indent="0">
              <a:lnSpc>
                <a:spcPct val="150000"/>
              </a:lnSpc>
              <a:buFont typeface="+mj-lt"/>
              <a:buNone/>
              <a:defRPr sz="1850">
                <a:solidFill>
                  <a:schemeClr val="bg1"/>
                </a:solidFill>
                <a:latin typeface="Work Sans" pitchFamily="2" charset="77"/>
              </a:defRPr>
            </a:lvl2pPr>
            <a:lvl3pPr marL="1371600" indent="-457200">
              <a:lnSpc>
                <a:spcPct val="150000"/>
              </a:lnSpc>
              <a:buFont typeface="+mj-lt"/>
              <a:buAutoNum type="arabicPeriod"/>
              <a:defRPr sz="1850">
                <a:solidFill>
                  <a:schemeClr val="bg1"/>
                </a:solidFill>
                <a:latin typeface="Work Sans" pitchFamily="2" charset="77"/>
              </a:defRPr>
            </a:lvl3pPr>
            <a:lvl4pPr marL="1714500" indent="-342900">
              <a:lnSpc>
                <a:spcPct val="150000"/>
              </a:lnSpc>
              <a:buFont typeface="+mj-lt"/>
              <a:buAutoNum type="arabicPeriod"/>
              <a:defRPr sz="1850">
                <a:solidFill>
                  <a:schemeClr val="bg1"/>
                </a:solidFill>
                <a:latin typeface="Work Sans" pitchFamily="2" charset="77"/>
              </a:defRPr>
            </a:lvl4pPr>
            <a:lvl5pPr marL="2171700" indent="-342900">
              <a:lnSpc>
                <a:spcPct val="150000"/>
              </a:lnSpc>
              <a:buFont typeface="+mj-lt"/>
              <a:buAutoNum type="arabicPeriod"/>
              <a:defRPr sz="1850">
                <a:solidFill>
                  <a:schemeClr val="bg1"/>
                </a:solidFill>
                <a:latin typeface="Work Sans" pitchFamily="2" charset="77"/>
              </a:defRPr>
            </a:lvl5pPr>
          </a:lstStyle>
          <a:p>
            <a:pPr lvl="0"/>
            <a:r>
              <a:rPr lang="en-US"/>
              <a:t>Overview</a:t>
            </a:r>
          </a:p>
          <a:p>
            <a:pPr lvl="0"/>
            <a:r>
              <a:rPr lang="en-US"/>
              <a:t>First topic of discussion</a:t>
            </a:r>
          </a:p>
          <a:p>
            <a:pPr lvl="0"/>
            <a:r>
              <a:rPr lang="en-US"/>
              <a:t>Second topic of discussion</a:t>
            </a:r>
          </a:p>
          <a:p>
            <a:pPr lvl="0"/>
            <a:r>
              <a:rPr lang="en-US"/>
              <a:t>Third topic of discussion</a:t>
            </a:r>
          </a:p>
          <a:p>
            <a:pPr lvl="0"/>
            <a:r>
              <a:rPr lang="en-US"/>
              <a:t>Comparative analysis of topics</a:t>
            </a:r>
          </a:p>
          <a:p>
            <a:pPr lvl="0"/>
            <a:r>
              <a:rPr lang="en-US"/>
              <a:t>Closing remarks</a:t>
            </a:r>
          </a:p>
        </p:txBody>
      </p:sp>
    </p:spTree>
    <p:extLst>
      <p:ext uri="{BB962C8B-B14F-4D97-AF65-F5344CB8AC3E}">
        <p14:creationId xmlns:p14="http://schemas.microsoft.com/office/powerpoint/2010/main" val="25672168"/>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garnet">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49E424D2-6C12-6124-BD79-1370018AF125}"/>
              </a:ext>
            </a:extLst>
          </p:cNvPr>
          <p:cNvSpPr/>
          <p:nvPr userDrawn="1"/>
        </p:nvSpPr>
        <p:spPr>
          <a:xfrm>
            <a:off x="-148751" y="-149087"/>
            <a:ext cx="12351026" cy="715617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2C7AF519-AF40-6125-D359-A0B13A3EF64D}"/>
              </a:ext>
            </a:extLst>
          </p:cNvPr>
          <p:cNvPicPr>
            <a:picLocks noChangeAspect="1"/>
          </p:cNvPicPr>
          <p:nvPr userDrawn="1"/>
        </p:nvPicPr>
        <p:blipFill>
          <a:blip r:embed="rId2"/>
          <a:stretch>
            <a:fillRect/>
          </a:stretch>
        </p:blipFill>
        <p:spPr>
          <a:xfrm>
            <a:off x="900027" y="5862748"/>
            <a:ext cx="321976" cy="370213"/>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871740" y="2016300"/>
            <a:ext cx="9323820" cy="1840905"/>
          </a:xfrm>
          <a:prstGeom prst="rect">
            <a:avLst/>
          </a:prstGeom>
        </p:spPr>
        <p:txBody>
          <a:bodyPr lIns="0" tIns="0" rIns="0" bIns="0" anchor="b" anchorCtr="0"/>
          <a:lstStyle>
            <a:lvl1pPr marL="0" indent="0">
              <a:lnSpc>
                <a:spcPct val="100000"/>
              </a:lnSpc>
              <a:buNone/>
              <a:defRPr sz="6400" b="1">
                <a:solidFill>
                  <a:schemeClr val="bg1"/>
                </a:solidFill>
                <a:latin typeface="Work Sans" pitchFamily="2" charset="77"/>
              </a:defRPr>
            </a:lvl1pPr>
          </a:lstStyle>
          <a:p>
            <a:pPr lvl="0"/>
            <a:r>
              <a:rPr lang="en-US"/>
              <a:t>This is a title slide. </a:t>
            </a:r>
            <a:br>
              <a:rPr lang="en-US"/>
            </a:br>
            <a:r>
              <a:rPr lang="en-US"/>
              <a:t>Use 2 lines only.</a:t>
            </a:r>
          </a:p>
        </p:txBody>
      </p:sp>
      <p:pic>
        <p:nvPicPr>
          <p:cNvPr id="2" name="Picture 2">
            <a:extLst>
              <a:ext uri="{FF2B5EF4-FFF2-40B4-BE49-F238E27FC236}">
                <a16:creationId xmlns:a16="http://schemas.microsoft.com/office/drawing/2014/main" id="{BFBC9F2D-A516-4A06-7EE9-D31494137A52}"/>
              </a:ext>
            </a:extLst>
          </p:cNvPr>
          <p:cNvPicPr>
            <a:picLocks noChangeAspect="1"/>
          </p:cNvPicPr>
          <p:nvPr userDrawn="1"/>
        </p:nvPicPr>
        <p:blipFill>
          <a:blip r:embed="rId3">
            <a:extLst>
              <a:ext uri="{96DAC541-7B7A-43D3-8B79-37D633B846F1}">
                <asvg:svgBlip xmlns:asvg="http://schemas.microsoft.com/office/drawing/2016/SVG/main" r:embed="rId4"/>
              </a:ext>
            </a:extLst>
          </a:blip>
          <a:srcRect l="-4547" t="-7224" r="50000" b="49826"/>
          <a:stretch/>
        </p:blipFill>
        <p:spPr>
          <a:xfrm>
            <a:off x="8342617" y="2969232"/>
            <a:ext cx="3859658" cy="4061380"/>
          </a:xfrm>
          <a:prstGeom prst="rect">
            <a:avLst/>
          </a:prstGeom>
        </p:spPr>
      </p:pic>
      <p:sp>
        <p:nvSpPr>
          <p:cNvPr id="4" name="Rectangle 3">
            <a:extLst>
              <a:ext uri="{FF2B5EF4-FFF2-40B4-BE49-F238E27FC236}">
                <a16:creationId xmlns:a16="http://schemas.microsoft.com/office/drawing/2014/main" id="{1D3A2E72-8E6A-99E4-A61F-25BEC636ED99}"/>
              </a:ext>
            </a:extLst>
          </p:cNvPr>
          <p:cNvSpPr>
            <a:spLocks noChangeAspect="1"/>
          </p:cNvSpPr>
          <p:nvPr userDrawn="1"/>
        </p:nvSpPr>
        <p:spPr>
          <a:xfrm>
            <a:off x="890883" y="4562771"/>
            <a:ext cx="990000" cy="187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5909089"/>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charcoal">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49E424D2-6C12-6124-BD79-1370018AF125}"/>
              </a:ext>
            </a:extLst>
          </p:cNvPr>
          <p:cNvSpPr/>
          <p:nvPr userDrawn="1"/>
        </p:nvSpPr>
        <p:spPr>
          <a:xfrm>
            <a:off x="-138478" y="-139148"/>
            <a:ext cx="12351026" cy="715617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2C7AF519-AF40-6125-D359-A0B13A3EF64D}"/>
              </a:ext>
            </a:extLst>
          </p:cNvPr>
          <p:cNvPicPr>
            <a:picLocks noChangeAspect="1"/>
          </p:cNvPicPr>
          <p:nvPr userDrawn="1"/>
        </p:nvPicPr>
        <p:blipFill>
          <a:blip r:embed="rId2"/>
          <a:stretch>
            <a:fillRect/>
          </a:stretch>
        </p:blipFill>
        <p:spPr>
          <a:xfrm>
            <a:off x="900027" y="5862748"/>
            <a:ext cx="321976" cy="370213"/>
          </a:xfrm>
          <a:prstGeom prst="rect">
            <a:avLst/>
          </a:prstGeom>
        </p:spPr>
      </p:pic>
      <p:pic>
        <p:nvPicPr>
          <p:cNvPr id="2" name="Picture 2">
            <a:extLst>
              <a:ext uri="{FF2B5EF4-FFF2-40B4-BE49-F238E27FC236}">
                <a16:creationId xmlns:a16="http://schemas.microsoft.com/office/drawing/2014/main" id="{BFBC9F2D-A516-4A06-7EE9-D31494137A52}"/>
              </a:ext>
            </a:extLst>
          </p:cNvPr>
          <p:cNvPicPr>
            <a:picLocks noChangeAspect="1"/>
          </p:cNvPicPr>
          <p:nvPr userDrawn="1"/>
        </p:nvPicPr>
        <p:blipFill>
          <a:blip r:embed="rId3">
            <a:extLst>
              <a:ext uri="{96DAC541-7B7A-43D3-8B79-37D633B846F1}">
                <asvg:svgBlip xmlns:asvg="http://schemas.microsoft.com/office/drawing/2016/SVG/main" r:embed="rId4"/>
              </a:ext>
            </a:extLst>
          </a:blip>
          <a:srcRect l="-4547" t="-7224" r="50000" b="49826"/>
          <a:stretch/>
        </p:blipFill>
        <p:spPr>
          <a:xfrm>
            <a:off x="8342617" y="2979506"/>
            <a:ext cx="3859658" cy="4061380"/>
          </a:xfrm>
          <a:prstGeom prst="rect">
            <a:avLst/>
          </a:prstGeom>
        </p:spPr>
      </p:pic>
      <p:sp>
        <p:nvSpPr>
          <p:cNvPr id="8" name="Text Placeholder 15">
            <a:extLst>
              <a:ext uri="{FF2B5EF4-FFF2-40B4-BE49-F238E27FC236}">
                <a16:creationId xmlns:a16="http://schemas.microsoft.com/office/drawing/2014/main" id="{18F25163-F5E3-FAE8-F030-D61A94B84FF0}"/>
              </a:ext>
            </a:extLst>
          </p:cNvPr>
          <p:cNvSpPr>
            <a:spLocks noGrp="1"/>
          </p:cNvSpPr>
          <p:nvPr>
            <p:ph type="body" sz="quarter" idx="12" hasCustomPrompt="1"/>
          </p:nvPr>
        </p:nvSpPr>
        <p:spPr>
          <a:xfrm>
            <a:off x="871740" y="2016300"/>
            <a:ext cx="9323820" cy="1840905"/>
          </a:xfrm>
          <a:prstGeom prst="rect">
            <a:avLst/>
          </a:prstGeom>
        </p:spPr>
        <p:txBody>
          <a:bodyPr lIns="0" tIns="0" rIns="0" bIns="0" anchor="b" anchorCtr="0"/>
          <a:lstStyle>
            <a:lvl1pPr marL="0" indent="0">
              <a:lnSpc>
                <a:spcPct val="100000"/>
              </a:lnSpc>
              <a:buNone/>
              <a:defRPr sz="6400" b="1">
                <a:solidFill>
                  <a:schemeClr val="bg1"/>
                </a:solidFill>
                <a:latin typeface="Work Sans" pitchFamily="2" charset="77"/>
              </a:defRPr>
            </a:lvl1pPr>
          </a:lstStyle>
          <a:p>
            <a:pPr lvl="0"/>
            <a:r>
              <a:rPr lang="en-US"/>
              <a:t>This is a title slide. </a:t>
            </a:r>
            <a:br>
              <a:rPr lang="en-US"/>
            </a:br>
            <a:r>
              <a:rPr lang="en-US"/>
              <a:t>Use 2 lines only.</a:t>
            </a:r>
          </a:p>
        </p:txBody>
      </p:sp>
      <p:sp>
        <p:nvSpPr>
          <p:cNvPr id="9" name="Rectangle 8">
            <a:extLst>
              <a:ext uri="{FF2B5EF4-FFF2-40B4-BE49-F238E27FC236}">
                <a16:creationId xmlns:a16="http://schemas.microsoft.com/office/drawing/2014/main" id="{45D9A80D-91ED-8DE5-67AD-7FC00F87F6B7}"/>
              </a:ext>
            </a:extLst>
          </p:cNvPr>
          <p:cNvSpPr>
            <a:spLocks noChangeAspect="1"/>
          </p:cNvSpPr>
          <p:nvPr userDrawn="1"/>
        </p:nvSpPr>
        <p:spPr>
          <a:xfrm>
            <a:off x="890883" y="4562771"/>
            <a:ext cx="990000" cy="187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3208617"/>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grey">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49E424D2-6C12-6124-BD79-1370018AF125}"/>
              </a:ext>
            </a:extLst>
          </p:cNvPr>
          <p:cNvSpPr/>
          <p:nvPr userDrawn="1"/>
        </p:nvSpPr>
        <p:spPr>
          <a:xfrm>
            <a:off x="-138478" y="-139148"/>
            <a:ext cx="12351026" cy="715617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2C7AF519-AF40-6125-D359-A0B13A3EF64D}"/>
              </a:ext>
            </a:extLst>
          </p:cNvPr>
          <p:cNvPicPr>
            <a:picLocks noChangeAspect="1"/>
          </p:cNvPicPr>
          <p:nvPr userDrawn="1"/>
        </p:nvPicPr>
        <p:blipFill>
          <a:blip r:embed="rId2"/>
          <a:stretch>
            <a:fillRect/>
          </a:stretch>
        </p:blipFill>
        <p:spPr>
          <a:xfrm>
            <a:off x="900027" y="5862748"/>
            <a:ext cx="321976" cy="370213"/>
          </a:xfrm>
          <a:prstGeom prst="rect">
            <a:avLst/>
          </a:prstGeom>
        </p:spPr>
      </p:pic>
      <p:pic>
        <p:nvPicPr>
          <p:cNvPr id="2" name="Picture 2">
            <a:extLst>
              <a:ext uri="{FF2B5EF4-FFF2-40B4-BE49-F238E27FC236}">
                <a16:creationId xmlns:a16="http://schemas.microsoft.com/office/drawing/2014/main" id="{BFBC9F2D-A516-4A06-7EE9-D31494137A52}"/>
              </a:ext>
            </a:extLst>
          </p:cNvPr>
          <p:cNvPicPr>
            <a:picLocks noChangeAspect="1"/>
          </p:cNvPicPr>
          <p:nvPr userDrawn="1"/>
        </p:nvPicPr>
        <p:blipFill>
          <a:blip r:embed="rId3">
            <a:extLst>
              <a:ext uri="{96DAC541-7B7A-43D3-8B79-37D633B846F1}">
                <asvg:svgBlip xmlns:asvg="http://schemas.microsoft.com/office/drawing/2016/SVG/main" r:embed="rId4"/>
              </a:ext>
            </a:extLst>
          </a:blip>
          <a:srcRect l="-4547" t="-7224" r="50000" b="49826"/>
          <a:stretch/>
        </p:blipFill>
        <p:spPr>
          <a:xfrm>
            <a:off x="8342617" y="2969232"/>
            <a:ext cx="3859658" cy="4061380"/>
          </a:xfrm>
          <a:prstGeom prst="rect">
            <a:avLst/>
          </a:prstGeom>
        </p:spPr>
      </p:pic>
      <p:sp>
        <p:nvSpPr>
          <p:cNvPr id="7" name="Text Placeholder 15">
            <a:extLst>
              <a:ext uri="{FF2B5EF4-FFF2-40B4-BE49-F238E27FC236}">
                <a16:creationId xmlns:a16="http://schemas.microsoft.com/office/drawing/2014/main" id="{7D8B7142-3DD8-3462-F14F-DFEC66BC2A5F}"/>
              </a:ext>
            </a:extLst>
          </p:cNvPr>
          <p:cNvSpPr>
            <a:spLocks noGrp="1"/>
          </p:cNvSpPr>
          <p:nvPr>
            <p:ph type="body" sz="quarter" idx="12" hasCustomPrompt="1"/>
          </p:nvPr>
        </p:nvSpPr>
        <p:spPr>
          <a:xfrm>
            <a:off x="871740" y="2016300"/>
            <a:ext cx="9323820" cy="1840905"/>
          </a:xfrm>
          <a:prstGeom prst="rect">
            <a:avLst/>
          </a:prstGeom>
        </p:spPr>
        <p:txBody>
          <a:bodyPr lIns="0" tIns="0" rIns="0" bIns="0" anchor="b" anchorCtr="0"/>
          <a:lstStyle>
            <a:lvl1pPr marL="0" indent="0">
              <a:lnSpc>
                <a:spcPct val="100000"/>
              </a:lnSpc>
              <a:buNone/>
              <a:defRPr sz="6400" b="1">
                <a:solidFill>
                  <a:schemeClr val="bg1"/>
                </a:solidFill>
                <a:latin typeface="Work Sans" pitchFamily="2" charset="77"/>
              </a:defRPr>
            </a:lvl1pPr>
          </a:lstStyle>
          <a:p>
            <a:pPr lvl="0"/>
            <a:r>
              <a:rPr lang="en-US"/>
              <a:t>This is a title slide. </a:t>
            </a:r>
            <a:br>
              <a:rPr lang="en-US"/>
            </a:br>
            <a:r>
              <a:rPr lang="en-US"/>
              <a:t>Use 2 lines only.</a:t>
            </a:r>
          </a:p>
        </p:txBody>
      </p:sp>
      <p:sp>
        <p:nvSpPr>
          <p:cNvPr id="8" name="Rectangle 7">
            <a:extLst>
              <a:ext uri="{FF2B5EF4-FFF2-40B4-BE49-F238E27FC236}">
                <a16:creationId xmlns:a16="http://schemas.microsoft.com/office/drawing/2014/main" id="{0A87B727-666C-B8F9-0BCC-59A192009031}"/>
              </a:ext>
            </a:extLst>
          </p:cNvPr>
          <p:cNvSpPr>
            <a:spLocks noChangeAspect="1"/>
          </p:cNvSpPr>
          <p:nvPr userDrawn="1"/>
        </p:nvSpPr>
        <p:spPr>
          <a:xfrm>
            <a:off x="890883" y="4562771"/>
            <a:ext cx="990000" cy="187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3412112"/>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text 1 bl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FC3A07-713C-3CF4-5690-7F9E1771E93C}"/>
              </a:ext>
            </a:extLst>
          </p:cNvPr>
          <p:cNvSpPr/>
          <p:nvPr userDrawn="1"/>
        </p:nvSpPr>
        <p:spPr>
          <a:xfrm>
            <a:off x="-123290" y="-113340"/>
            <a:ext cx="12446097" cy="7084679"/>
          </a:xfrm>
          <a:prstGeom prst="rect">
            <a:avLst/>
          </a:prstGeom>
          <a:solidFill>
            <a:srgbClr val="636D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655295BA-6EB4-A80A-F98F-BDCE5CD9DD8F}"/>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noRot="1" noMove="1" noResize="1" noEditPoints="1" noAdjustHandles="1" noChangeArrowheads="1" noChangeShapeType="1"/>
          </p:cNvSpPr>
          <p:nvPr>
            <p:ph type="title" hasCustomPrompt="1"/>
          </p:nvPr>
        </p:nvSpPr>
        <p:spPr>
          <a:xfrm>
            <a:off x="598517" y="2658147"/>
            <a:ext cx="9310254" cy="1940705"/>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a maximum </a:t>
            </a:r>
            <a:br>
              <a:rPr lang="en-US"/>
            </a:br>
            <a:r>
              <a:rPr lang="en-US"/>
              <a:t>of three to four lines. </a:t>
            </a:r>
          </a:p>
        </p:txBody>
      </p:sp>
      <p:pic>
        <p:nvPicPr>
          <p:cNvPr id="5" name="Picture 4">
            <a:extLst>
              <a:ext uri="{FF2B5EF4-FFF2-40B4-BE49-F238E27FC236}">
                <a16:creationId xmlns:a16="http://schemas.microsoft.com/office/drawing/2014/main" id="{259111D1-7993-BAAC-67F3-730EBE795A4A}"/>
              </a:ext>
            </a:extLst>
          </p:cNvPr>
          <p:cNvPicPr>
            <a:picLocks noChangeAspect="1"/>
          </p:cNvPicPr>
          <p:nvPr userDrawn="1"/>
        </p:nvPicPr>
        <p:blipFill>
          <a:blip r:embed="rId4"/>
          <a:stretch>
            <a:fillRect/>
          </a:stretch>
        </p:blipFill>
        <p:spPr>
          <a:xfrm>
            <a:off x="620286" y="578855"/>
            <a:ext cx="1557681" cy="359687"/>
          </a:xfrm>
          <a:prstGeom prst="rect">
            <a:avLst/>
          </a:prstGeom>
        </p:spPr>
      </p:pic>
      <p:sp>
        <p:nvSpPr>
          <p:cNvPr id="6" name="Text Placeholder 20">
            <a:extLst>
              <a:ext uri="{FF2B5EF4-FFF2-40B4-BE49-F238E27FC236}">
                <a16:creationId xmlns:a16="http://schemas.microsoft.com/office/drawing/2014/main" id="{615E4282-5943-C7EF-15F8-2BC2D6A30CCA}"/>
              </a:ext>
            </a:extLst>
          </p:cNvPr>
          <p:cNvSpPr>
            <a:spLocks noGrp="1"/>
          </p:cNvSpPr>
          <p:nvPr>
            <p:ph type="body" sz="quarter" idx="10" hasCustomPrompt="1"/>
          </p:nvPr>
        </p:nvSpPr>
        <p:spPr>
          <a:xfrm>
            <a:off x="622370" y="608081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72A7588B-BC8A-427E-55BF-E0C7B4570053}"/>
              </a:ext>
            </a:extLst>
          </p:cNvPr>
          <p:cNvSpPr/>
          <p:nvPr userDrawn="1"/>
        </p:nvSpPr>
        <p:spPr>
          <a:xfrm>
            <a:off x="642360" y="5092615"/>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0460682"/>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blue">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49E424D2-6C12-6124-BD79-1370018AF125}"/>
              </a:ext>
            </a:extLst>
          </p:cNvPr>
          <p:cNvSpPr/>
          <p:nvPr userDrawn="1"/>
        </p:nvSpPr>
        <p:spPr>
          <a:xfrm>
            <a:off x="-138478" y="-139148"/>
            <a:ext cx="12351026" cy="715617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2C7AF519-AF40-6125-D359-A0B13A3EF64D}"/>
              </a:ext>
            </a:extLst>
          </p:cNvPr>
          <p:cNvPicPr>
            <a:picLocks noChangeAspect="1"/>
          </p:cNvPicPr>
          <p:nvPr userDrawn="1"/>
        </p:nvPicPr>
        <p:blipFill>
          <a:blip r:embed="rId2"/>
          <a:stretch>
            <a:fillRect/>
          </a:stretch>
        </p:blipFill>
        <p:spPr>
          <a:xfrm>
            <a:off x="900027" y="5862748"/>
            <a:ext cx="321976" cy="370213"/>
          </a:xfrm>
          <a:prstGeom prst="rect">
            <a:avLst/>
          </a:prstGeom>
        </p:spPr>
      </p:pic>
      <p:pic>
        <p:nvPicPr>
          <p:cNvPr id="2" name="Picture 2">
            <a:extLst>
              <a:ext uri="{FF2B5EF4-FFF2-40B4-BE49-F238E27FC236}">
                <a16:creationId xmlns:a16="http://schemas.microsoft.com/office/drawing/2014/main" id="{BFBC9F2D-A516-4A06-7EE9-D31494137A52}"/>
              </a:ext>
            </a:extLst>
          </p:cNvPr>
          <p:cNvPicPr>
            <a:picLocks noChangeAspect="1"/>
          </p:cNvPicPr>
          <p:nvPr userDrawn="1"/>
        </p:nvPicPr>
        <p:blipFill>
          <a:blip r:embed="rId3">
            <a:extLst>
              <a:ext uri="{96DAC541-7B7A-43D3-8B79-37D633B846F1}">
                <asvg:svgBlip xmlns:asvg="http://schemas.microsoft.com/office/drawing/2016/SVG/main" r:embed="rId4"/>
              </a:ext>
            </a:extLst>
          </a:blip>
          <a:srcRect l="-4547" t="-7224" r="50000" b="49826"/>
          <a:stretch/>
        </p:blipFill>
        <p:spPr>
          <a:xfrm>
            <a:off x="8342617" y="2969232"/>
            <a:ext cx="3859658" cy="4061380"/>
          </a:xfrm>
          <a:prstGeom prst="rect">
            <a:avLst/>
          </a:prstGeom>
        </p:spPr>
      </p:pic>
      <p:sp>
        <p:nvSpPr>
          <p:cNvPr id="7" name="Text Placeholder 15">
            <a:extLst>
              <a:ext uri="{FF2B5EF4-FFF2-40B4-BE49-F238E27FC236}">
                <a16:creationId xmlns:a16="http://schemas.microsoft.com/office/drawing/2014/main" id="{14E7EF52-9B77-581F-D992-8E35F9AA8D86}"/>
              </a:ext>
            </a:extLst>
          </p:cNvPr>
          <p:cNvSpPr>
            <a:spLocks noGrp="1"/>
          </p:cNvSpPr>
          <p:nvPr>
            <p:ph type="body" sz="quarter" idx="12" hasCustomPrompt="1"/>
          </p:nvPr>
        </p:nvSpPr>
        <p:spPr>
          <a:xfrm>
            <a:off x="871740" y="2016300"/>
            <a:ext cx="9323820" cy="1840905"/>
          </a:xfrm>
          <a:prstGeom prst="rect">
            <a:avLst/>
          </a:prstGeom>
        </p:spPr>
        <p:txBody>
          <a:bodyPr lIns="0" tIns="0" rIns="0" bIns="0" anchor="b" anchorCtr="0"/>
          <a:lstStyle>
            <a:lvl1pPr marL="0" indent="0">
              <a:lnSpc>
                <a:spcPct val="100000"/>
              </a:lnSpc>
              <a:buNone/>
              <a:defRPr sz="6400" b="1">
                <a:solidFill>
                  <a:schemeClr val="bg1"/>
                </a:solidFill>
                <a:latin typeface="Work Sans" pitchFamily="2" charset="77"/>
              </a:defRPr>
            </a:lvl1pPr>
          </a:lstStyle>
          <a:p>
            <a:pPr lvl="0"/>
            <a:r>
              <a:rPr lang="en-US"/>
              <a:t>This is a title slide. </a:t>
            </a:r>
            <a:br>
              <a:rPr lang="en-US"/>
            </a:br>
            <a:r>
              <a:rPr lang="en-US"/>
              <a:t>Use 2 lines only.</a:t>
            </a:r>
          </a:p>
        </p:txBody>
      </p:sp>
      <p:sp>
        <p:nvSpPr>
          <p:cNvPr id="8" name="Rectangle 7">
            <a:extLst>
              <a:ext uri="{FF2B5EF4-FFF2-40B4-BE49-F238E27FC236}">
                <a16:creationId xmlns:a16="http://schemas.microsoft.com/office/drawing/2014/main" id="{570895B9-5437-3FF1-A7FD-F919E467716D}"/>
              </a:ext>
            </a:extLst>
          </p:cNvPr>
          <p:cNvSpPr>
            <a:spLocks noChangeAspect="1"/>
          </p:cNvSpPr>
          <p:nvPr userDrawn="1"/>
        </p:nvSpPr>
        <p:spPr>
          <a:xfrm>
            <a:off x="890883" y="4562771"/>
            <a:ext cx="990000" cy="187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506533"/>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ction green">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49E424D2-6C12-6124-BD79-1370018AF125}"/>
              </a:ext>
            </a:extLst>
          </p:cNvPr>
          <p:cNvSpPr/>
          <p:nvPr userDrawn="1"/>
        </p:nvSpPr>
        <p:spPr>
          <a:xfrm>
            <a:off x="-138478" y="-139148"/>
            <a:ext cx="12351026" cy="715617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2C7AF519-AF40-6125-D359-A0B13A3EF64D}"/>
              </a:ext>
            </a:extLst>
          </p:cNvPr>
          <p:cNvPicPr>
            <a:picLocks noChangeAspect="1"/>
          </p:cNvPicPr>
          <p:nvPr userDrawn="1"/>
        </p:nvPicPr>
        <p:blipFill>
          <a:blip r:embed="rId2"/>
          <a:stretch>
            <a:fillRect/>
          </a:stretch>
        </p:blipFill>
        <p:spPr>
          <a:xfrm>
            <a:off x="900027" y="5862748"/>
            <a:ext cx="321976" cy="370213"/>
          </a:xfrm>
          <a:prstGeom prst="rect">
            <a:avLst/>
          </a:prstGeom>
        </p:spPr>
      </p:pic>
      <p:pic>
        <p:nvPicPr>
          <p:cNvPr id="2" name="Picture 2">
            <a:extLst>
              <a:ext uri="{FF2B5EF4-FFF2-40B4-BE49-F238E27FC236}">
                <a16:creationId xmlns:a16="http://schemas.microsoft.com/office/drawing/2014/main" id="{BFBC9F2D-A516-4A06-7EE9-D31494137A52}"/>
              </a:ext>
            </a:extLst>
          </p:cNvPr>
          <p:cNvPicPr>
            <a:picLocks noChangeAspect="1"/>
          </p:cNvPicPr>
          <p:nvPr userDrawn="1"/>
        </p:nvPicPr>
        <p:blipFill>
          <a:blip r:embed="rId3">
            <a:extLst>
              <a:ext uri="{96DAC541-7B7A-43D3-8B79-37D633B846F1}">
                <asvg:svgBlip xmlns:asvg="http://schemas.microsoft.com/office/drawing/2016/SVG/main" r:embed="rId4"/>
              </a:ext>
            </a:extLst>
          </a:blip>
          <a:srcRect l="-4547" t="-7224" r="50000" b="49826"/>
          <a:stretch/>
        </p:blipFill>
        <p:spPr>
          <a:xfrm>
            <a:off x="8342617" y="2969232"/>
            <a:ext cx="3859658" cy="4061380"/>
          </a:xfrm>
          <a:prstGeom prst="rect">
            <a:avLst/>
          </a:prstGeom>
        </p:spPr>
      </p:pic>
      <p:sp>
        <p:nvSpPr>
          <p:cNvPr id="7" name="Text Placeholder 15">
            <a:extLst>
              <a:ext uri="{FF2B5EF4-FFF2-40B4-BE49-F238E27FC236}">
                <a16:creationId xmlns:a16="http://schemas.microsoft.com/office/drawing/2014/main" id="{8DB6F9C1-322E-14E9-03D8-B3CAF4913321}"/>
              </a:ext>
            </a:extLst>
          </p:cNvPr>
          <p:cNvSpPr>
            <a:spLocks noGrp="1"/>
          </p:cNvSpPr>
          <p:nvPr>
            <p:ph type="body" sz="quarter" idx="12" hasCustomPrompt="1"/>
          </p:nvPr>
        </p:nvSpPr>
        <p:spPr>
          <a:xfrm>
            <a:off x="871740" y="2016300"/>
            <a:ext cx="9323820" cy="1840905"/>
          </a:xfrm>
          <a:prstGeom prst="rect">
            <a:avLst/>
          </a:prstGeom>
        </p:spPr>
        <p:txBody>
          <a:bodyPr lIns="0" tIns="0" rIns="0" bIns="0" anchor="b" anchorCtr="0"/>
          <a:lstStyle>
            <a:lvl1pPr marL="0" indent="0">
              <a:lnSpc>
                <a:spcPct val="100000"/>
              </a:lnSpc>
              <a:buNone/>
              <a:defRPr sz="6400" b="1">
                <a:solidFill>
                  <a:schemeClr val="bg1"/>
                </a:solidFill>
                <a:latin typeface="Work Sans" pitchFamily="2" charset="77"/>
              </a:defRPr>
            </a:lvl1pPr>
          </a:lstStyle>
          <a:p>
            <a:pPr lvl="0"/>
            <a:r>
              <a:rPr lang="en-US"/>
              <a:t>This is a title slide. </a:t>
            </a:r>
            <a:br>
              <a:rPr lang="en-US"/>
            </a:br>
            <a:r>
              <a:rPr lang="en-US"/>
              <a:t>Use 2 lines only.</a:t>
            </a:r>
          </a:p>
        </p:txBody>
      </p:sp>
      <p:sp>
        <p:nvSpPr>
          <p:cNvPr id="8" name="Rectangle 7">
            <a:extLst>
              <a:ext uri="{FF2B5EF4-FFF2-40B4-BE49-F238E27FC236}">
                <a16:creationId xmlns:a16="http://schemas.microsoft.com/office/drawing/2014/main" id="{7896B00D-EED9-E995-AEEF-280C01223C0F}"/>
              </a:ext>
            </a:extLst>
          </p:cNvPr>
          <p:cNvSpPr>
            <a:spLocks noChangeAspect="1"/>
          </p:cNvSpPr>
          <p:nvPr userDrawn="1"/>
        </p:nvSpPr>
        <p:spPr>
          <a:xfrm>
            <a:off x="890883" y="4562771"/>
            <a:ext cx="990000" cy="187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1493114"/>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white">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49E424D2-6C12-6124-BD79-1370018AF125}"/>
              </a:ext>
            </a:extLst>
          </p:cNvPr>
          <p:cNvSpPr/>
          <p:nvPr userDrawn="1"/>
        </p:nvSpPr>
        <p:spPr>
          <a:xfrm>
            <a:off x="-138478" y="-139148"/>
            <a:ext cx="12351026" cy="715617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2" name="Picture 2">
            <a:extLst>
              <a:ext uri="{FF2B5EF4-FFF2-40B4-BE49-F238E27FC236}">
                <a16:creationId xmlns:a16="http://schemas.microsoft.com/office/drawing/2014/main" id="{BFBC9F2D-A516-4A06-7EE9-D31494137A52}"/>
              </a:ext>
            </a:extLst>
          </p:cNvPr>
          <p:cNvPicPr>
            <a:picLocks noChangeAspect="1"/>
          </p:cNvPicPr>
          <p:nvPr userDrawn="1"/>
        </p:nvPicPr>
        <p:blipFill>
          <a:blip r:embed="rId2">
            <a:extLst>
              <a:ext uri="{96DAC541-7B7A-43D3-8B79-37D633B846F1}">
                <asvg:svgBlip xmlns:asvg="http://schemas.microsoft.com/office/drawing/2016/SVG/main" r:embed="rId3"/>
              </a:ext>
            </a:extLst>
          </a:blip>
          <a:srcRect l="-4547" t="-7224" r="50000" b="49826"/>
          <a:stretch/>
        </p:blipFill>
        <p:spPr>
          <a:xfrm>
            <a:off x="8342617" y="2969232"/>
            <a:ext cx="3859658" cy="4061380"/>
          </a:xfrm>
          <a:prstGeom prst="rect">
            <a:avLst/>
          </a:prstGeom>
        </p:spPr>
      </p:pic>
      <p:pic>
        <p:nvPicPr>
          <p:cNvPr id="6" name="Picture 5">
            <a:extLst>
              <a:ext uri="{FF2B5EF4-FFF2-40B4-BE49-F238E27FC236}">
                <a16:creationId xmlns:a16="http://schemas.microsoft.com/office/drawing/2014/main" id="{1E167D69-4133-B78E-A0CF-75CE11ADD992}"/>
              </a:ext>
            </a:extLst>
          </p:cNvPr>
          <p:cNvPicPr>
            <a:picLocks noChangeAspect="1"/>
          </p:cNvPicPr>
          <p:nvPr userDrawn="1"/>
        </p:nvPicPr>
        <p:blipFill>
          <a:blip r:embed="rId4"/>
          <a:stretch>
            <a:fillRect/>
          </a:stretch>
        </p:blipFill>
        <p:spPr>
          <a:xfrm>
            <a:off x="908736" y="5938073"/>
            <a:ext cx="256477" cy="294948"/>
          </a:xfrm>
          <a:prstGeom prst="rect">
            <a:avLst/>
          </a:prstGeom>
        </p:spPr>
      </p:pic>
      <p:sp>
        <p:nvSpPr>
          <p:cNvPr id="7" name="Text Placeholder 15">
            <a:extLst>
              <a:ext uri="{FF2B5EF4-FFF2-40B4-BE49-F238E27FC236}">
                <a16:creationId xmlns:a16="http://schemas.microsoft.com/office/drawing/2014/main" id="{D7C29C17-D8C0-73F0-C0B2-B912851BB24C}"/>
              </a:ext>
            </a:extLst>
          </p:cNvPr>
          <p:cNvSpPr>
            <a:spLocks noGrp="1"/>
          </p:cNvSpPr>
          <p:nvPr>
            <p:ph type="body" sz="quarter" idx="12" hasCustomPrompt="1"/>
          </p:nvPr>
        </p:nvSpPr>
        <p:spPr>
          <a:xfrm>
            <a:off x="871740" y="2016300"/>
            <a:ext cx="9323820" cy="1840905"/>
          </a:xfrm>
          <a:prstGeom prst="rect">
            <a:avLst/>
          </a:prstGeom>
        </p:spPr>
        <p:txBody>
          <a:bodyPr lIns="0" tIns="0" rIns="0" bIns="0" anchor="b" anchorCtr="0"/>
          <a:lstStyle>
            <a:lvl1pPr marL="0" indent="0">
              <a:lnSpc>
                <a:spcPct val="100000"/>
              </a:lnSpc>
              <a:buNone/>
              <a:defRPr sz="6400" b="1">
                <a:solidFill>
                  <a:schemeClr val="tx1"/>
                </a:solidFill>
                <a:latin typeface="Work Sans" pitchFamily="2" charset="77"/>
              </a:defRPr>
            </a:lvl1pPr>
          </a:lstStyle>
          <a:p>
            <a:pPr lvl="0"/>
            <a:r>
              <a:rPr lang="en-US"/>
              <a:t>This is a title slide. </a:t>
            </a:r>
            <a:br>
              <a:rPr lang="en-US"/>
            </a:br>
            <a:r>
              <a:rPr lang="en-US"/>
              <a:t>Use 2 lines only.</a:t>
            </a:r>
          </a:p>
        </p:txBody>
      </p:sp>
      <p:sp>
        <p:nvSpPr>
          <p:cNvPr id="8" name="Rectangle 7">
            <a:extLst>
              <a:ext uri="{FF2B5EF4-FFF2-40B4-BE49-F238E27FC236}">
                <a16:creationId xmlns:a16="http://schemas.microsoft.com/office/drawing/2014/main" id="{7536E3B3-543B-12E2-1590-1BE973D188D6}"/>
              </a:ext>
            </a:extLst>
          </p:cNvPr>
          <p:cNvSpPr>
            <a:spLocks noChangeAspect="1"/>
          </p:cNvSpPr>
          <p:nvPr userDrawn="1"/>
        </p:nvSpPr>
        <p:spPr>
          <a:xfrm>
            <a:off x="890883" y="4562771"/>
            <a:ext cx="990000" cy="187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5704991"/>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2AF69756-9814-62C1-138F-869BB4A4D4E1}"/>
              </a:ext>
            </a:extLst>
          </p:cNvPr>
          <p:cNvSpPr>
            <a:spLocks noGrp="1"/>
          </p:cNvSpPr>
          <p:nvPr>
            <p:ph type="body" sz="quarter" idx="13" hasCustomPrompt="1"/>
          </p:nvPr>
        </p:nvSpPr>
        <p:spPr>
          <a:xfrm>
            <a:off x="667245" y="6304750"/>
            <a:ext cx="5834062" cy="149907"/>
          </a:xfrm>
          <a:prstGeom prst="rect">
            <a:avLst/>
          </a:prstGeom>
        </p:spPr>
        <p:txBody>
          <a:bodyPr lIns="0" tIns="0" rIns="0" bIns="0"/>
          <a:lstStyle>
            <a:lvl1pPr marL="0" indent="0">
              <a:buNone/>
              <a:defRPr sz="1000" spc="300">
                <a:solidFill>
                  <a:schemeClr val="tx1"/>
                </a:solidFill>
                <a:latin typeface="Work Sans" pitchFamily="2" charset="77"/>
              </a:defRPr>
            </a:lvl1pPr>
          </a:lstStyle>
          <a:p>
            <a:pPr lvl="0"/>
            <a:r>
              <a:rPr lang="en-US"/>
              <a:t>THIS IS FOR THE PRESENTATION NAME</a:t>
            </a:r>
          </a:p>
        </p:txBody>
      </p:sp>
      <p:pic>
        <p:nvPicPr>
          <p:cNvPr id="15" name="Picture 14">
            <a:extLst>
              <a:ext uri="{FF2B5EF4-FFF2-40B4-BE49-F238E27FC236}">
                <a16:creationId xmlns:a16="http://schemas.microsoft.com/office/drawing/2014/main" id="{FE2014E4-B349-12D8-D1F2-23682995ECC5}"/>
              </a:ext>
            </a:extLst>
          </p:cNvPr>
          <p:cNvPicPr>
            <a:picLocks noChangeAspect="1"/>
          </p:cNvPicPr>
          <p:nvPr userDrawn="1"/>
        </p:nvPicPr>
        <p:blipFill>
          <a:blip r:embed="rId2"/>
          <a:stretch>
            <a:fillRect/>
          </a:stretch>
        </p:blipFill>
        <p:spPr>
          <a:xfrm>
            <a:off x="11459696" y="6201765"/>
            <a:ext cx="256477" cy="294948"/>
          </a:xfrm>
          <a:prstGeom prst="rect">
            <a:avLst/>
          </a:prstGeom>
        </p:spPr>
      </p:pic>
      <p:sp>
        <p:nvSpPr>
          <p:cNvPr id="7" name="Text Placeholder 15">
            <a:extLst>
              <a:ext uri="{FF2B5EF4-FFF2-40B4-BE49-F238E27FC236}">
                <a16:creationId xmlns:a16="http://schemas.microsoft.com/office/drawing/2014/main" id="{B7BBC4C1-F637-3E13-D828-C1F841A6656A}"/>
              </a:ext>
            </a:extLst>
          </p:cNvPr>
          <p:cNvSpPr>
            <a:spLocks noGrp="1"/>
          </p:cNvSpPr>
          <p:nvPr>
            <p:ph type="body" sz="quarter" idx="12" hasCustomPrompt="1"/>
          </p:nvPr>
        </p:nvSpPr>
        <p:spPr>
          <a:xfrm>
            <a:off x="666750" y="429364"/>
            <a:ext cx="7023204" cy="782098"/>
          </a:xfrm>
          <a:prstGeom prst="rect">
            <a:avLst/>
          </a:prstGeom>
        </p:spPr>
        <p:txBody>
          <a:bodyPr lIns="0" tIns="0" rIns="0" bIns="0" anchor="ctr" anchorCtr="0"/>
          <a:lstStyle>
            <a:lvl1pPr marL="0" indent="0">
              <a:lnSpc>
                <a:spcPct val="100000"/>
              </a:lnSpc>
              <a:buNone/>
              <a:defRPr sz="5000" b="1">
                <a:solidFill>
                  <a:schemeClr val="tx1"/>
                </a:solidFill>
                <a:latin typeface="Work Sans" pitchFamily="2" charset="77"/>
              </a:defRPr>
            </a:lvl1pPr>
          </a:lstStyle>
          <a:p>
            <a:pPr lvl="0"/>
            <a:r>
              <a:rPr lang="en-US"/>
              <a:t>Title for page content</a:t>
            </a:r>
          </a:p>
        </p:txBody>
      </p:sp>
      <p:sp>
        <p:nvSpPr>
          <p:cNvPr id="4" name="Rectangle 3">
            <a:extLst>
              <a:ext uri="{FF2B5EF4-FFF2-40B4-BE49-F238E27FC236}">
                <a16:creationId xmlns:a16="http://schemas.microsoft.com/office/drawing/2014/main" id="{CE4C23DA-7B64-F348-240A-554E70F85E85}"/>
              </a:ext>
            </a:extLst>
          </p:cNvPr>
          <p:cNvSpPr/>
          <p:nvPr userDrawn="1"/>
        </p:nvSpPr>
        <p:spPr>
          <a:xfrm>
            <a:off x="666750" y="160129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02BBC5B0-7DE1-5A28-949B-122FAA06B244}"/>
              </a:ext>
            </a:extLst>
          </p:cNvPr>
          <p:cNvSpPr>
            <a:spLocks noGrp="1"/>
          </p:cNvSpPr>
          <p:nvPr>
            <p:ph type="body" sz="quarter" idx="16" hasCustomPrompt="1"/>
          </p:nvPr>
        </p:nvSpPr>
        <p:spPr>
          <a:xfrm>
            <a:off x="666750" y="2259506"/>
            <a:ext cx="6045200" cy="3295650"/>
          </a:xfrm>
          <a:prstGeom prst="rect">
            <a:avLst/>
          </a:prstGeom>
        </p:spPr>
        <p:txBody>
          <a:bodyPr lIns="0" tIns="0" rIns="0" bIns="0"/>
          <a:lstStyle>
            <a:lvl1pPr marL="0" indent="0">
              <a:lnSpc>
                <a:spcPct val="100000"/>
              </a:lnSpc>
              <a:spcBef>
                <a:spcPts val="0"/>
              </a:spcBef>
              <a:spcAft>
                <a:spcPts val="2200"/>
              </a:spcAft>
              <a:buNone/>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a:t>
            </a:r>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p>
          <a:p>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a:t>
            </a:r>
            <a:r>
              <a:rPr lang="en-CA" err="1"/>
              <a:t>ea</a:t>
            </a:r>
            <a:r>
              <a:rPr lang="en-CA"/>
              <a:t> </a:t>
            </a:r>
            <a:r>
              <a:rPr lang="en-CA" err="1"/>
              <a:t>odio</a:t>
            </a:r>
            <a:r>
              <a:rPr lang="en-CA"/>
              <a:t> </a:t>
            </a:r>
            <a:r>
              <a:rPr lang="en-CA" err="1"/>
              <a:t>mollitia</a:t>
            </a:r>
            <a:r>
              <a:rPr lang="en-CA"/>
              <a:t> et </a:t>
            </a:r>
            <a:r>
              <a:rPr lang="en-CA" err="1"/>
              <a:t>impedit</a:t>
            </a:r>
            <a:r>
              <a:rPr lang="en-CA"/>
              <a:t> </a:t>
            </a:r>
            <a:r>
              <a:rPr lang="en-CA" err="1"/>
              <a:t>accusantium</a:t>
            </a:r>
            <a:r>
              <a:rPr lang="en-CA"/>
              <a:t> non </a:t>
            </a:r>
            <a:r>
              <a:rPr lang="en-CA" err="1"/>
              <a:t>iusto</a:t>
            </a:r>
            <a:r>
              <a:rPr lang="en-CA"/>
              <a:t> </a:t>
            </a:r>
            <a:r>
              <a:rPr lang="en-CA" err="1"/>
              <a:t>adipisci</a:t>
            </a:r>
            <a:r>
              <a:rPr lang="en-CA"/>
              <a:t>. Est </a:t>
            </a:r>
            <a:r>
              <a:rPr lang="en-CA" err="1"/>
              <a:t>earum</a:t>
            </a:r>
            <a:r>
              <a:rPr lang="en-CA"/>
              <a:t> </a:t>
            </a:r>
            <a:r>
              <a:rPr lang="en-CA" err="1"/>
              <a:t>amet</a:t>
            </a:r>
            <a:r>
              <a:rPr lang="en-CA"/>
              <a:t> vel </a:t>
            </a:r>
            <a:r>
              <a:rPr lang="en-CA" err="1"/>
              <a:t>unde</a:t>
            </a:r>
            <a:r>
              <a:rPr lang="en-CA"/>
              <a:t> sunt</a:t>
            </a:r>
          </a:p>
        </p:txBody>
      </p:sp>
    </p:spTree>
    <p:extLst>
      <p:ext uri="{BB962C8B-B14F-4D97-AF65-F5344CB8AC3E}">
        <p14:creationId xmlns:p14="http://schemas.microsoft.com/office/powerpoint/2010/main" val="2231157956"/>
      </p:ext>
    </p:extLst>
  </p:cSld>
  <p:clrMapOvr>
    <a:masterClrMapping/>
  </p:clrMapOvr>
  <p:extLst>
    <p:ext uri="{DCECCB84-F9BA-43D5-87BE-67443E8EF086}">
      <p15:sldGuideLst xmlns:p15="http://schemas.microsoft.com/office/powerpoint/2012/main">
        <p15:guide id="1" pos="415"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2AF69756-9814-62C1-138F-869BB4A4D4E1}"/>
              </a:ext>
            </a:extLst>
          </p:cNvPr>
          <p:cNvSpPr>
            <a:spLocks noGrp="1"/>
          </p:cNvSpPr>
          <p:nvPr>
            <p:ph type="body" sz="quarter" idx="13" hasCustomPrompt="1"/>
          </p:nvPr>
        </p:nvSpPr>
        <p:spPr>
          <a:xfrm>
            <a:off x="667245" y="6304750"/>
            <a:ext cx="5834062" cy="149907"/>
          </a:xfrm>
          <a:prstGeom prst="rect">
            <a:avLst/>
          </a:prstGeom>
        </p:spPr>
        <p:txBody>
          <a:bodyPr lIns="0" tIns="0" rIns="0" bIns="0"/>
          <a:lstStyle>
            <a:lvl1pPr marL="0" indent="0">
              <a:buNone/>
              <a:defRPr sz="1000" spc="300">
                <a:solidFill>
                  <a:schemeClr val="tx1"/>
                </a:solidFill>
                <a:latin typeface="Work Sans" pitchFamily="2" charset="77"/>
              </a:defRPr>
            </a:lvl1pPr>
          </a:lstStyle>
          <a:p>
            <a:pPr lvl="0"/>
            <a:r>
              <a:rPr lang="en-US"/>
              <a:t>THIS IS FOR THE PRESENTATION NAME</a:t>
            </a:r>
          </a:p>
        </p:txBody>
      </p:sp>
      <p:pic>
        <p:nvPicPr>
          <p:cNvPr id="15" name="Picture 14">
            <a:extLst>
              <a:ext uri="{FF2B5EF4-FFF2-40B4-BE49-F238E27FC236}">
                <a16:creationId xmlns:a16="http://schemas.microsoft.com/office/drawing/2014/main" id="{FE2014E4-B349-12D8-D1F2-23682995ECC5}"/>
              </a:ext>
            </a:extLst>
          </p:cNvPr>
          <p:cNvPicPr>
            <a:picLocks noChangeAspect="1"/>
          </p:cNvPicPr>
          <p:nvPr userDrawn="1"/>
        </p:nvPicPr>
        <p:blipFill>
          <a:blip r:embed="rId2"/>
          <a:stretch>
            <a:fillRect/>
          </a:stretch>
        </p:blipFill>
        <p:spPr>
          <a:xfrm>
            <a:off x="11459696" y="6201765"/>
            <a:ext cx="256477" cy="294948"/>
          </a:xfrm>
          <a:prstGeom prst="rect">
            <a:avLst/>
          </a:prstGeom>
        </p:spPr>
      </p:pic>
      <p:sp>
        <p:nvSpPr>
          <p:cNvPr id="7" name="Text Placeholder 15">
            <a:extLst>
              <a:ext uri="{FF2B5EF4-FFF2-40B4-BE49-F238E27FC236}">
                <a16:creationId xmlns:a16="http://schemas.microsoft.com/office/drawing/2014/main" id="{B7BBC4C1-F637-3E13-D828-C1F841A6656A}"/>
              </a:ext>
            </a:extLst>
          </p:cNvPr>
          <p:cNvSpPr>
            <a:spLocks noGrp="1"/>
          </p:cNvSpPr>
          <p:nvPr>
            <p:ph type="body" sz="quarter" idx="12" hasCustomPrompt="1"/>
          </p:nvPr>
        </p:nvSpPr>
        <p:spPr>
          <a:xfrm>
            <a:off x="666750" y="1010684"/>
            <a:ext cx="7023204" cy="782098"/>
          </a:xfrm>
          <a:prstGeom prst="rect">
            <a:avLst/>
          </a:prstGeom>
        </p:spPr>
        <p:txBody>
          <a:bodyPr lIns="0" tIns="0" rIns="0" bIns="0" anchor="ctr" anchorCtr="0"/>
          <a:lstStyle>
            <a:lvl1pPr marL="0" indent="0">
              <a:lnSpc>
                <a:spcPct val="100000"/>
              </a:lnSpc>
              <a:buNone/>
              <a:defRPr sz="5000" b="1">
                <a:solidFill>
                  <a:schemeClr val="tx1"/>
                </a:solidFill>
                <a:latin typeface="Work Sans" pitchFamily="2" charset="77"/>
              </a:defRPr>
            </a:lvl1pPr>
          </a:lstStyle>
          <a:p>
            <a:pPr lvl="0"/>
            <a:r>
              <a:rPr lang="en-US"/>
              <a:t>Title for page content</a:t>
            </a:r>
          </a:p>
        </p:txBody>
      </p:sp>
      <p:sp>
        <p:nvSpPr>
          <p:cNvPr id="4" name="Rectangle 3">
            <a:extLst>
              <a:ext uri="{FF2B5EF4-FFF2-40B4-BE49-F238E27FC236}">
                <a16:creationId xmlns:a16="http://schemas.microsoft.com/office/drawing/2014/main" id="{CE4C23DA-7B64-F348-240A-554E70F85E85}"/>
              </a:ext>
            </a:extLst>
          </p:cNvPr>
          <p:cNvSpPr/>
          <p:nvPr userDrawn="1"/>
        </p:nvSpPr>
        <p:spPr>
          <a:xfrm>
            <a:off x="666750" y="564738"/>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4">
            <a:extLst>
              <a:ext uri="{FF2B5EF4-FFF2-40B4-BE49-F238E27FC236}">
                <a16:creationId xmlns:a16="http://schemas.microsoft.com/office/drawing/2014/main" id="{F55D9AA7-8AB0-9E89-A70B-444E3C623108}"/>
              </a:ext>
            </a:extLst>
          </p:cNvPr>
          <p:cNvSpPr>
            <a:spLocks noGrp="1"/>
          </p:cNvSpPr>
          <p:nvPr>
            <p:ph type="body" sz="quarter" idx="16" hasCustomPrompt="1"/>
          </p:nvPr>
        </p:nvSpPr>
        <p:spPr>
          <a:xfrm>
            <a:off x="666750" y="2259506"/>
            <a:ext cx="6045200" cy="3295650"/>
          </a:xfrm>
          <a:prstGeom prst="rect">
            <a:avLst/>
          </a:prstGeom>
        </p:spPr>
        <p:txBody>
          <a:bodyPr lIns="0" tIns="0" rIns="0" bIns="0"/>
          <a:lstStyle>
            <a:lvl1pPr marL="0" indent="0">
              <a:lnSpc>
                <a:spcPct val="100000"/>
              </a:lnSpc>
              <a:spcBef>
                <a:spcPts val="0"/>
              </a:spcBef>
              <a:spcAft>
                <a:spcPts val="2200"/>
              </a:spcAft>
              <a:buNone/>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a:t>
            </a:r>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p>
          <a:p>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a:t>
            </a:r>
            <a:r>
              <a:rPr lang="en-CA" err="1"/>
              <a:t>ea</a:t>
            </a:r>
            <a:r>
              <a:rPr lang="en-CA"/>
              <a:t> </a:t>
            </a:r>
            <a:r>
              <a:rPr lang="en-CA" err="1"/>
              <a:t>odio</a:t>
            </a:r>
            <a:r>
              <a:rPr lang="en-CA"/>
              <a:t> </a:t>
            </a:r>
            <a:r>
              <a:rPr lang="en-CA" err="1"/>
              <a:t>mollitia</a:t>
            </a:r>
            <a:r>
              <a:rPr lang="en-CA"/>
              <a:t> et </a:t>
            </a:r>
            <a:r>
              <a:rPr lang="en-CA" err="1"/>
              <a:t>impedit</a:t>
            </a:r>
            <a:r>
              <a:rPr lang="en-CA"/>
              <a:t> </a:t>
            </a:r>
            <a:r>
              <a:rPr lang="en-CA" err="1"/>
              <a:t>accusantium</a:t>
            </a:r>
            <a:r>
              <a:rPr lang="en-CA"/>
              <a:t> non </a:t>
            </a:r>
            <a:r>
              <a:rPr lang="en-CA" err="1"/>
              <a:t>iusto</a:t>
            </a:r>
            <a:r>
              <a:rPr lang="en-CA"/>
              <a:t> </a:t>
            </a:r>
            <a:r>
              <a:rPr lang="en-CA" err="1"/>
              <a:t>adipisci</a:t>
            </a:r>
            <a:r>
              <a:rPr lang="en-CA"/>
              <a:t>. Est </a:t>
            </a:r>
            <a:r>
              <a:rPr lang="en-CA" err="1"/>
              <a:t>earum</a:t>
            </a:r>
            <a:r>
              <a:rPr lang="en-CA"/>
              <a:t> </a:t>
            </a:r>
            <a:r>
              <a:rPr lang="en-CA" err="1"/>
              <a:t>amet</a:t>
            </a:r>
            <a:r>
              <a:rPr lang="en-CA"/>
              <a:t> vel </a:t>
            </a:r>
            <a:r>
              <a:rPr lang="en-CA" err="1"/>
              <a:t>unde</a:t>
            </a:r>
            <a:r>
              <a:rPr lang="en-CA"/>
              <a:t> sunt</a:t>
            </a:r>
          </a:p>
        </p:txBody>
      </p:sp>
    </p:spTree>
    <p:extLst>
      <p:ext uri="{BB962C8B-B14F-4D97-AF65-F5344CB8AC3E}">
        <p14:creationId xmlns:p14="http://schemas.microsoft.com/office/powerpoint/2010/main" val="3241566713"/>
      </p:ext>
    </p:extLst>
  </p:cSld>
  <p:clrMapOvr>
    <a:masterClrMapping/>
  </p:clrMapOvr>
  <p:extLst>
    <p:ext uri="{DCECCB84-F9BA-43D5-87BE-67443E8EF086}">
      <p15:sldGuideLst xmlns:p15="http://schemas.microsoft.com/office/powerpoint/2012/main">
        <p15:guide id="1" pos="415"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pic 1">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2AF69756-9814-62C1-138F-869BB4A4D4E1}"/>
              </a:ext>
            </a:extLst>
          </p:cNvPr>
          <p:cNvSpPr>
            <a:spLocks noGrp="1"/>
          </p:cNvSpPr>
          <p:nvPr>
            <p:ph type="body" sz="quarter" idx="13" hasCustomPrompt="1"/>
          </p:nvPr>
        </p:nvSpPr>
        <p:spPr>
          <a:xfrm>
            <a:off x="667245" y="6304750"/>
            <a:ext cx="5834062" cy="149907"/>
          </a:xfrm>
          <a:prstGeom prst="rect">
            <a:avLst/>
          </a:prstGeom>
        </p:spPr>
        <p:txBody>
          <a:bodyPr lIns="0" tIns="0" rIns="0" bIns="0"/>
          <a:lstStyle>
            <a:lvl1pPr marL="0" indent="0">
              <a:buNone/>
              <a:defRPr sz="1000" spc="300">
                <a:solidFill>
                  <a:schemeClr val="tx1"/>
                </a:solidFill>
                <a:latin typeface="Work Sans" pitchFamily="2" charset="77"/>
              </a:defRPr>
            </a:lvl1pPr>
          </a:lstStyle>
          <a:p>
            <a:pPr lvl="0"/>
            <a:r>
              <a:rPr lang="en-US"/>
              <a:t>THIS IS FOR THE PRESENTATION NAME</a:t>
            </a:r>
          </a:p>
        </p:txBody>
      </p:sp>
      <p:pic>
        <p:nvPicPr>
          <p:cNvPr id="15" name="Picture 14">
            <a:extLst>
              <a:ext uri="{FF2B5EF4-FFF2-40B4-BE49-F238E27FC236}">
                <a16:creationId xmlns:a16="http://schemas.microsoft.com/office/drawing/2014/main" id="{FE2014E4-B349-12D8-D1F2-23682995ECC5}"/>
              </a:ext>
            </a:extLst>
          </p:cNvPr>
          <p:cNvPicPr>
            <a:picLocks noChangeAspect="1"/>
          </p:cNvPicPr>
          <p:nvPr userDrawn="1"/>
        </p:nvPicPr>
        <p:blipFill>
          <a:blip r:embed="rId2"/>
          <a:stretch>
            <a:fillRect/>
          </a:stretch>
        </p:blipFill>
        <p:spPr>
          <a:xfrm>
            <a:off x="11459696" y="6201765"/>
            <a:ext cx="256477" cy="294948"/>
          </a:xfrm>
          <a:prstGeom prst="rect">
            <a:avLst/>
          </a:prstGeom>
        </p:spPr>
      </p:pic>
      <p:sp>
        <p:nvSpPr>
          <p:cNvPr id="7" name="Text Placeholder 15">
            <a:extLst>
              <a:ext uri="{FF2B5EF4-FFF2-40B4-BE49-F238E27FC236}">
                <a16:creationId xmlns:a16="http://schemas.microsoft.com/office/drawing/2014/main" id="{B7BBC4C1-F637-3E13-D828-C1F841A6656A}"/>
              </a:ext>
            </a:extLst>
          </p:cNvPr>
          <p:cNvSpPr>
            <a:spLocks noGrp="1"/>
          </p:cNvSpPr>
          <p:nvPr>
            <p:ph type="body" sz="quarter" idx="12" hasCustomPrompt="1"/>
          </p:nvPr>
        </p:nvSpPr>
        <p:spPr>
          <a:xfrm>
            <a:off x="666750" y="429364"/>
            <a:ext cx="7023204" cy="782098"/>
          </a:xfrm>
          <a:prstGeom prst="rect">
            <a:avLst/>
          </a:prstGeom>
        </p:spPr>
        <p:txBody>
          <a:bodyPr lIns="0" tIns="0" rIns="0" bIns="0" anchor="ctr" anchorCtr="0"/>
          <a:lstStyle>
            <a:lvl1pPr marL="0" indent="0">
              <a:lnSpc>
                <a:spcPct val="100000"/>
              </a:lnSpc>
              <a:buNone/>
              <a:defRPr sz="5000" b="1">
                <a:solidFill>
                  <a:schemeClr val="tx1"/>
                </a:solidFill>
                <a:latin typeface="Work Sans" pitchFamily="2" charset="77"/>
              </a:defRPr>
            </a:lvl1pPr>
          </a:lstStyle>
          <a:p>
            <a:pPr lvl="0"/>
            <a:r>
              <a:rPr lang="en-US"/>
              <a:t>Title for page content</a:t>
            </a:r>
          </a:p>
        </p:txBody>
      </p:sp>
      <p:sp>
        <p:nvSpPr>
          <p:cNvPr id="8" name="Picture Placeholder 5">
            <a:extLst>
              <a:ext uri="{FF2B5EF4-FFF2-40B4-BE49-F238E27FC236}">
                <a16:creationId xmlns:a16="http://schemas.microsoft.com/office/drawing/2014/main" id="{6FDE9603-D4F6-F8C5-BCB0-8F651366540F}"/>
              </a:ext>
            </a:extLst>
          </p:cNvPr>
          <p:cNvSpPr>
            <a:spLocks noGrp="1"/>
          </p:cNvSpPr>
          <p:nvPr>
            <p:ph type="pic" sz="quarter" idx="14"/>
          </p:nvPr>
        </p:nvSpPr>
        <p:spPr>
          <a:xfrm>
            <a:off x="8364902" y="2233979"/>
            <a:ext cx="2997590" cy="2997590"/>
          </a:xfrm>
          <a:prstGeom prst="ellipse">
            <a:avLst/>
          </a:prstGeom>
          <a:blipFill>
            <a:blip r:embed="rId3"/>
            <a:tile tx="0" ty="0" sx="100000" sy="100000" flip="none" algn="tl"/>
          </a:blipFill>
        </p:spPr>
        <p:txBody>
          <a:bodyPr/>
          <a:lstStyle/>
          <a:p>
            <a:r>
              <a:rPr lang="en-US"/>
              <a:t>Click icon to add picture</a:t>
            </a:r>
          </a:p>
        </p:txBody>
      </p:sp>
      <p:sp>
        <p:nvSpPr>
          <p:cNvPr id="4" name="Rectangle 3">
            <a:extLst>
              <a:ext uri="{FF2B5EF4-FFF2-40B4-BE49-F238E27FC236}">
                <a16:creationId xmlns:a16="http://schemas.microsoft.com/office/drawing/2014/main" id="{B072A853-B87C-8789-AD01-3BD06EB8A6C9}"/>
              </a:ext>
            </a:extLst>
          </p:cNvPr>
          <p:cNvSpPr/>
          <p:nvPr userDrawn="1"/>
        </p:nvSpPr>
        <p:spPr>
          <a:xfrm>
            <a:off x="666750" y="1601294"/>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4">
            <a:extLst>
              <a:ext uri="{FF2B5EF4-FFF2-40B4-BE49-F238E27FC236}">
                <a16:creationId xmlns:a16="http://schemas.microsoft.com/office/drawing/2014/main" id="{6B76D92F-0928-9572-29A0-69DD95FE14E9}"/>
              </a:ext>
            </a:extLst>
          </p:cNvPr>
          <p:cNvSpPr>
            <a:spLocks noGrp="1"/>
          </p:cNvSpPr>
          <p:nvPr>
            <p:ph type="body" sz="quarter" idx="16" hasCustomPrompt="1"/>
          </p:nvPr>
        </p:nvSpPr>
        <p:spPr>
          <a:xfrm>
            <a:off x="666750" y="2259506"/>
            <a:ext cx="6045200" cy="3295650"/>
          </a:xfrm>
          <a:prstGeom prst="rect">
            <a:avLst/>
          </a:prstGeom>
        </p:spPr>
        <p:txBody>
          <a:bodyPr lIns="0" tIns="0" rIns="0" bIns="0"/>
          <a:lstStyle>
            <a:lvl1pPr marL="0" indent="0">
              <a:lnSpc>
                <a:spcPct val="100000"/>
              </a:lnSpc>
              <a:spcBef>
                <a:spcPts val="0"/>
              </a:spcBef>
              <a:spcAft>
                <a:spcPts val="2200"/>
              </a:spcAft>
              <a:buNone/>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a:t>
            </a:r>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p>
          <a:p>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a:t>
            </a:r>
            <a:r>
              <a:rPr lang="en-CA" err="1"/>
              <a:t>ea</a:t>
            </a:r>
            <a:r>
              <a:rPr lang="en-CA"/>
              <a:t> </a:t>
            </a:r>
            <a:r>
              <a:rPr lang="en-CA" err="1"/>
              <a:t>odio</a:t>
            </a:r>
            <a:r>
              <a:rPr lang="en-CA"/>
              <a:t> </a:t>
            </a:r>
            <a:r>
              <a:rPr lang="en-CA" err="1"/>
              <a:t>mollitia</a:t>
            </a:r>
            <a:r>
              <a:rPr lang="en-CA"/>
              <a:t> et </a:t>
            </a:r>
            <a:r>
              <a:rPr lang="en-CA" err="1"/>
              <a:t>impedit</a:t>
            </a:r>
            <a:r>
              <a:rPr lang="en-CA"/>
              <a:t> </a:t>
            </a:r>
            <a:r>
              <a:rPr lang="en-CA" err="1"/>
              <a:t>accusantium</a:t>
            </a:r>
            <a:r>
              <a:rPr lang="en-CA"/>
              <a:t> non </a:t>
            </a:r>
            <a:r>
              <a:rPr lang="en-CA" err="1"/>
              <a:t>iusto</a:t>
            </a:r>
            <a:r>
              <a:rPr lang="en-CA"/>
              <a:t> </a:t>
            </a:r>
            <a:r>
              <a:rPr lang="en-CA" err="1"/>
              <a:t>adipisci</a:t>
            </a:r>
            <a:r>
              <a:rPr lang="en-CA"/>
              <a:t>. Est </a:t>
            </a:r>
            <a:r>
              <a:rPr lang="en-CA" err="1"/>
              <a:t>earum</a:t>
            </a:r>
            <a:r>
              <a:rPr lang="en-CA"/>
              <a:t> </a:t>
            </a:r>
            <a:r>
              <a:rPr lang="en-CA" err="1"/>
              <a:t>amet</a:t>
            </a:r>
            <a:r>
              <a:rPr lang="en-CA"/>
              <a:t> vel </a:t>
            </a:r>
            <a:r>
              <a:rPr lang="en-CA" err="1"/>
              <a:t>unde</a:t>
            </a:r>
            <a:r>
              <a:rPr lang="en-CA"/>
              <a:t> sunt</a:t>
            </a:r>
          </a:p>
        </p:txBody>
      </p:sp>
    </p:spTree>
    <p:extLst>
      <p:ext uri="{BB962C8B-B14F-4D97-AF65-F5344CB8AC3E}">
        <p14:creationId xmlns:p14="http://schemas.microsoft.com/office/powerpoint/2010/main" val="3552892607"/>
      </p:ext>
    </p:extLst>
  </p:cSld>
  <p:clrMapOvr>
    <a:masterClrMapping/>
  </p:clrMapOvr>
  <p:extLst>
    <p:ext uri="{DCECCB84-F9BA-43D5-87BE-67443E8EF086}">
      <p15:sldGuideLst xmlns:p15="http://schemas.microsoft.com/office/powerpoint/2012/main">
        <p15:guide id="1" pos="415"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t pic 2">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6745571" y="839796"/>
            <a:ext cx="4961746" cy="782098"/>
          </a:xfrm>
          <a:prstGeom prst="rect">
            <a:avLst/>
          </a:prstGeom>
        </p:spPr>
        <p:txBody>
          <a:bodyPr lIns="0" tIns="0" rIns="0" bIns="0" anchor="ctr" anchorCtr="0"/>
          <a:lstStyle>
            <a:lvl1pPr marL="0" indent="0">
              <a:lnSpc>
                <a:spcPct val="100000"/>
              </a:lnSpc>
              <a:buNone/>
              <a:defRPr sz="5000" b="1">
                <a:solidFill>
                  <a:schemeClr val="tx1"/>
                </a:solidFill>
                <a:latin typeface="Work Sans" pitchFamily="2" charset="77"/>
              </a:defRPr>
            </a:lvl1pPr>
          </a:lstStyle>
          <a:p>
            <a:pPr lvl="0"/>
            <a:r>
              <a:rPr lang="en-US"/>
              <a:t>Title for page content</a:t>
            </a:r>
          </a:p>
        </p:txBody>
      </p:sp>
      <p:sp>
        <p:nvSpPr>
          <p:cNvPr id="4" name="Text Placeholder 3">
            <a:extLst>
              <a:ext uri="{FF2B5EF4-FFF2-40B4-BE49-F238E27FC236}">
                <a16:creationId xmlns:a16="http://schemas.microsoft.com/office/drawing/2014/main" id="{9C8BCDF2-4D59-6B48-9D80-2E2F0020683F}"/>
              </a:ext>
            </a:extLst>
          </p:cNvPr>
          <p:cNvSpPr>
            <a:spLocks noGrp="1"/>
          </p:cNvSpPr>
          <p:nvPr>
            <p:ph type="body" sz="quarter" idx="13" hasCustomPrompt="1"/>
          </p:nvPr>
        </p:nvSpPr>
        <p:spPr>
          <a:xfrm>
            <a:off x="607285" y="6259779"/>
            <a:ext cx="3485035" cy="171001"/>
          </a:xfrm>
          <a:prstGeom prst="rect">
            <a:avLst/>
          </a:prstGeom>
        </p:spPr>
        <p:txBody>
          <a:bodyPr lIns="0" tIns="0" rIns="0" bIns="0"/>
          <a:lstStyle>
            <a:lvl1pPr marL="0" indent="0" algn="l">
              <a:buNone/>
              <a:defRPr sz="1000" spc="300">
                <a:solidFill>
                  <a:schemeClr val="tx1"/>
                </a:solidFill>
                <a:latin typeface="Work Sans" pitchFamily="2" charset="77"/>
              </a:defRPr>
            </a:lvl1pPr>
          </a:lstStyle>
          <a:p>
            <a:pPr lvl="0"/>
            <a:r>
              <a:rPr lang="en-US"/>
              <a:t>THIS IS THE PRESENTATION NAME</a:t>
            </a:r>
          </a:p>
        </p:txBody>
      </p:sp>
      <p:cxnSp>
        <p:nvCxnSpPr>
          <p:cNvPr id="2" name="Straight Connector 1">
            <a:extLst>
              <a:ext uri="{FF2B5EF4-FFF2-40B4-BE49-F238E27FC236}">
                <a16:creationId xmlns:a16="http://schemas.microsoft.com/office/drawing/2014/main" id="{878BA23A-1221-908C-7EA8-7D4225F4D6D4}"/>
              </a:ext>
            </a:extLst>
          </p:cNvPr>
          <p:cNvCxnSpPr>
            <a:cxnSpLocks/>
          </p:cNvCxnSpPr>
          <p:nvPr userDrawn="1"/>
        </p:nvCxnSpPr>
        <p:spPr>
          <a:xfrm>
            <a:off x="6745572" y="2194256"/>
            <a:ext cx="496174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71BC571-99A0-97B1-CB1F-3F2A511CF51D}"/>
              </a:ext>
            </a:extLst>
          </p:cNvPr>
          <p:cNvSpPr>
            <a:spLocks noGrp="1"/>
          </p:cNvSpPr>
          <p:nvPr>
            <p:ph type="pic" sz="quarter" idx="15" hasCustomPrompt="1"/>
          </p:nvPr>
        </p:nvSpPr>
        <p:spPr>
          <a:xfrm>
            <a:off x="608013" y="682052"/>
            <a:ext cx="5357812" cy="5134547"/>
          </a:xfrm>
          <a:prstGeom prst="rect">
            <a:avLst/>
          </a:prstGeom>
          <a:solidFill>
            <a:schemeClr val="bg2">
              <a:lumMod val="90000"/>
            </a:schemeClr>
          </a:solidFill>
        </p:spPr>
        <p:txBody>
          <a:bodyPr tIns="1224000" anchor="t" anchorCtr="0"/>
          <a:lstStyle>
            <a:lvl1pPr marL="0" indent="0" algn="ctr">
              <a:buNone/>
              <a:defRPr sz="1600">
                <a:latin typeface="Work Sans" pitchFamily="2" charset="77"/>
              </a:defRPr>
            </a:lvl1pPr>
          </a:lstStyle>
          <a:p>
            <a:r>
              <a:rPr lang="en-US"/>
              <a:t>Click to add a photo here</a:t>
            </a:r>
          </a:p>
        </p:txBody>
      </p:sp>
      <p:pic>
        <p:nvPicPr>
          <p:cNvPr id="3" name="Picture 2">
            <a:extLst>
              <a:ext uri="{FF2B5EF4-FFF2-40B4-BE49-F238E27FC236}">
                <a16:creationId xmlns:a16="http://schemas.microsoft.com/office/drawing/2014/main" id="{F327E631-44AC-13A6-C78E-ECB65DB1B66C}"/>
              </a:ext>
            </a:extLst>
          </p:cNvPr>
          <p:cNvPicPr>
            <a:picLocks noChangeAspect="1"/>
          </p:cNvPicPr>
          <p:nvPr userDrawn="1"/>
        </p:nvPicPr>
        <p:blipFill>
          <a:blip r:embed="rId2"/>
          <a:stretch>
            <a:fillRect/>
          </a:stretch>
        </p:blipFill>
        <p:spPr>
          <a:xfrm>
            <a:off x="11459696" y="6201766"/>
            <a:ext cx="216000" cy="248399"/>
          </a:xfrm>
          <a:prstGeom prst="rect">
            <a:avLst/>
          </a:prstGeom>
        </p:spPr>
      </p:pic>
      <p:sp>
        <p:nvSpPr>
          <p:cNvPr id="5" name="Text Placeholder 4">
            <a:extLst>
              <a:ext uri="{FF2B5EF4-FFF2-40B4-BE49-F238E27FC236}">
                <a16:creationId xmlns:a16="http://schemas.microsoft.com/office/drawing/2014/main" id="{A190587E-6D80-7D91-53DD-186F25DF61A3}"/>
              </a:ext>
            </a:extLst>
          </p:cNvPr>
          <p:cNvSpPr>
            <a:spLocks noGrp="1"/>
          </p:cNvSpPr>
          <p:nvPr>
            <p:ph type="body" sz="quarter" idx="16" hasCustomPrompt="1"/>
          </p:nvPr>
        </p:nvSpPr>
        <p:spPr>
          <a:xfrm>
            <a:off x="6713952" y="3167558"/>
            <a:ext cx="4961744" cy="2648890"/>
          </a:xfrm>
          <a:prstGeom prst="rect">
            <a:avLst/>
          </a:prstGeom>
        </p:spPr>
        <p:txBody>
          <a:bodyPr lIns="0" tIns="0" rIns="0" bIns="0"/>
          <a:lstStyle>
            <a:lvl1pPr marL="0" indent="0">
              <a:lnSpc>
                <a:spcPct val="100000"/>
              </a:lnSpc>
              <a:spcBef>
                <a:spcPts val="0"/>
              </a:spcBef>
              <a:spcAft>
                <a:spcPts val="2200"/>
              </a:spcAft>
              <a:buNone/>
              <a:defRPr sz="1600">
                <a:solidFill>
                  <a:schemeClr val="tx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p:txBody>
      </p:sp>
      <p:sp>
        <p:nvSpPr>
          <p:cNvPr id="6" name="Text Placeholder 4">
            <a:extLst>
              <a:ext uri="{FF2B5EF4-FFF2-40B4-BE49-F238E27FC236}">
                <a16:creationId xmlns:a16="http://schemas.microsoft.com/office/drawing/2014/main" id="{CE3E1FC6-F11D-F2E9-2A5C-25B8A2DB4929}"/>
              </a:ext>
            </a:extLst>
          </p:cNvPr>
          <p:cNvSpPr>
            <a:spLocks noGrp="1"/>
          </p:cNvSpPr>
          <p:nvPr>
            <p:ph type="body" sz="quarter" idx="17" hasCustomPrompt="1"/>
          </p:nvPr>
        </p:nvSpPr>
        <p:spPr>
          <a:xfrm>
            <a:off x="6713952" y="2595195"/>
            <a:ext cx="3088239" cy="261442"/>
          </a:xfrm>
          <a:prstGeom prst="rect">
            <a:avLst/>
          </a:prstGeom>
        </p:spPr>
        <p:txBody>
          <a:bodyPr lIns="0" tIns="0" rIns="0" bIns="0"/>
          <a:lstStyle>
            <a:lvl1pPr marL="0" indent="0">
              <a:lnSpc>
                <a:spcPct val="100000"/>
              </a:lnSpc>
              <a:spcBef>
                <a:spcPts val="0"/>
              </a:spcBef>
              <a:spcAft>
                <a:spcPts val="2200"/>
              </a:spcAft>
              <a:buNone/>
              <a:defRPr sz="1800" b="1">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Sub header section </a:t>
            </a:r>
          </a:p>
        </p:txBody>
      </p:sp>
    </p:spTree>
    <p:extLst>
      <p:ext uri="{BB962C8B-B14F-4D97-AF65-F5344CB8AC3E}">
        <p14:creationId xmlns:p14="http://schemas.microsoft.com/office/powerpoint/2010/main" val="4098413570"/>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pic 3">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F1E3633A-990F-2203-3A1D-4D758375A0AD}"/>
              </a:ext>
            </a:extLst>
          </p:cNvPr>
          <p:cNvSpPr>
            <a:spLocks noGrp="1"/>
          </p:cNvSpPr>
          <p:nvPr>
            <p:ph type="pic" sz="quarter" idx="15" hasCustomPrompt="1"/>
          </p:nvPr>
        </p:nvSpPr>
        <p:spPr>
          <a:xfrm>
            <a:off x="6096000" y="-89940"/>
            <a:ext cx="6315856" cy="7120328"/>
          </a:xfrm>
          <a:prstGeom prst="rect">
            <a:avLst/>
          </a:prstGeom>
          <a:solidFill>
            <a:schemeClr val="bg2">
              <a:lumMod val="90000"/>
            </a:schemeClr>
          </a:solidFill>
        </p:spPr>
        <p:txBody>
          <a:bodyPr tIns="1224000" anchor="t" anchorCtr="0"/>
          <a:lstStyle>
            <a:lvl1pPr marL="0" indent="0" algn="ctr">
              <a:buNone/>
              <a:defRPr sz="1600">
                <a:latin typeface="Work Sans" pitchFamily="2" charset="77"/>
              </a:defRPr>
            </a:lvl1pPr>
          </a:lstStyle>
          <a:p>
            <a:r>
              <a:rPr lang="en-US"/>
              <a:t>Click to add a photo here</a:t>
            </a:r>
          </a:p>
        </p:txBody>
      </p:sp>
      <p:sp>
        <p:nvSpPr>
          <p:cNvPr id="7" name="object 2">
            <a:extLst>
              <a:ext uri="{FF2B5EF4-FFF2-40B4-BE49-F238E27FC236}">
                <a16:creationId xmlns:a16="http://schemas.microsoft.com/office/drawing/2014/main" id="{CD59C444-1B09-76F1-391B-6BEEB4A1993D}"/>
              </a:ext>
            </a:extLst>
          </p:cNvPr>
          <p:cNvSpPr/>
          <p:nvPr userDrawn="1"/>
        </p:nvSpPr>
        <p:spPr>
          <a:xfrm>
            <a:off x="6095999" y="4434842"/>
            <a:ext cx="6315855" cy="3063241"/>
          </a:xfrm>
          <a:custGeom>
            <a:avLst/>
            <a:gdLst/>
            <a:ahLst/>
            <a:cxnLst/>
            <a:rect l="l" t="t" r="r" b="b"/>
            <a:pathLst>
              <a:path w="10058400" h="7772400">
                <a:moveTo>
                  <a:pt x="0" y="7772400"/>
                </a:moveTo>
                <a:lnTo>
                  <a:pt x="10058400" y="7772400"/>
                </a:lnTo>
                <a:lnTo>
                  <a:pt x="10058400" y="0"/>
                </a:lnTo>
                <a:lnTo>
                  <a:pt x="0" y="0"/>
                </a:lnTo>
                <a:lnTo>
                  <a:pt x="0" y="7772400"/>
                </a:lnTo>
                <a:close/>
              </a:path>
            </a:pathLst>
          </a:custGeom>
          <a:gradFill>
            <a:gsLst>
              <a:gs pos="0">
                <a:schemeClr val="tx1">
                  <a:alpha val="0"/>
                </a:schemeClr>
              </a:gs>
              <a:gs pos="100000">
                <a:schemeClr val="tx1"/>
              </a:gs>
            </a:gsLst>
            <a:lin ang="5400000" scaled="1"/>
          </a:gra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607285" y="869950"/>
            <a:ext cx="4924580" cy="782098"/>
          </a:xfrm>
          <a:prstGeom prst="rect">
            <a:avLst/>
          </a:prstGeom>
        </p:spPr>
        <p:txBody>
          <a:bodyPr lIns="0" tIns="0" rIns="0" bIns="0" anchor="ctr" anchorCtr="0"/>
          <a:lstStyle>
            <a:lvl1pPr marL="0" indent="0">
              <a:lnSpc>
                <a:spcPct val="100000"/>
              </a:lnSpc>
              <a:buNone/>
              <a:defRPr sz="5000" b="1">
                <a:solidFill>
                  <a:schemeClr val="tx1"/>
                </a:solidFill>
                <a:latin typeface="Work Sans" pitchFamily="2" charset="77"/>
              </a:defRPr>
            </a:lvl1pPr>
          </a:lstStyle>
          <a:p>
            <a:pPr lvl="0"/>
            <a:r>
              <a:rPr lang="en-US"/>
              <a:t>Header for content page</a:t>
            </a:r>
          </a:p>
        </p:txBody>
      </p:sp>
      <p:pic>
        <p:nvPicPr>
          <p:cNvPr id="2" name="Picture 1">
            <a:extLst>
              <a:ext uri="{FF2B5EF4-FFF2-40B4-BE49-F238E27FC236}">
                <a16:creationId xmlns:a16="http://schemas.microsoft.com/office/drawing/2014/main" id="{28E8ECF6-B2F6-16A5-868B-9782FE459B27}"/>
              </a:ext>
            </a:extLst>
          </p:cNvPr>
          <p:cNvPicPr>
            <a:picLocks noChangeAspect="1"/>
          </p:cNvPicPr>
          <p:nvPr userDrawn="1"/>
        </p:nvPicPr>
        <p:blipFill>
          <a:blip r:embed="rId2"/>
          <a:stretch>
            <a:fillRect/>
          </a:stretch>
        </p:blipFill>
        <p:spPr>
          <a:xfrm>
            <a:off x="11086008" y="6161860"/>
            <a:ext cx="281479" cy="323649"/>
          </a:xfrm>
          <a:prstGeom prst="rect">
            <a:avLst/>
          </a:prstGeom>
        </p:spPr>
      </p:pic>
      <p:sp>
        <p:nvSpPr>
          <p:cNvPr id="3" name="Rectangle 2">
            <a:extLst>
              <a:ext uri="{FF2B5EF4-FFF2-40B4-BE49-F238E27FC236}">
                <a16:creationId xmlns:a16="http://schemas.microsoft.com/office/drawing/2014/main" id="{DC8D760F-4963-838D-0CA9-6CB462A1D071}"/>
              </a:ext>
            </a:extLst>
          </p:cNvPr>
          <p:cNvSpPr/>
          <p:nvPr userDrawn="1"/>
        </p:nvSpPr>
        <p:spPr>
          <a:xfrm>
            <a:off x="607285" y="2236561"/>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4">
            <a:extLst>
              <a:ext uri="{FF2B5EF4-FFF2-40B4-BE49-F238E27FC236}">
                <a16:creationId xmlns:a16="http://schemas.microsoft.com/office/drawing/2014/main" id="{CE274AAD-9B36-FD7F-3953-D3BA6061AB42}"/>
              </a:ext>
            </a:extLst>
          </p:cNvPr>
          <p:cNvSpPr>
            <a:spLocks noGrp="1"/>
          </p:cNvSpPr>
          <p:nvPr>
            <p:ph type="body" sz="quarter" idx="16" hasCustomPrompt="1"/>
          </p:nvPr>
        </p:nvSpPr>
        <p:spPr>
          <a:xfrm>
            <a:off x="607285" y="2871275"/>
            <a:ext cx="4777515" cy="3307518"/>
          </a:xfrm>
          <a:prstGeom prst="rect">
            <a:avLst/>
          </a:prstGeom>
        </p:spPr>
        <p:txBody>
          <a:bodyPr lIns="0" tIns="0" rIns="0" bIns="0"/>
          <a:lstStyle>
            <a:lvl1pPr marL="285750" indent="-285750">
              <a:lnSpc>
                <a:spcPct val="100000"/>
              </a:lnSpc>
              <a:spcBef>
                <a:spcPts val="0"/>
              </a:spcBef>
              <a:spcAft>
                <a:spcPts val="2200"/>
              </a:spcAft>
              <a:buFont typeface="Arial" panose="020B0604020202020204" pitchFamily="34" charset="0"/>
              <a:buChar char="•"/>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p>
          <a:p>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p>
          <a:p>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p:txBody>
      </p:sp>
    </p:spTree>
    <p:extLst>
      <p:ext uri="{BB962C8B-B14F-4D97-AF65-F5344CB8AC3E}">
        <p14:creationId xmlns:p14="http://schemas.microsoft.com/office/powerpoint/2010/main" val="4184016868"/>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pic 4 garnet">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865DD332-9830-3DC1-605E-1A7F10727EEE}"/>
              </a:ext>
            </a:extLst>
          </p:cNvPr>
          <p:cNvSpPr/>
          <p:nvPr userDrawn="1"/>
        </p:nvSpPr>
        <p:spPr>
          <a:xfrm>
            <a:off x="-21772" y="-137430"/>
            <a:ext cx="7761514"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7" name="Picture 6">
            <a:extLst>
              <a:ext uri="{FF2B5EF4-FFF2-40B4-BE49-F238E27FC236}">
                <a16:creationId xmlns:a16="http://schemas.microsoft.com/office/drawing/2014/main" id="{A42806E8-42FD-2814-41C9-3FD503F1E68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70029" y="1559854"/>
            <a:ext cx="4924580"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Header for </a:t>
            </a:r>
            <a:br>
              <a:rPr lang="en-US"/>
            </a:br>
            <a:r>
              <a:rPr lang="en-US"/>
              <a:t>page content</a:t>
            </a:r>
          </a:p>
        </p:txBody>
      </p:sp>
      <p:sp>
        <p:nvSpPr>
          <p:cNvPr id="2" name="Picture Placeholder 8">
            <a:extLst>
              <a:ext uri="{FF2B5EF4-FFF2-40B4-BE49-F238E27FC236}">
                <a16:creationId xmlns:a16="http://schemas.microsoft.com/office/drawing/2014/main" id="{6F46C547-4257-C283-5C98-CD7797E35C1A}"/>
              </a:ext>
            </a:extLst>
          </p:cNvPr>
          <p:cNvSpPr>
            <a:spLocks noGrp="1"/>
          </p:cNvSpPr>
          <p:nvPr>
            <p:ph type="pic" sz="quarter" idx="16" hasCustomPrompt="1"/>
          </p:nvPr>
        </p:nvSpPr>
        <p:spPr>
          <a:xfrm>
            <a:off x="7719934" y="-89940"/>
            <a:ext cx="4691921" cy="7120328"/>
          </a:xfrm>
          <a:prstGeom prst="rect">
            <a:avLst/>
          </a:prstGeom>
          <a:solidFill>
            <a:schemeClr val="bg2">
              <a:lumMod val="90000"/>
            </a:schemeClr>
          </a:solidFill>
        </p:spPr>
        <p:txBody>
          <a:bodyPr tIns="1224000" anchor="t" anchorCtr="0"/>
          <a:lstStyle>
            <a:lvl1pPr marL="0" indent="0" algn="ctr">
              <a:buNone/>
              <a:defRPr sz="1600">
                <a:latin typeface="Work Sans" pitchFamily="2" charset="77"/>
              </a:defRPr>
            </a:lvl1pPr>
          </a:lstStyle>
          <a:p>
            <a:r>
              <a:rPr lang="en-US"/>
              <a:t>Click to add a photo here</a:t>
            </a:r>
          </a:p>
        </p:txBody>
      </p:sp>
      <p:sp>
        <p:nvSpPr>
          <p:cNvPr id="5" name="Rectangle 4">
            <a:extLst>
              <a:ext uri="{FF2B5EF4-FFF2-40B4-BE49-F238E27FC236}">
                <a16:creationId xmlns:a16="http://schemas.microsoft.com/office/drawing/2014/main" id="{093BCAC0-B2E0-6DBD-5997-4CE70D4DAA91}"/>
              </a:ext>
            </a:extLst>
          </p:cNvPr>
          <p:cNvSpPr/>
          <p:nvPr userDrawn="1"/>
        </p:nvSpPr>
        <p:spPr>
          <a:xfrm>
            <a:off x="608013" y="3249000"/>
            <a:ext cx="900000" cy="180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4">
            <a:extLst>
              <a:ext uri="{FF2B5EF4-FFF2-40B4-BE49-F238E27FC236}">
                <a16:creationId xmlns:a16="http://schemas.microsoft.com/office/drawing/2014/main" id="{6BB372D7-08D6-2BEC-BF65-D9D40A4DC108}"/>
              </a:ext>
            </a:extLst>
          </p:cNvPr>
          <p:cNvSpPr>
            <a:spLocks noGrp="1"/>
          </p:cNvSpPr>
          <p:nvPr>
            <p:ph type="body" sz="quarter" idx="17" hasCustomPrompt="1"/>
          </p:nvPr>
        </p:nvSpPr>
        <p:spPr>
          <a:xfrm>
            <a:off x="608014" y="3973701"/>
            <a:ext cx="6266920" cy="2648890"/>
          </a:xfrm>
          <a:prstGeom prst="rect">
            <a:avLst/>
          </a:prstGeom>
        </p:spPr>
        <p:txBody>
          <a:bodyPr lIns="0" tIns="0" rIns="0" bIns="0" numCol="2" spcCol="72000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p>
          <a:p>
            <a:r>
              <a:rPr lang="en-CA" err="1"/>
              <a:t>Viatis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p:txBody>
      </p:sp>
    </p:spTree>
    <p:extLst>
      <p:ext uri="{BB962C8B-B14F-4D97-AF65-F5344CB8AC3E}">
        <p14:creationId xmlns:p14="http://schemas.microsoft.com/office/powerpoint/2010/main" val="2866131747"/>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pic 4 charcoal">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865DD332-9830-3DC1-605E-1A7F10727EEE}"/>
              </a:ext>
            </a:extLst>
          </p:cNvPr>
          <p:cNvSpPr/>
          <p:nvPr userDrawn="1"/>
        </p:nvSpPr>
        <p:spPr>
          <a:xfrm>
            <a:off x="-41580" y="-89940"/>
            <a:ext cx="7761514"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7" name="Picture 6">
            <a:extLst>
              <a:ext uri="{FF2B5EF4-FFF2-40B4-BE49-F238E27FC236}">
                <a16:creationId xmlns:a16="http://schemas.microsoft.com/office/drawing/2014/main" id="{A42806E8-42FD-2814-41C9-3FD503F1E68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70029" y="1559854"/>
            <a:ext cx="4924580"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Header for </a:t>
            </a:r>
            <a:br>
              <a:rPr lang="en-US"/>
            </a:br>
            <a:r>
              <a:rPr lang="en-US"/>
              <a:t>page content</a:t>
            </a:r>
          </a:p>
        </p:txBody>
      </p:sp>
      <p:sp>
        <p:nvSpPr>
          <p:cNvPr id="2" name="Picture Placeholder 8">
            <a:extLst>
              <a:ext uri="{FF2B5EF4-FFF2-40B4-BE49-F238E27FC236}">
                <a16:creationId xmlns:a16="http://schemas.microsoft.com/office/drawing/2014/main" id="{6F46C547-4257-C283-5C98-CD7797E35C1A}"/>
              </a:ext>
            </a:extLst>
          </p:cNvPr>
          <p:cNvSpPr>
            <a:spLocks noGrp="1"/>
          </p:cNvSpPr>
          <p:nvPr>
            <p:ph type="pic" sz="quarter" idx="16" hasCustomPrompt="1"/>
          </p:nvPr>
        </p:nvSpPr>
        <p:spPr>
          <a:xfrm>
            <a:off x="7719934" y="-89940"/>
            <a:ext cx="4691921" cy="7120328"/>
          </a:xfrm>
          <a:prstGeom prst="rect">
            <a:avLst/>
          </a:prstGeom>
          <a:solidFill>
            <a:schemeClr val="bg2">
              <a:lumMod val="90000"/>
            </a:schemeClr>
          </a:solidFill>
        </p:spPr>
        <p:txBody>
          <a:bodyPr tIns="1224000" anchor="t" anchorCtr="0"/>
          <a:lstStyle>
            <a:lvl1pPr marL="0" indent="0" algn="ctr">
              <a:buNone/>
              <a:defRPr sz="1600">
                <a:latin typeface="Work Sans" pitchFamily="2" charset="77"/>
              </a:defRPr>
            </a:lvl1pPr>
          </a:lstStyle>
          <a:p>
            <a:r>
              <a:rPr lang="en-US"/>
              <a:t>Click to add a photo here</a:t>
            </a:r>
          </a:p>
        </p:txBody>
      </p:sp>
      <p:sp>
        <p:nvSpPr>
          <p:cNvPr id="6" name="Rectangle 5">
            <a:extLst>
              <a:ext uri="{FF2B5EF4-FFF2-40B4-BE49-F238E27FC236}">
                <a16:creationId xmlns:a16="http://schemas.microsoft.com/office/drawing/2014/main" id="{65C8879F-32DB-503F-B6F9-55EFCC6A16A5}"/>
              </a:ext>
            </a:extLst>
          </p:cNvPr>
          <p:cNvSpPr/>
          <p:nvPr userDrawn="1"/>
        </p:nvSpPr>
        <p:spPr>
          <a:xfrm>
            <a:off x="608013" y="32490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4">
            <a:extLst>
              <a:ext uri="{FF2B5EF4-FFF2-40B4-BE49-F238E27FC236}">
                <a16:creationId xmlns:a16="http://schemas.microsoft.com/office/drawing/2014/main" id="{589D8E86-F09A-AF26-136E-84C60D19B729}"/>
              </a:ext>
            </a:extLst>
          </p:cNvPr>
          <p:cNvSpPr>
            <a:spLocks noGrp="1"/>
          </p:cNvSpPr>
          <p:nvPr>
            <p:ph type="body" sz="quarter" idx="17" hasCustomPrompt="1"/>
          </p:nvPr>
        </p:nvSpPr>
        <p:spPr>
          <a:xfrm>
            <a:off x="608014" y="3973701"/>
            <a:ext cx="6266920" cy="2648890"/>
          </a:xfrm>
          <a:prstGeom prst="rect">
            <a:avLst/>
          </a:prstGeom>
        </p:spPr>
        <p:txBody>
          <a:bodyPr lIns="0" tIns="0" rIns="0" bIns="0" numCol="2" spcCol="72000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p>
          <a:p>
            <a:r>
              <a:rPr lang="en-CA" err="1"/>
              <a:t>Viatis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p:txBody>
      </p:sp>
    </p:spTree>
    <p:extLst>
      <p:ext uri="{BB962C8B-B14F-4D97-AF65-F5344CB8AC3E}">
        <p14:creationId xmlns:p14="http://schemas.microsoft.com/office/powerpoint/2010/main" val="2725419583"/>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1 gree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FC3A07-713C-3CF4-5690-7F9E1771E93C}"/>
              </a:ext>
            </a:extLst>
          </p:cNvPr>
          <p:cNvSpPr/>
          <p:nvPr userDrawn="1"/>
        </p:nvSpPr>
        <p:spPr>
          <a:xfrm>
            <a:off x="-127049" y="-113340"/>
            <a:ext cx="12446097" cy="7084679"/>
          </a:xfrm>
          <a:prstGeom prst="rect">
            <a:avLst/>
          </a:prstGeom>
          <a:solidFill>
            <a:srgbClr val="6779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655295BA-6EB4-A80A-F98F-BDCE5CD9DD8F}"/>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noRot="1" noMove="1" noResize="1" noEditPoints="1" noAdjustHandles="1" noChangeArrowheads="1" noChangeShapeType="1"/>
          </p:cNvSpPr>
          <p:nvPr>
            <p:ph type="title" hasCustomPrompt="1"/>
          </p:nvPr>
        </p:nvSpPr>
        <p:spPr>
          <a:xfrm>
            <a:off x="598517" y="2658147"/>
            <a:ext cx="9310254" cy="1940705"/>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a maximum </a:t>
            </a:r>
            <a:br>
              <a:rPr lang="en-US"/>
            </a:br>
            <a:r>
              <a:rPr lang="en-US"/>
              <a:t>of three to four lines. </a:t>
            </a:r>
          </a:p>
        </p:txBody>
      </p:sp>
      <p:pic>
        <p:nvPicPr>
          <p:cNvPr id="5" name="Picture 4">
            <a:extLst>
              <a:ext uri="{FF2B5EF4-FFF2-40B4-BE49-F238E27FC236}">
                <a16:creationId xmlns:a16="http://schemas.microsoft.com/office/drawing/2014/main" id="{D9AF1314-0823-2D8E-23A6-E7DE196B2BC7}"/>
              </a:ext>
            </a:extLst>
          </p:cNvPr>
          <p:cNvPicPr>
            <a:picLocks noChangeAspect="1"/>
          </p:cNvPicPr>
          <p:nvPr userDrawn="1"/>
        </p:nvPicPr>
        <p:blipFill>
          <a:blip r:embed="rId4"/>
          <a:stretch>
            <a:fillRect/>
          </a:stretch>
        </p:blipFill>
        <p:spPr>
          <a:xfrm>
            <a:off x="620286" y="578855"/>
            <a:ext cx="1557681" cy="359687"/>
          </a:xfrm>
          <a:prstGeom prst="rect">
            <a:avLst/>
          </a:prstGeom>
        </p:spPr>
      </p:pic>
      <p:sp>
        <p:nvSpPr>
          <p:cNvPr id="6" name="Text Placeholder 20">
            <a:extLst>
              <a:ext uri="{FF2B5EF4-FFF2-40B4-BE49-F238E27FC236}">
                <a16:creationId xmlns:a16="http://schemas.microsoft.com/office/drawing/2014/main" id="{46F215B9-A851-1C58-99AE-3F3F666613A8}"/>
              </a:ext>
            </a:extLst>
          </p:cNvPr>
          <p:cNvSpPr>
            <a:spLocks noGrp="1"/>
          </p:cNvSpPr>
          <p:nvPr>
            <p:ph type="body" sz="quarter" idx="10" hasCustomPrompt="1"/>
          </p:nvPr>
        </p:nvSpPr>
        <p:spPr>
          <a:xfrm>
            <a:off x="622370" y="6080819"/>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E51D8186-4733-5810-4F6A-5C558A2CEDD4}"/>
              </a:ext>
            </a:extLst>
          </p:cNvPr>
          <p:cNvSpPr/>
          <p:nvPr userDrawn="1"/>
        </p:nvSpPr>
        <p:spPr>
          <a:xfrm>
            <a:off x="642360" y="5092615"/>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8366496"/>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pic 4 blue">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865DD332-9830-3DC1-605E-1A7F10727EEE}"/>
              </a:ext>
            </a:extLst>
          </p:cNvPr>
          <p:cNvSpPr/>
          <p:nvPr userDrawn="1"/>
        </p:nvSpPr>
        <p:spPr>
          <a:xfrm>
            <a:off x="-41580" y="-89940"/>
            <a:ext cx="7761514"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7" name="Picture 6">
            <a:extLst>
              <a:ext uri="{FF2B5EF4-FFF2-40B4-BE49-F238E27FC236}">
                <a16:creationId xmlns:a16="http://schemas.microsoft.com/office/drawing/2014/main" id="{A42806E8-42FD-2814-41C9-3FD503F1E68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70029" y="1559854"/>
            <a:ext cx="4924580"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Header for </a:t>
            </a:r>
            <a:br>
              <a:rPr lang="en-US"/>
            </a:br>
            <a:r>
              <a:rPr lang="en-US"/>
              <a:t>page content</a:t>
            </a:r>
          </a:p>
        </p:txBody>
      </p:sp>
      <p:sp>
        <p:nvSpPr>
          <p:cNvPr id="2" name="Picture Placeholder 8">
            <a:extLst>
              <a:ext uri="{FF2B5EF4-FFF2-40B4-BE49-F238E27FC236}">
                <a16:creationId xmlns:a16="http://schemas.microsoft.com/office/drawing/2014/main" id="{6F46C547-4257-C283-5C98-CD7797E35C1A}"/>
              </a:ext>
            </a:extLst>
          </p:cNvPr>
          <p:cNvSpPr>
            <a:spLocks noGrp="1"/>
          </p:cNvSpPr>
          <p:nvPr>
            <p:ph type="pic" sz="quarter" idx="16" hasCustomPrompt="1"/>
          </p:nvPr>
        </p:nvSpPr>
        <p:spPr>
          <a:xfrm>
            <a:off x="7719934" y="-89940"/>
            <a:ext cx="4691921" cy="7120328"/>
          </a:xfrm>
          <a:prstGeom prst="rect">
            <a:avLst/>
          </a:prstGeom>
          <a:solidFill>
            <a:schemeClr val="bg2">
              <a:lumMod val="90000"/>
            </a:schemeClr>
          </a:solidFill>
        </p:spPr>
        <p:txBody>
          <a:bodyPr tIns="1224000" anchor="t" anchorCtr="0"/>
          <a:lstStyle>
            <a:lvl1pPr marL="0" indent="0" algn="ctr">
              <a:buNone/>
              <a:defRPr sz="1600">
                <a:latin typeface="Work Sans" pitchFamily="2" charset="77"/>
              </a:defRPr>
            </a:lvl1pPr>
          </a:lstStyle>
          <a:p>
            <a:r>
              <a:rPr lang="en-US"/>
              <a:t>Click to add a photo here</a:t>
            </a:r>
          </a:p>
        </p:txBody>
      </p:sp>
      <p:sp>
        <p:nvSpPr>
          <p:cNvPr id="6" name="Rectangle 5">
            <a:extLst>
              <a:ext uri="{FF2B5EF4-FFF2-40B4-BE49-F238E27FC236}">
                <a16:creationId xmlns:a16="http://schemas.microsoft.com/office/drawing/2014/main" id="{A0E6FB01-551E-CA88-4091-ABE8D6C35A6E}"/>
              </a:ext>
            </a:extLst>
          </p:cNvPr>
          <p:cNvSpPr/>
          <p:nvPr userDrawn="1"/>
        </p:nvSpPr>
        <p:spPr>
          <a:xfrm>
            <a:off x="608013" y="32490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BC28A990-AA14-CF2C-D89E-22DF6B37C91C}"/>
              </a:ext>
            </a:extLst>
          </p:cNvPr>
          <p:cNvSpPr>
            <a:spLocks noGrp="1"/>
          </p:cNvSpPr>
          <p:nvPr>
            <p:ph type="body" sz="quarter" idx="17" hasCustomPrompt="1"/>
          </p:nvPr>
        </p:nvSpPr>
        <p:spPr>
          <a:xfrm>
            <a:off x="608014" y="3973701"/>
            <a:ext cx="6266920" cy="2648890"/>
          </a:xfrm>
          <a:prstGeom prst="rect">
            <a:avLst/>
          </a:prstGeom>
        </p:spPr>
        <p:txBody>
          <a:bodyPr lIns="0" tIns="0" rIns="0" bIns="0" numCol="2" spcCol="72000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p>
          <a:p>
            <a:r>
              <a:rPr lang="en-CA" err="1"/>
              <a:t>Viatis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p:txBody>
      </p:sp>
    </p:spTree>
    <p:extLst>
      <p:ext uri="{BB962C8B-B14F-4D97-AF65-F5344CB8AC3E}">
        <p14:creationId xmlns:p14="http://schemas.microsoft.com/office/powerpoint/2010/main" val="1673410785"/>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nt pic 4 grey">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865DD332-9830-3DC1-605E-1A7F10727EEE}"/>
              </a:ext>
            </a:extLst>
          </p:cNvPr>
          <p:cNvSpPr/>
          <p:nvPr userDrawn="1"/>
        </p:nvSpPr>
        <p:spPr>
          <a:xfrm>
            <a:off x="-24955" y="-81627"/>
            <a:ext cx="7761514"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7" name="Picture 6">
            <a:extLst>
              <a:ext uri="{FF2B5EF4-FFF2-40B4-BE49-F238E27FC236}">
                <a16:creationId xmlns:a16="http://schemas.microsoft.com/office/drawing/2014/main" id="{A42806E8-42FD-2814-41C9-3FD503F1E68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70029" y="1559854"/>
            <a:ext cx="4924580"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Header for </a:t>
            </a:r>
            <a:br>
              <a:rPr lang="en-US"/>
            </a:br>
            <a:r>
              <a:rPr lang="en-US"/>
              <a:t>page content</a:t>
            </a:r>
          </a:p>
        </p:txBody>
      </p:sp>
      <p:sp>
        <p:nvSpPr>
          <p:cNvPr id="2" name="Picture Placeholder 8">
            <a:extLst>
              <a:ext uri="{FF2B5EF4-FFF2-40B4-BE49-F238E27FC236}">
                <a16:creationId xmlns:a16="http://schemas.microsoft.com/office/drawing/2014/main" id="{6F46C547-4257-C283-5C98-CD7797E35C1A}"/>
              </a:ext>
            </a:extLst>
          </p:cNvPr>
          <p:cNvSpPr>
            <a:spLocks noGrp="1"/>
          </p:cNvSpPr>
          <p:nvPr>
            <p:ph type="pic" sz="quarter" idx="16" hasCustomPrompt="1"/>
          </p:nvPr>
        </p:nvSpPr>
        <p:spPr>
          <a:xfrm>
            <a:off x="7719934" y="-89940"/>
            <a:ext cx="4691921" cy="7120328"/>
          </a:xfrm>
          <a:prstGeom prst="rect">
            <a:avLst/>
          </a:prstGeom>
          <a:solidFill>
            <a:schemeClr val="bg2">
              <a:lumMod val="90000"/>
            </a:schemeClr>
          </a:solidFill>
        </p:spPr>
        <p:txBody>
          <a:bodyPr tIns="1224000" anchor="t" anchorCtr="0"/>
          <a:lstStyle>
            <a:lvl1pPr marL="0" indent="0" algn="ctr">
              <a:buNone/>
              <a:defRPr sz="1600">
                <a:latin typeface="Work Sans" pitchFamily="2" charset="77"/>
              </a:defRPr>
            </a:lvl1pPr>
          </a:lstStyle>
          <a:p>
            <a:r>
              <a:rPr lang="en-US"/>
              <a:t>Click to add a photo here</a:t>
            </a:r>
          </a:p>
        </p:txBody>
      </p:sp>
      <p:sp>
        <p:nvSpPr>
          <p:cNvPr id="6" name="Rectangle 5">
            <a:extLst>
              <a:ext uri="{FF2B5EF4-FFF2-40B4-BE49-F238E27FC236}">
                <a16:creationId xmlns:a16="http://schemas.microsoft.com/office/drawing/2014/main" id="{CE2283B9-CDB0-EA71-CEB0-18763859FA1F}"/>
              </a:ext>
            </a:extLst>
          </p:cNvPr>
          <p:cNvSpPr/>
          <p:nvPr userDrawn="1"/>
        </p:nvSpPr>
        <p:spPr>
          <a:xfrm>
            <a:off x="608013" y="32490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4">
            <a:extLst>
              <a:ext uri="{FF2B5EF4-FFF2-40B4-BE49-F238E27FC236}">
                <a16:creationId xmlns:a16="http://schemas.microsoft.com/office/drawing/2014/main" id="{39460598-B443-BCBA-6790-B04484BD7BA1}"/>
              </a:ext>
            </a:extLst>
          </p:cNvPr>
          <p:cNvSpPr>
            <a:spLocks noGrp="1"/>
          </p:cNvSpPr>
          <p:nvPr>
            <p:ph type="body" sz="quarter" idx="17" hasCustomPrompt="1"/>
          </p:nvPr>
        </p:nvSpPr>
        <p:spPr>
          <a:xfrm>
            <a:off x="608014" y="3973701"/>
            <a:ext cx="6266920" cy="2648890"/>
          </a:xfrm>
          <a:prstGeom prst="rect">
            <a:avLst/>
          </a:prstGeom>
        </p:spPr>
        <p:txBody>
          <a:bodyPr lIns="0" tIns="0" rIns="0" bIns="0" numCol="2" spcCol="72000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p>
          <a:p>
            <a:r>
              <a:rPr lang="en-CA" err="1"/>
              <a:t>Viatis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p:txBody>
      </p:sp>
    </p:spTree>
    <p:extLst>
      <p:ext uri="{BB962C8B-B14F-4D97-AF65-F5344CB8AC3E}">
        <p14:creationId xmlns:p14="http://schemas.microsoft.com/office/powerpoint/2010/main" val="817262550"/>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pic 4 green">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865DD332-9830-3DC1-605E-1A7F10727EEE}"/>
              </a:ext>
            </a:extLst>
          </p:cNvPr>
          <p:cNvSpPr/>
          <p:nvPr userDrawn="1"/>
        </p:nvSpPr>
        <p:spPr>
          <a:xfrm>
            <a:off x="-41580" y="-89940"/>
            <a:ext cx="7761514"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7" name="Picture 6">
            <a:extLst>
              <a:ext uri="{FF2B5EF4-FFF2-40B4-BE49-F238E27FC236}">
                <a16:creationId xmlns:a16="http://schemas.microsoft.com/office/drawing/2014/main" id="{A42806E8-42FD-2814-41C9-3FD503F1E68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70029" y="1559854"/>
            <a:ext cx="4924580"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Header for </a:t>
            </a:r>
            <a:br>
              <a:rPr lang="en-US"/>
            </a:br>
            <a:r>
              <a:rPr lang="en-US"/>
              <a:t>page content</a:t>
            </a:r>
          </a:p>
        </p:txBody>
      </p:sp>
      <p:sp>
        <p:nvSpPr>
          <p:cNvPr id="2" name="Picture Placeholder 8">
            <a:extLst>
              <a:ext uri="{FF2B5EF4-FFF2-40B4-BE49-F238E27FC236}">
                <a16:creationId xmlns:a16="http://schemas.microsoft.com/office/drawing/2014/main" id="{6F46C547-4257-C283-5C98-CD7797E35C1A}"/>
              </a:ext>
            </a:extLst>
          </p:cNvPr>
          <p:cNvSpPr>
            <a:spLocks noGrp="1"/>
          </p:cNvSpPr>
          <p:nvPr>
            <p:ph type="pic" sz="quarter" idx="16" hasCustomPrompt="1"/>
          </p:nvPr>
        </p:nvSpPr>
        <p:spPr>
          <a:xfrm>
            <a:off x="7719934" y="-89940"/>
            <a:ext cx="4691921" cy="7120328"/>
          </a:xfrm>
          <a:prstGeom prst="rect">
            <a:avLst/>
          </a:prstGeom>
          <a:solidFill>
            <a:schemeClr val="bg2">
              <a:lumMod val="90000"/>
            </a:schemeClr>
          </a:solidFill>
        </p:spPr>
        <p:txBody>
          <a:bodyPr tIns="1224000" anchor="t" anchorCtr="0"/>
          <a:lstStyle>
            <a:lvl1pPr marL="0" indent="0" algn="ctr">
              <a:buNone/>
              <a:defRPr sz="1600">
                <a:latin typeface="Work Sans" pitchFamily="2" charset="77"/>
              </a:defRPr>
            </a:lvl1pPr>
          </a:lstStyle>
          <a:p>
            <a:r>
              <a:rPr lang="en-US"/>
              <a:t>Click to add a photo here</a:t>
            </a:r>
          </a:p>
        </p:txBody>
      </p:sp>
      <p:sp>
        <p:nvSpPr>
          <p:cNvPr id="6" name="Rectangle 5">
            <a:extLst>
              <a:ext uri="{FF2B5EF4-FFF2-40B4-BE49-F238E27FC236}">
                <a16:creationId xmlns:a16="http://schemas.microsoft.com/office/drawing/2014/main" id="{41B8B48B-9658-3C39-2E48-E4325080F7EE}"/>
              </a:ext>
            </a:extLst>
          </p:cNvPr>
          <p:cNvSpPr/>
          <p:nvPr userDrawn="1"/>
        </p:nvSpPr>
        <p:spPr>
          <a:xfrm>
            <a:off x="608013" y="32490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4">
            <a:extLst>
              <a:ext uri="{FF2B5EF4-FFF2-40B4-BE49-F238E27FC236}">
                <a16:creationId xmlns:a16="http://schemas.microsoft.com/office/drawing/2014/main" id="{4DE5A854-3938-102F-5EF6-3FFC0DB8D315}"/>
              </a:ext>
            </a:extLst>
          </p:cNvPr>
          <p:cNvSpPr>
            <a:spLocks noGrp="1"/>
          </p:cNvSpPr>
          <p:nvPr>
            <p:ph type="body" sz="quarter" idx="17" hasCustomPrompt="1"/>
          </p:nvPr>
        </p:nvSpPr>
        <p:spPr>
          <a:xfrm>
            <a:off x="608014" y="3973701"/>
            <a:ext cx="6266920" cy="2648890"/>
          </a:xfrm>
          <a:prstGeom prst="rect">
            <a:avLst/>
          </a:prstGeom>
        </p:spPr>
        <p:txBody>
          <a:bodyPr lIns="0" tIns="0" rIns="0" bIns="0" numCol="2" spcCol="72000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p>
          <a:p>
            <a:r>
              <a:rPr lang="en-CA" err="1"/>
              <a:t>Viatis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p:txBody>
      </p:sp>
    </p:spTree>
    <p:extLst>
      <p:ext uri="{BB962C8B-B14F-4D97-AF65-F5344CB8AC3E}">
        <p14:creationId xmlns:p14="http://schemas.microsoft.com/office/powerpoint/2010/main" val="3045905250"/>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pic 4 white">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865DD332-9830-3DC1-605E-1A7F10727EEE}"/>
              </a:ext>
            </a:extLst>
          </p:cNvPr>
          <p:cNvSpPr/>
          <p:nvPr userDrawn="1"/>
        </p:nvSpPr>
        <p:spPr>
          <a:xfrm>
            <a:off x="-41580" y="-89940"/>
            <a:ext cx="7761514"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70029" y="1559854"/>
            <a:ext cx="4924580" cy="782098"/>
          </a:xfrm>
          <a:prstGeom prst="rect">
            <a:avLst/>
          </a:prstGeom>
        </p:spPr>
        <p:txBody>
          <a:bodyPr lIns="0" tIns="0" rIns="0" bIns="0" anchor="ctr" anchorCtr="0"/>
          <a:lstStyle>
            <a:lvl1pPr marL="0" indent="0">
              <a:lnSpc>
                <a:spcPct val="100000"/>
              </a:lnSpc>
              <a:buNone/>
              <a:defRPr sz="5000" b="1">
                <a:solidFill>
                  <a:schemeClr val="tx1"/>
                </a:solidFill>
                <a:latin typeface="Work Sans" pitchFamily="2" charset="77"/>
              </a:defRPr>
            </a:lvl1pPr>
          </a:lstStyle>
          <a:p>
            <a:pPr lvl="0"/>
            <a:r>
              <a:rPr lang="en-US"/>
              <a:t>Header for </a:t>
            </a:r>
            <a:br>
              <a:rPr lang="en-US"/>
            </a:br>
            <a:r>
              <a:rPr lang="en-US"/>
              <a:t>page content</a:t>
            </a:r>
          </a:p>
        </p:txBody>
      </p:sp>
      <p:sp>
        <p:nvSpPr>
          <p:cNvPr id="2" name="Picture Placeholder 8">
            <a:extLst>
              <a:ext uri="{FF2B5EF4-FFF2-40B4-BE49-F238E27FC236}">
                <a16:creationId xmlns:a16="http://schemas.microsoft.com/office/drawing/2014/main" id="{6F46C547-4257-C283-5C98-CD7797E35C1A}"/>
              </a:ext>
            </a:extLst>
          </p:cNvPr>
          <p:cNvSpPr>
            <a:spLocks noGrp="1"/>
          </p:cNvSpPr>
          <p:nvPr>
            <p:ph type="pic" sz="quarter" idx="16" hasCustomPrompt="1"/>
          </p:nvPr>
        </p:nvSpPr>
        <p:spPr>
          <a:xfrm>
            <a:off x="7719934" y="-89940"/>
            <a:ext cx="4691921" cy="7120328"/>
          </a:xfrm>
          <a:prstGeom prst="rect">
            <a:avLst/>
          </a:prstGeom>
          <a:solidFill>
            <a:schemeClr val="bg2">
              <a:lumMod val="90000"/>
            </a:schemeClr>
          </a:solidFill>
        </p:spPr>
        <p:txBody>
          <a:bodyPr tIns="1224000" anchor="t" anchorCtr="0"/>
          <a:lstStyle>
            <a:lvl1pPr marL="0" indent="0" algn="ctr">
              <a:buNone/>
              <a:defRPr sz="1600">
                <a:latin typeface="Work Sans" pitchFamily="2" charset="77"/>
              </a:defRPr>
            </a:lvl1pPr>
          </a:lstStyle>
          <a:p>
            <a:r>
              <a:rPr lang="en-US"/>
              <a:t>Click to add a photo here</a:t>
            </a:r>
          </a:p>
        </p:txBody>
      </p:sp>
      <p:pic>
        <p:nvPicPr>
          <p:cNvPr id="10" name="Picture 9">
            <a:extLst>
              <a:ext uri="{FF2B5EF4-FFF2-40B4-BE49-F238E27FC236}">
                <a16:creationId xmlns:a16="http://schemas.microsoft.com/office/drawing/2014/main" id="{78BB3F3F-65AF-6DFD-874D-415CC242918A}"/>
              </a:ext>
            </a:extLst>
          </p:cNvPr>
          <p:cNvPicPr>
            <a:picLocks noChangeAspect="1"/>
          </p:cNvPicPr>
          <p:nvPr userDrawn="1"/>
        </p:nvPicPr>
        <p:blipFill>
          <a:blip r:embed="rId2"/>
          <a:stretch>
            <a:fillRect/>
          </a:stretch>
        </p:blipFill>
        <p:spPr>
          <a:xfrm>
            <a:off x="598921" y="474940"/>
            <a:ext cx="256477" cy="294948"/>
          </a:xfrm>
          <a:prstGeom prst="rect">
            <a:avLst/>
          </a:prstGeom>
        </p:spPr>
      </p:pic>
      <p:sp>
        <p:nvSpPr>
          <p:cNvPr id="3" name="Rectangle 2">
            <a:extLst>
              <a:ext uri="{FF2B5EF4-FFF2-40B4-BE49-F238E27FC236}">
                <a16:creationId xmlns:a16="http://schemas.microsoft.com/office/drawing/2014/main" id="{A7F457B6-A9DF-932F-4699-D7141C6FFB4B}"/>
              </a:ext>
            </a:extLst>
          </p:cNvPr>
          <p:cNvSpPr/>
          <p:nvPr userDrawn="1"/>
        </p:nvSpPr>
        <p:spPr>
          <a:xfrm>
            <a:off x="608013" y="32490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4">
            <a:extLst>
              <a:ext uri="{FF2B5EF4-FFF2-40B4-BE49-F238E27FC236}">
                <a16:creationId xmlns:a16="http://schemas.microsoft.com/office/drawing/2014/main" id="{E4CA9BE5-9849-2249-70A3-C48D8BAB7DCD}"/>
              </a:ext>
            </a:extLst>
          </p:cNvPr>
          <p:cNvSpPr>
            <a:spLocks noGrp="1"/>
          </p:cNvSpPr>
          <p:nvPr>
            <p:ph type="body" sz="quarter" idx="17" hasCustomPrompt="1"/>
          </p:nvPr>
        </p:nvSpPr>
        <p:spPr>
          <a:xfrm>
            <a:off x="608014" y="3973701"/>
            <a:ext cx="6266920" cy="2648890"/>
          </a:xfrm>
          <a:prstGeom prst="rect">
            <a:avLst/>
          </a:prstGeom>
        </p:spPr>
        <p:txBody>
          <a:bodyPr lIns="0" tIns="0" rIns="0" bIns="0" numCol="2" spcCol="720000"/>
          <a:lstStyle>
            <a:lvl1pPr marL="0" indent="0">
              <a:lnSpc>
                <a:spcPct val="100000"/>
              </a:lnSpc>
              <a:spcBef>
                <a:spcPts val="0"/>
              </a:spcBef>
              <a:spcAft>
                <a:spcPts val="2200"/>
              </a:spcAft>
              <a:buNone/>
              <a:defRPr sz="1600">
                <a:solidFill>
                  <a:schemeClr val="tx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p>
          <a:p>
            <a:r>
              <a:rPr lang="en-CA" err="1"/>
              <a:t>Viatis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p:txBody>
      </p:sp>
    </p:spTree>
    <p:extLst>
      <p:ext uri="{BB962C8B-B14F-4D97-AF65-F5344CB8AC3E}">
        <p14:creationId xmlns:p14="http://schemas.microsoft.com/office/powerpoint/2010/main" val="2323390086"/>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ent pic 5 garnet">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17EF7A3-F888-BD1F-CFE4-DA8E88151C87}"/>
              </a:ext>
            </a:extLst>
          </p:cNvPr>
          <p:cNvSpPr/>
          <p:nvPr userDrawn="1"/>
        </p:nvSpPr>
        <p:spPr>
          <a:xfrm>
            <a:off x="-228666" y="-214407"/>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B28B0E5C-A069-FA38-D9D0-D27CB2F3DFDB}"/>
              </a:ext>
            </a:extLst>
          </p:cNvPr>
          <p:cNvPicPr>
            <a:picLocks noChangeAspect="1"/>
          </p:cNvPicPr>
          <p:nvPr userDrawn="1"/>
        </p:nvPicPr>
        <p:blipFill>
          <a:blip r:embed="rId2"/>
          <a:stretch>
            <a:fillRect/>
          </a:stretch>
        </p:blipFill>
        <p:spPr>
          <a:xfrm>
            <a:off x="11362572" y="6194627"/>
            <a:ext cx="216034" cy="248399"/>
          </a:xfrm>
          <a:prstGeom prst="rect">
            <a:avLst/>
          </a:prstGeom>
        </p:spPr>
      </p:pic>
      <p:sp>
        <p:nvSpPr>
          <p:cNvPr id="7" name="Picture Placeholder 4">
            <a:extLst>
              <a:ext uri="{FF2B5EF4-FFF2-40B4-BE49-F238E27FC236}">
                <a16:creationId xmlns:a16="http://schemas.microsoft.com/office/drawing/2014/main" id="{CE3457EA-9EF2-4B1B-19D3-5722BB676172}"/>
              </a:ext>
            </a:extLst>
          </p:cNvPr>
          <p:cNvSpPr>
            <a:spLocks noGrp="1"/>
          </p:cNvSpPr>
          <p:nvPr>
            <p:ph type="pic" sz="quarter" idx="13" hasCustomPrompt="1"/>
          </p:nvPr>
        </p:nvSpPr>
        <p:spPr>
          <a:xfrm>
            <a:off x="8324127" y="2171508"/>
            <a:ext cx="3068397" cy="3071898"/>
          </a:xfrm>
          <a:prstGeom prst="ellipse">
            <a:avLst/>
          </a:prstGeom>
          <a:blipFill>
            <a:blip r:embed="rId3" cstate="screen">
              <a:extLst>
                <a:ext uri="{28A0092B-C50C-407E-A947-70E740481C1C}">
                  <a14:useLocalDpi xmlns:a14="http://schemas.microsoft.com/office/drawing/2010/main"/>
                </a:ext>
              </a:extLst>
            </a:blip>
            <a:stretch>
              <a:fillRect/>
            </a:stretch>
          </a:blipFill>
        </p:spPr>
        <p:txBody>
          <a:bodyPr tIns="288000" anchor="t" anchorCtr="0"/>
          <a:lstStyle>
            <a:lvl1pPr marL="0" indent="0" algn="ctr">
              <a:buNone/>
              <a:defRPr sz="1400">
                <a:solidFill>
                  <a:schemeClr val="bg1"/>
                </a:solidFill>
                <a:latin typeface="Work Sans" pitchFamily="2" charset="77"/>
              </a:defRPr>
            </a:lvl1pPr>
          </a:lstStyle>
          <a:p>
            <a:r>
              <a:rPr lang="en-US"/>
              <a:t>Click to add a photo</a:t>
            </a:r>
          </a:p>
        </p:txBody>
      </p:sp>
      <p:sp>
        <p:nvSpPr>
          <p:cNvPr id="12" name="Text Placeholder 15">
            <a:extLst>
              <a:ext uri="{FF2B5EF4-FFF2-40B4-BE49-F238E27FC236}">
                <a16:creationId xmlns:a16="http://schemas.microsoft.com/office/drawing/2014/main" id="{2EDC983C-F289-2F6E-286E-F2C82E155642}"/>
              </a:ext>
            </a:extLst>
          </p:cNvPr>
          <p:cNvSpPr>
            <a:spLocks noGrp="1"/>
          </p:cNvSpPr>
          <p:nvPr>
            <p:ph type="body" sz="quarter" idx="12" hasCustomPrompt="1"/>
          </p:nvPr>
        </p:nvSpPr>
        <p:spPr>
          <a:xfrm>
            <a:off x="630055" y="495553"/>
            <a:ext cx="7284817"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Title for content page</a:t>
            </a:r>
          </a:p>
        </p:txBody>
      </p:sp>
      <p:sp>
        <p:nvSpPr>
          <p:cNvPr id="5" name="Rectangle 4">
            <a:extLst>
              <a:ext uri="{FF2B5EF4-FFF2-40B4-BE49-F238E27FC236}">
                <a16:creationId xmlns:a16="http://schemas.microsoft.com/office/drawing/2014/main" id="{46A602F3-6E6E-B4CB-9AEF-25315B69035C}"/>
              </a:ext>
            </a:extLst>
          </p:cNvPr>
          <p:cNvSpPr/>
          <p:nvPr userDrawn="1"/>
        </p:nvSpPr>
        <p:spPr>
          <a:xfrm>
            <a:off x="614943" y="1659006"/>
            <a:ext cx="900000" cy="180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4">
            <a:extLst>
              <a:ext uri="{FF2B5EF4-FFF2-40B4-BE49-F238E27FC236}">
                <a16:creationId xmlns:a16="http://schemas.microsoft.com/office/drawing/2014/main" id="{4204793A-F7FC-2B43-F6CD-8E8156510DA1}"/>
              </a:ext>
            </a:extLst>
          </p:cNvPr>
          <p:cNvSpPr>
            <a:spLocks noGrp="1"/>
          </p:cNvSpPr>
          <p:nvPr>
            <p:ph type="body" sz="quarter" idx="16" hasCustomPrompt="1"/>
          </p:nvPr>
        </p:nvSpPr>
        <p:spPr>
          <a:xfrm>
            <a:off x="666750" y="2259505"/>
            <a:ext cx="6800850" cy="3599427"/>
          </a:xfrm>
          <a:prstGeom prst="rect">
            <a:avLst/>
          </a:prstGeom>
        </p:spPr>
        <p:txBody>
          <a:bodyPr lIns="0" tIns="0" rIns="0" bIns="0"/>
          <a:lstStyle>
            <a:lvl1pPr marL="0" indent="0">
              <a:lnSpc>
                <a:spcPct val="100000"/>
              </a:lnSpc>
              <a:spcBef>
                <a:spcPts val="0"/>
              </a:spcBef>
              <a:spcAft>
                <a:spcPts val="2200"/>
              </a:spcAft>
              <a:buNone/>
              <a:defRPr sz="18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velit</a:t>
            </a:r>
            <a:r>
              <a:rPr lang="en-CA"/>
              <a:t> </a:t>
            </a:r>
            <a:r>
              <a:rPr lang="en-CA" err="1"/>
              <a:t>cupiditate</a:t>
            </a:r>
            <a:r>
              <a:rPr lang="en-CA"/>
              <a:t> </a:t>
            </a:r>
            <a:r>
              <a:rPr lang="en-CA" err="1"/>
              <a:t>eum</a:t>
            </a:r>
            <a:r>
              <a:rPr lang="en-CA"/>
              <a:t> ipsum </a:t>
            </a:r>
            <a:r>
              <a:rPr lang="en-CA" err="1"/>
              <a:t>magni</a:t>
            </a:r>
            <a:r>
              <a:rPr lang="en-CA"/>
              <a:t> hic </a:t>
            </a:r>
            <a:r>
              <a:rPr lang="en-CA" err="1"/>
              <a:t>quia</a:t>
            </a:r>
            <a:r>
              <a:rPr lang="en-CA"/>
              <a:t> delectus! Rem </a:t>
            </a:r>
            <a:r>
              <a:rPr lang="en-CA" err="1"/>
              <a:t>officia</a:t>
            </a:r>
            <a:r>
              <a:rPr lang="en-CA"/>
              <a:t> labore qui autem </a:t>
            </a:r>
            <a:r>
              <a:rPr lang="en-CA" err="1"/>
              <a:t>omnis</a:t>
            </a:r>
            <a:r>
              <a:rPr lang="en-CA"/>
              <a:t> in </a:t>
            </a:r>
            <a:r>
              <a:rPr lang="en-CA" err="1"/>
              <a:t>impedit</a:t>
            </a:r>
            <a:r>
              <a:rPr lang="en-CA"/>
              <a:t> </a:t>
            </a:r>
            <a:r>
              <a:rPr lang="en-CA" err="1"/>
              <a:t>omnis</a:t>
            </a:r>
            <a:r>
              <a:rPr lang="en-CA"/>
              <a:t> sed dolor libero. Qui dolor </a:t>
            </a:r>
            <a:r>
              <a:rPr lang="en-CA" err="1"/>
              <a:t>molestiae</a:t>
            </a:r>
            <a:r>
              <a:rPr lang="en-CA"/>
              <a:t> in </a:t>
            </a:r>
            <a:r>
              <a:rPr lang="en-CA" err="1"/>
              <a:t>laboriosam</a:t>
            </a:r>
            <a:r>
              <a:rPr lang="en-CA"/>
              <a:t> </a:t>
            </a:r>
            <a:r>
              <a:rPr lang="en-CA" err="1"/>
              <a:t>ipsam</a:t>
            </a:r>
            <a:r>
              <a:rPr lang="en-CA"/>
              <a:t> </a:t>
            </a:r>
            <a:r>
              <a:rPr lang="en-CA" err="1"/>
              <a:t>ea</a:t>
            </a:r>
            <a:r>
              <a:rPr lang="en-CA"/>
              <a:t> </a:t>
            </a:r>
            <a:r>
              <a:rPr lang="en-CA" err="1"/>
              <a:t>eligendi</a:t>
            </a:r>
            <a:r>
              <a:rPr lang="en-CA"/>
              <a:t> </a:t>
            </a:r>
            <a:r>
              <a:rPr lang="en-CA" err="1"/>
              <a:t>accusamus</a:t>
            </a:r>
            <a:r>
              <a:rPr lang="en-CA"/>
              <a:t> et corporis </a:t>
            </a:r>
            <a:r>
              <a:rPr lang="en-CA" err="1"/>
              <a:t>sint</a:t>
            </a:r>
            <a:r>
              <a:rPr lang="en-CA"/>
              <a:t>. beatae non dolor </a:t>
            </a:r>
            <a:r>
              <a:rPr lang="en-CA" err="1"/>
              <a:t>quis</a:t>
            </a:r>
            <a:r>
              <a:rPr lang="en-CA"/>
              <a:t> </a:t>
            </a:r>
            <a:r>
              <a:rPr lang="en-CA" err="1"/>
              <a:t>ea</a:t>
            </a:r>
            <a:r>
              <a:rPr lang="en-CA"/>
              <a:t> </a:t>
            </a:r>
            <a:r>
              <a:rPr lang="en-CA" err="1"/>
              <a:t>consequatur</a:t>
            </a:r>
            <a:r>
              <a:rPr lang="en-CA"/>
              <a:t> </a:t>
            </a:r>
            <a:r>
              <a:rPr lang="en-CA" err="1"/>
              <a:t>velit</a:t>
            </a:r>
            <a:r>
              <a:rPr lang="en-CA"/>
              <a:t>. </a:t>
            </a:r>
          </a:p>
          <a:p>
            <a:r>
              <a:rPr lang="en-CA"/>
              <a:t>Est </a:t>
            </a:r>
            <a:r>
              <a:rPr lang="en-CA" err="1"/>
              <a:t>laboriosam</a:t>
            </a:r>
            <a:r>
              <a:rPr lang="en-CA"/>
              <a:t> </a:t>
            </a:r>
            <a:r>
              <a:rPr lang="en-CA" err="1"/>
              <a:t>omnis</a:t>
            </a:r>
            <a:r>
              <a:rPr lang="en-CA"/>
              <a:t> sed </a:t>
            </a:r>
            <a:r>
              <a:rPr lang="en-CA" err="1"/>
              <a:t>fuga</a:t>
            </a:r>
            <a:r>
              <a:rPr lang="en-CA"/>
              <a:t> </a:t>
            </a:r>
            <a:r>
              <a:rPr lang="en-CA" err="1"/>
              <a:t>facere</a:t>
            </a:r>
            <a:r>
              <a:rPr lang="en-CA"/>
              <a:t> </a:t>
            </a:r>
            <a:r>
              <a:rPr lang="en-CA" err="1"/>
              <a:t>ut</a:t>
            </a:r>
            <a:r>
              <a:rPr lang="en-CA"/>
              <a:t> </a:t>
            </a:r>
            <a:r>
              <a:rPr lang="en-CA" err="1"/>
              <a:t>voluptatem</a:t>
            </a:r>
            <a:r>
              <a:rPr lang="en-CA"/>
              <a:t> </a:t>
            </a:r>
            <a:r>
              <a:rPr lang="en-CA" err="1"/>
              <a:t>pariatur</a:t>
            </a:r>
            <a:r>
              <a:rPr lang="en-CA"/>
              <a:t> </a:t>
            </a:r>
            <a:r>
              <a:rPr lang="en-CA" err="1"/>
              <a:t>aut</a:t>
            </a:r>
            <a:r>
              <a:rPr lang="en-CA"/>
              <a:t> nobis </a:t>
            </a:r>
            <a:r>
              <a:rPr lang="en-CA" err="1"/>
              <a:t>pariatur</a:t>
            </a:r>
            <a:r>
              <a:rPr lang="en-CA"/>
              <a:t> sit </a:t>
            </a:r>
            <a:r>
              <a:rPr lang="en-CA" err="1"/>
              <a:t>amet</a:t>
            </a:r>
            <a:r>
              <a:rPr lang="en-CA"/>
              <a:t> </a:t>
            </a:r>
            <a:r>
              <a:rPr lang="en-CA" err="1"/>
              <a:t>consequuntur</a:t>
            </a:r>
            <a:r>
              <a:rPr lang="en-CA"/>
              <a:t>. Est </a:t>
            </a:r>
            <a:r>
              <a:rPr lang="en-CA" err="1"/>
              <a:t>deserunt</a:t>
            </a:r>
            <a:r>
              <a:rPr lang="en-CA"/>
              <a:t> </a:t>
            </a:r>
            <a:r>
              <a:rPr lang="en-CA" err="1"/>
              <a:t>illo</a:t>
            </a:r>
            <a:r>
              <a:rPr lang="en-CA"/>
              <a:t> sed </a:t>
            </a:r>
            <a:r>
              <a:rPr lang="en-CA" err="1"/>
              <a:t>inventore</a:t>
            </a:r>
            <a:r>
              <a:rPr lang="en-CA"/>
              <a:t> </a:t>
            </a:r>
            <a:r>
              <a:rPr lang="en-CA" err="1"/>
              <a:t>aliquam</a:t>
            </a:r>
            <a:r>
              <a:rPr lang="en-CA"/>
              <a:t> qui </a:t>
            </a:r>
            <a:r>
              <a:rPr lang="en-CA" err="1"/>
              <a:t>officiis</a:t>
            </a:r>
            <a:r>
              <a:rPr lang="en-CA"/>
              <a:t> eius et quos </a:t>
            </a:r>
            <a:r>
              <a:rPr lang="en-CA" err="1"/>
              <a:t>quia</a:t>
            </a:r>
            <a:r>
              <a:rPr lang="en-CA"/>
              <a:t>. </a:t>
            </a:r>
            <a:r>
              <a:rPr lang="en-CA" err="1"/>
              <a:t>Aut</a:t>
            </a:r>
            <a:r>
              <a:rPr lang="en-CA"/>
              <a:t> fugit dicta </a:t>
            </a:r>
            <a:r>
              <a:rPr lang="en-CA" err="1"/>
              <a:t>aut</a:t>
            </a:r>
            <a:r>
              <a:rPr lang="en-CA"/>
              <a:t> </a:t>
            </a:r>
            <a:r>
              <a:rPr lang="en-CA" err="1"/>
              <a:t>repellat</a:t>
            </a:r>
            <a:r>
              <a:rPr lang="en-CA"/>
              <a:t> facilis ad </a:t>
            </a:r>
            <a:r>
              <a:rPr lang="en-CA" err="1"/>
              <a:t>eaque</a:t>
            </a:r>
            <a:r>
              <a:rPr lang="en-CA"/>
              <a:t> </a:t>
            </a:r>
            <a:r>
              <a:rPr lang="en-CA" err="1"/>
              <a:t>aperiam</a:t>
            </a:r>
            <a:r>
              <a:rPr lang="en-CA"/>
              <a:t> </a:t>
            </a:r>
            <a:r>
              <a:rPr lang="en-CA" err="1"/>
              <a:t>ut</a:t>
            </a:r>
            <a:r>
              <a:rPr lang="en-CA"/>
              <a:t> </a:t>
            </a:r>
            <a:r>
              <a:rPr lang="en-CA" err="1"/>
              <a:t>quisquam</a:t>
            </a:r>
            <a:r>
              <a:rPr lang="en-CA"/>
              <a:t> </a:t>
            </a:r>
            <a:r>
              <a:rPr lang="en-CA" err="1"/>
              <a:t>quia</a:t>
            </a:r>
            <a:r>
              <a:rPr lang="en-CA"/>
              <a:t> Vel </a:t>
            </a:r>
            <a:r>
              <a:rPr lang="en-CA" err="1"/>
              <a:t>unde</a:t>
            </a:r>
            <a:r>
              <a:rPr lang="en-CA"/>
              <a:t> </a:t>
            </a:r>
            <a:r>
              <a:rPr lang="en-CA" err="1"/>
              <a:t>enim</a:t>
            </a:r>
            <a:r>
              <a:rPr lang="en-CA"/>
              <a:t>.</a:t>
            </a:r>
          </a:p>
        </p:txBody>
      </p:sp>
    </p:spTree>
    <p:extLst>
      <p:ext uri="{BB962C8B-B14F-4D97-AF65-F5344CB8AC3E}">
        <p14:creationId xmlns:p14="http://schemas.microsoft.com/office/powerpoint/2010/main" val="1952082422"/>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t pic 5 charcoal">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17EF7A3-F888-BD1F-CFE4-DA8E88151C87}"/>
              </a:ext>
            </a:extLst>
          </p:cNvPr>
          <p:cNvSpPr/>
          <p:nvPr userDrawn="1"/>
        </p:nvSpPr>
        <p:spPr>
          <a:xfrm>
            <a:off x="-292486" y="-250983"/>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B28B0E5C-A069-FA38-D9D0-D27CB2F3DFDB}"/>
              </a:ext>
            </a:extLst>
          </p:cNvPr>
          <p:cNvPicPr>
            <a:picLocks noChangeAspect="1"/>
          </p:cNvPicPr>
          <p:nvPr userDrawn="1"/>
        </p:nvPicPr>
        <p:blipFill>
          <a:blip r:embed="rId2"/>
          <a:stretch>
            <a:fillRect/>
          </a:stretch>
        </p:blipFill>
        <p:spPr>
          <a:xfrm>
            <a:off x="11362572" y="6194627"/>
            <a:ext cx="216034" cy="248399"/>
          </a:xfrm>
          <a:prstGeom prst="rect">
            <a:avLst/>
          </a:prstGeom>
        </p:spPr>
      </p:pic>
      <p:sp>
        <p:nvSpPr>
          <p:cNvPr id="7" name="Picture Placeholder 4">
            <a:extLst>
              <a:ext uri="{FF2B5EF4-FFF2-40B4-BE49-F238E27FC236}">
                <a16:creationId xmlns:a16="http://schemas.microsoft.com/office/drawing/2014/main" id="{CE3457EA-9EF2-4B1B-19D3-5722BB676172}"/>
              </a:ext>
            </a:extLst>
          </p:cNvPr>
          <p:cNvSpPr>
            <a:spLocks noGrp="1"/>
          </p:cNvSpPr>
          <p:nvPr>
            <p:ph type="pic" sz="quarter" idx="13" hasCustomPrompt="1"/>
          </p:nvPr>
        </p:nvSpPr>
        <p:spPr>
          <a:xfrm>
            <a:off x="8324127" y="2171508"/>
            <a:ext cx="3068397" cy="3071898"/>
          </a:xfrm>
          <a:prstGeom prst="ellipse">
            <a:avLst/>
          </a:prstGeom>
          <a:blipFill>
            <a:blip r:embed="rId3" cstate="screen">
              <a:extLst>
                <a:ext uri="{28A0092B-C50C-407E-A947-70E740481C1C}">
                  <a14:useLocalDpi xmlns:a14="http://schemas.microsoft.com/office/drawing/2010/main"/>
                </a:ext>
              </a:extLst>
            </a:blip>
            <a:stretch>
              <a:fillRect/>
            </a:stretch>
          </a:blipFill>
        </p:spPr>
        <p:txBody>
          <a:bodyPr tIns="288000" anchor="t" anchorCtr="0"/>
          <a:lstStyle>
            <a:lvl1pPr marL="0" indent="0" algn="ctr">
              <a:buNone/>
              <a:defRPr sz="1400">
                <a:solidFill>
                  <a:schemeClr val="bg1"/>
                </a:solidFill>
                <a:latin typeface="Work Sans" pitchFamily="2" charset="77"/>
              </a:defRPr>
            </a:lvl1pPr>
          </a:lstStyle>
          <a:p>
            <a:r>
              <a:rPr lang="en-US"/>
              <a:t>Click to add a photo</a:t>
            </a:r>
          </a:p>
        </p:txBody>
      </p:sp>
      <p:sp>
        <p:nvSpPr>
          <p:cNvPr id="12" name="Text Placeholder 15">
            <a:extLst>
              <a:ext uri="{FF2B5EF4-FFF2-40B4-BE49-F238E27FC236}">
                <a16:creationId xmlns:a16="http://schemas.microsoft.com/office/drawing/2014/main" id="{2EDC983C-F289-2F6E-286E-F2C82E155642}"/>
              </a:ext>
            </a:extLst>
          </p:cNvPr>
          <p:cNvSpPr>
            <a:spLocks noGrp="1"/>
          </p:cNvSpPr>
          <p:nvPr>
            <p:ph type="body" sz="quarter" idx="12" hasCustomPrompt="1"/>
          </p:nvPr>
        </p:nvSpPr>
        <p:spPr>
          <a:xfrm>
            <a:off x="630055" y="495553"/>
            <a:ext cx="7284817"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Title for content page</a:t>
            </a:r>
          </a:p>
        </p:txBody>
      </p:sp>
      <p:sp>
        <p:nvSpPr>
          <p:cNvPr id="3" name="Rectangle 2">
            <a:extLst>
              <a:ext uri="{FF2B5EF4-FFF2-40B4-BE49-F238E27FC236}">
                <a16:creationId xmlns:a16="http://schemas.microsoft.com/office/drawing/2014/main" id="{4F511A84-97F0-F374-4A03-DE5AC540434B}"/>
              </a:ext>
            </a:extLst>
          </p:cNvPr>
          <p:cNvSpPr/>
          <p:nvPr userDrawn="1"/>
        </p:nvSpPr>
        <p:spPr>
          <a:xfrm>
            <a:off x="630055" y="1626512"/>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4">
            <a:extLst>
              <a:ext uri="{FF2B5EF4-FFF2-40B4-BE49-F238E27FC236}">
                <a16:creationId xmlns:a16="http://schemas.microsoft.com/office/drawing/2014/main" id="{A494B3C0-3FC1-DCBA-F5AA-69238FBD0E9C}"/>
              </a:ext>
            </a:extLst>
          </p:cNvPr>
          <p:cNvSpPr>
            <a:spLocks noGrp="1"/>
          </p:cNvSpPr>
          <p:nvPr>
            <p:ph type="body" sz="quarter" idx="16" hasCustomPrompt="1"/>
          </p:nvPr>
        </p:nvSpPr>
        <p:spPr>
          <a:xfrm>
            <a:off x="666749" y="2259505"/>
            <a:ext cx="7071783" cy="3599427"/>
          </a:xfrm>
          <a:prstGeom prst="rect">
            <a:avLst/>
          </a:prstGeom>
        </p:spPr>
        <p:txBody>
          <a:bodyPr lIns="0" tIns="0" rIns="0" bIns="0"/>
          <a:lstStyle>
            <a:lvl1pPr marL="0" indent="0">
              <a:lnSpc>
                <a:spcPct val="100000"/>
              </a:lnSpc>
              <a:spcBef>
                <a:spcPts val="0"/>
              </a:spcBef>
              <a:spcAft>
                <a:spcPts val="2200"/>
              </a:spcAft>
              <a:buNone/>
              <a:defRPr sz="18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velit</a:t>
            </a:r>
            <a:r>
              <a:rPr lang="en-CA"/>
              <a:t> </a:t>
            </a:r>
            <a:r>
              <a:rPr lang="en-CA" err="1"/>
              <a:t>cupiditate</a:t>
            </a:r>
            <a:r>
              <a:rPr lang="en-CA"/>
              <a:t> </a:t>
            </a:r>
            <a:r>
              <a:rPr lang="en-CA" err="1"/>
              <a:t>eum</a:t>
            </a:r>
            <a:r>
              <a:rPr lang="en-CA"/>
              <a:t> ipsum </a:t>
            </a:r>
            <a:r>
              <a:rPr lang="en-CA" err="1"/>
              <a:t>magni</a:t>
            </a:r>
            <a:r>
              <a:rPr lang="en-CA"/>
              <a:t> hic </a:t>
            </a:r>
            <a:r>
              <a:rPr lang="en-CA" err="1"/>
              <a:t>quia</a:t>
            </a:r>
            <a:r>
              <a:rPr lang="en-CA"/>
              <a:t> delectus! Rem </a:t>
            </a:r>
            <a:r>
              <a:rPr lang="en-CA" err="1"/>
              <a:t>officia</a:t>
            </a:r>
            <a:r>
              <a:rPr lang="en-CA"/>
              <a:t> labore qui autem </a:t>
            </a:r>
            <a:r>
              <a:rPr lang="en-CA" err="1"/>
              <a:t>omnis</a:t>
            </a:r>
            <a:r>
              <a:rPr lang="en-CA"/>
              <a:t> in </a:t>
            </a:r>
            <a:r>
              <a:rPr lang="en-CA" err="1"/>
              <a:t>impedit</a:t>
            </a:r>
            <a:r>
              <a:rPr lang="en-CA"/>
              <a:t> </a:t>
            </a:r>
            <a:r>
              <a:rPr lang="en-CA" err="1"/>
              <a:t>omnis</a:t>
            </a:r>
            <a:r>
              <a:rPr lang="en-CA"/>
              <a:t> sed dolor libero. Qui dolor </a:t>
            </a:r>
            <a:r>
              <a:rPr lang="en-CA" err="1"/>
              <a:t>molestiae</a:t>
            </a:r>
            <a:r>
              <a:rPr lang="en-CA"/>
              <a:t> in </a:t>
            </a:r>
            <a:r>
              <a:rPr lang="en-CA" err="1"/>
              <a:t>laboriosam</a:t>
            </a:r>
            <a:r>
              <a:rPr lang="en-CA"/>
              <a:t> </a:t>
            </a:r>
            <a:r>
              <a:rPr lang="en-CA" err="1"/>
              <a:t>ipsam</a:t>
            </a:r>
            <a:r>
              <a:rPr lang="en-CA"/>
              <a:t> </a:t>
            </a:r>
            <a:r>
              <a:rPr lang="en-CA" err="1"/>
              <a:t>ea</a:t>
            </a:r>
            <a:r>
              <a:rPr lang="en-CA"/>
              <a:t> </a:t>
            </a:r>
            <a:r>
              <a:rPr lang="en-CA" err="1"/>
              <a:t>eligendi</a:t>
            </a:r>
            <a:r>
              <a:rPr lang="en-CA"/>
              <a:t> </a:t>
            </a:r>
            <a:r>
              <a:rPr lang="en-CA" err="1"/>
              <a:t>accusamus</a:t>
            </a:r>
            <a:r>
              <a:rPr lang="en-CA"/>
              <a:t> et corporis </a:t>
            </a:r>
            <a:r>
              <a:rPr lang="en-CA" err="1"/>
              <a:t>sint</a:t>
            </a:r>
            <a:r>
              <a:rPr lang="en-CA"/>
              <a:t>. beatae non dolor </a:t>
            </a:r>
            <a:r>
              <a:rPr lang="en-CA" err="1"/>
              <a:t>quis</a:t>
            </a:r>
            <a:r>
              <a:rPr lang="en-CA"/>
              <a:t> </a:t>
            </a:r>
            <a:r>
              <a:rPr lang="en-CA" err="1"/>
              <a:t>ea</a:t>
            </a:r>
            <a:r>
              <a:rPr lang="en-CA"/>
              <a:t> </a:t>
            </a:r>
            <a:r>
              <a:rPr lang="en-CA" err="1"/>
              <a:t>consequatur</a:t>
            </a:r>
            <a:r>
              <a:rPr lang="en-CA"/>
              <a:t> </a:t>
            </a:r>
            <a:r>
              <a:rPr lang="en-CA" err="1"/>
              <a:t>velit</a:t>
            </a:r>
            <a:r>
              <a:rPr lang="en-CA"/>
              <a:t>. </a:t>
            </a:r>
          </a:p>
          <a:p>
            <a:r>
              <a:rPr lang="en-CA"/>
              <a:t>Est </a:t>
            </a:r>
            <a:r>
              <a:rPr lang="en-CA" err="1"/>
              <a:t>laboriosam</a:t>
            </a:r>
            <a:r>
              <a:rPr lang="en-CA"/>
              <a:t> </a:t>
            </a:r>
            <a:r>
              <a:rPr lang="en-CA" err="1"/>
              <a:t>omnis</a:t>
            </a:r>
            <a:r>
              <a:rPr lang="en-CA"/>
              <a:t> sed </a:t>
            </a:r>
            <a:r>
              <a:rPr lang="en-CA" err="1"/>
              <a:t>fuga</a:t>
            </a:r>
            <a:r>
              <a:rPr lang="en-CA"/>
              <a:t> </a:t>
            </a:r>
            <a:r>
              <a:rPr lang="en-CA" err="1"/>
              <a:t>facere</a:t>
            </a:r>
            <a:r>
              <a:rPr lang="en-CA"/>
              <a:t> </a:t>
            </a:r>
            <a:r>
              <a:rPr lang="en-CA" err="1"/>
              <a:t>ut</a:t>
            </a:r>
            <a:r>
              <a:rPr lang="en-CA"/>
              <a:t> </a:t>
            </a:r>
            <a:r>
              <a:rPr lang="en-CA" err="1"/>
              <a:t>voluptatem</a:t>
            </a:r>
            <a:r>
              <a:rPr lang="en-CA"/>
              <a:t> </a:t>
            </a:r>
            <a:r>
              <a:rPr lang="en-CA" err="1"/>
              <a:t>pariatur</a:t>
            </a:r>
            <a:r>
              <a:rPr lang="en-CA"/>
              <a:t> </a:t>
            </a:r>
            <a:r>
              <a:rPr lang="en-CA" err="1"/>
              <a:t>aut</a:t>
            </a:r>
            <a:r>
              <a:rPr lang="en-CA"/>
              <a:t> nobis </a:t>
            </a:r>
            <a:r>
              <a:rPr lang="en-CA" err="1"/>
              <a:t>pariatur</a:t>
            </a:r>
            <a:r>
              <a:rPr lang="en-CA"/>
              <a:t> sit </a:t>
            </a:r>
            <a:r>
              <a:rPr lang="en-CA" err="1"/>
              <a:t>amet</a:t>
            </a:r>
            <a:r>
              <a:rPr lang="en-CA"/>
              <a:t> </a:t>
            </a:r>
            <a:r>
              <a:rPr lang="en-CA" err="1"/>
              <a:t>consequuntur</a:t>
            </a:r>
            <a:r>
              <a:rPr lang="en-CA"/>
              <a:t>. Est </a:t>
            </a:r>
            <a:r>
              <a:rPr lang="en-CA" err="1"/>
              <a:t>deserunt</a:t>
            </a:r>
            <a:r>
              <a:rPr lang="en-CA"/>
              <a:t> </a:t>
            </a:r>
            <a:r>
              <a:rPr lang="en-CA" err="1"/>
              <a:t>illo</a:t>
            </a:r>
            <a:r>
              <a:rPr lang="en-CA"/>
              <a:t> sed </a:t>
            </a:r>
            <a:r>
              <a:rPr lang="en-CA" err="1"/>
              <a:t>inventore</a:t>
            </a:r>
            <a:r>
              <a:rPr lang="en-CA"/>
              <a:t> </a:t>
            </a:r>
            <a:r>
              <a:rPr lang="en-CA" err="1"/>
              <a:t>aliquam</a:t>
            </a:r>
            <a:r>
              <a:rPr lang="en-CA"/>
              <a:t> qui </a:t>
            </a:r>
            <a:r>
              <a:rPr lang="en-CA" err="1"/>
              <a:t>officiis</a:t>
            </a:r>
            <a:r>
              <a:rPr lang="en-CA"/>
              <a:t> eius et quos </a:t>
            </a:r>
            <a:r>
              <a:rPr lang="en-CA" err="1"/>
              <a:t>quia</a:t>
            </a:r>
            <a:r>
              <a:rPr lang="en-CA"/>
              <a:t>. </a:t>
            </a:r>
            <a:r>
              <a:rPr lang="en-CA" err="1"/>
              <a:t>Aut</a:t>
            </a:r>
            <a:r>
              <a:rPr lang="en-CA"/>
              <a:t> fugit dicta </a:t>
            </a:r>
            <a:r>
              <a:rPr lang="en-CA" err="1"/>
              <a:t>aut</a:t>
            </a:r>
            <a:r>
              <a:rPr lang="en-CA"/>
              <a:t> </a:t>
            </a:r>
            <a:r>
              <a:rPr lang="en-CA" err="1"/>
              <a:t>repellat</a:t>
            </a:r>
            <a:r>
              <a:rPr lang="en-CA"/>
              <a:t> facilis ad </a:t>
            </a:r>
            <a:r>
              <a:rPr lang="en-CA" err="1"/>
              <a:t>eaque</a:t>
            </a:r>
            <a:r>
              <a:rPr lang="en-CA"/>
              <a:t> </a:t>
            </a:r>
            <a:r>
              <a:rPr lang="en-CA" err="1"/>
              <a:t>aperiam</a:t>
            </a:r>
            <a:r>
              <a:rPr lang="en-CA"/>
              <a:t> </a:t>
            </a:r>
            <a:r>
              <a:rPr lang="en-CA" err="1"/>
              <a:t>ut</a:t>
            </a:r>
            <a:r>
              <a:rPr lang="en-CA"/>
              <a:t> </a:t>
            </a:r>
            <a:r>
              <a:rPr lang="en-CA" err="1"/>
              <a:t>quisquam</a:t>
            </a:r>
            <a:r>
              <a:rPr lang="en-CA"/>
              <a:t> </a:t>
            </a:r>
            <a:r>
              <a:rPr lang="en-CA" err="1"/>
              <a:t>quia</a:t>
            </a:r>
            <a:r>
              <a:rPr lang="en-CA"/>
              <a:t> Vel </a:t>
            </a:r>
            <a:r>
              <a:rPr lang="en-CA" err="1"/>
              <a:t>unde</a:t>
            </a:r>
            <a:r>
              <a:rPr lang="en-CA"/>
              <a:t> </a:t>
            </a:r>
            <a:r>
              <a:rPr lang="en-CA" err="1"/>
              <a:t>enim</a:t>
            </a:r>
            <a:r>
              <a:rPr lang="en-CA"/>
              <a:t>.</a:t>
            </a:r>
          </a:p>
        </p:txBody>
      </p:sp>
    </p:spTree>
    <p:extLst>
      <p:ext uri="{BB962C8B-B14F-4D97-AF65-F5344CB8AC3E}">
        <p14:creationId xmlns:p14="http://schemas.microsoft.com/office/powerpoint/2010/main" val="3842627738"/>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 pic 5 grey">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17EF7A3-F888-BD1F-CFE4-DA8E88151C87}"/>
              </a:ext>
            </a:extLst>
          </p:cNvPr>
          <p:cNvSpPr/>
          <p:nvPr userDrawn="1"/>
        </p:nvSpPr>
        <p:spPr>
          <a:xfrm>
            <a:off x="-292486" y="-250983"/>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B28B0E5C-A069-FA38-D9D0-D27CB2F3DFDB}"/>
              </a:ext>
            </a:extLst>
          </p:cNvPr>
          <p:cNvPicPr>
            <a:picLocks noChangeAspect="1"/>
          </p:cNvPicPr>
          <p:nvPr userDrawn="1"/>
        </p:nvPicPr>
        <p:blipFill>
          <a:blip r:embed="rId2"/>
          <a:stretch>
            <a:fillRect/>
          </a:stretch>
        </p:blipFill>
        <p:spPr>
          <a:xfrm>
            <a:off x="11362572" y="6194627"/>
            <a:ext cx="216034" cy="248399"/>
          </a:xfrm>
          <a:prstGeom prst="rect">
            <a:avLst/>
          </a:prstGeom>
        </p:spPr>
      </p:pic>
      <p:sp>
        <p:nvSpPr>
          <p:cNvPr id="7" name="Picture Placeholder 4">
            <a:extLst>
              <a:ext uri="{FF2B5EF4-FFF2-40B4-BE49-F238E27FC236}">
                <a16:creationId xmlns:a16="http://schemas.microsoft.com/office/drawing/2014/main" id="{CE3457EA-9EF2-4B1B-19D3-5722BB676172}"/>
              </a:ext>
            </a:extLst>
          </p:cNvPr>
          <p:cNvSpPr>
            <a:spLocks noGrp="1"/>
          </p:cNvSpPr>
          <p:nvPr>
            <p:ph type="pic" sz="quarter" idx="13" hasCustomPrompt="1"/>
          </p:nvPr>
        </p:nvSpPr>
        <p:spPr>
          <a:xfrm>
            <a:off x="8324127" y="2171508"/>
            <a:ext cx="3068397" cy="3071898"/>
          </a:xfrm>
          <a:prstGeom prst="ellipse">
            <a:avLst/>
          </a:prstGeom>
          <a:blipFill>
            <a:blip r:embed="rId3" cstate="screen">
              <a:extLst>
                <a:ext uri="{28A0092B-C50C-407E-A947-70E740481C1C}">
                  <a14:useLocalDpi xmlns:a14="http://schemas.microsoft.com/office/drawing/2010/main"/>
                </a:ext>
              </a:extLst>
            </a:blip>
            <a:stretch>
              <a:fillRect/>
            </a:stretch>
          </a:blipFill>
        </p:spPr>
        <p:txBody>
          <a:bodyPr tIns="288000" anchor="t" anchorCtr="0"/>
          <a:lstStyle>
            <a:lvl1pPr marL="0" indent="0" algn="ctr">
              <a:buNone/>
              <a:defRPr sz="1400">
                <a:solidFill>
                  <a:schemeClr val="bg1"/>
                </a:solidFill>
                <a:latin typeface="Work Sans" pitchFamily="2" charset="77"/>
              </a:defRPr>
            </a:lvl1pPr>
          </a:lstStyle>
          <a:p>
            <a:r>
              <a:rPr lang="en-US"/>
              <a:t>Click to add a photo</a:t>
            </a:r>
          </a:p>
        </p:txBody>
      </p:sp>
      <p:sp>
        <p:nvSpPr>
          <p:cNvPr id="12" name="Text Placeholder 15">
            <a:extLst>
              <a:ext uri="{FF2B5EF4-FFF2-40B4-BE49-F238E27FC236}">
                <a16:creationId xmlns:a16="http://schemas.microsoft.com/office/drawing/2014/main" id="{2EDC983C-F289-2F6E-286E-F2C82E155642}"/>
              </a:ext>
            </a:extLst>
          </p:cNvPr>
          <p:cNvSpPr>
            <a:spLocks noGrp="1"/>
          </p:cNvSpPr>
          <p:nvPr>
            <p:ph type="body" sz="quarter" idx="12" hasCustomPrompt="1"/>
          </p:nvPr>
        </p:nvSpPr>
        <p:spPr>
          <a:xfrm>
            <a:off x="630055" y="495553"/>
            <a:ext cx="7284817"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Title for content page</a:t>
            </a:r>
          </a:p>
        </p:txBody>
      </p:sp>
      <p:sp>
        <p:nvSpPr>
          <p:cNvPr id="5" name="Rectangle 4">
            <a:extLst>
              <a:ext uri="{FF2B5EF4-FFF2-40B4-BE49-F238E27FC236}">
                <a16:creationId xmlns:a16="http://schemas.microsoft.com/office/drawing/2014/main" id="{16413069-EFD3-802C-2209-446402BCBE6D}"/>
              </a:ext>
            </a:extLst>
          </p:cNvPr>
          <p:cNvSpPr/>
          <p:nvPr userDrawn="1"/>
        </p:nvSpPr>
        <p:spPr>
          <a:xfrm>
            <a:off x="627386" y="1627789"/>
            <a:ext cx="900000" cy="180000"/>
          </a:xfrm>
          <a:prstGeom prst="rect">
            <a:avLst/>
          </a:prstGeom>
          <a:solidFill>
            <a:srgbClr val="8F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Arial Narrow" panose="020B0604020202020204" pitchFamily="34" charset="0"/>
            </a:endParaRPr>
          </a:p>
        </p:txBody>
      </p:sp>
      <p:sp>
        <p:nvSpPr>
          <p:cNvPr id="3" name="Text Placeholder 4">
            <a:extLst>
              <a:ext uri="{FF2B5EF4-FFF2-40B4-BE49-F238E27FC236}">
                <a16:creationId xmlns:a16="http://schemas.microsoft.com/office/drawing/2014/main" id="{D4F6EA2C-C554-1C6B-ED84-B201D2A2757B}"/>
              </a:ext>
            </a:extLst>
          </p:cNvPr>
          <p:cNvSpPr>
            <a:spLocks noGrp="1"/>
          </p:cNvSpPr>
          <p:nvPr>
            <p:ph type="body" sz="quarter" idx="16" hasCustomPrompt="1"/>
          </p:nvPr>
        </p:nvSpPr>
        <p:spPr>
          <a:xfrm>
            <a:off x="666749" y="2259505"/>
            <a:ext cx="7122583" cy="3599427"/>
          </a:xfrm>
          <a:prstGeom prst="rect">
            <a:avLst/>
          </a:prstGeom>
        </p:spPr>
        <p:txBody>
          <a:bodyPr lIns="0" tIns="0" rIns="0" bIns="0"/>
          <a:lstStyle>
            <a:lvl1pPr marL="0" indent="0">
              <a:lnSpc>
                <a:spcPct val="100000"/>
              </a:lnSpc>
              <a:spcBef>
                <a:spcPts val="0"/>
              </a:spcBef>
              <a:spcAft>
                <a:spcPts val="2200"/>
              </a:spcAft>
              <a:buNone/>
              <a:defRPr sz="18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velit</a:t>
            </a:r>
            <a:r>
              <a:rPr lang="en-CA"/>
              <a:t> </a:t>
            </a:r>
            <a:r>
              <a:rPr lang="en-CA" err="1"/>
              <a:t>cupiditate</a:t>
            </a:r>
            <a:r>
              <a:rPr lang="en-CA"/>
              <a:t> </a:t>
            </a:r>
            <a:r>
              <a:rPr lang="en-CA" err="1"/>
              <a:t>eum</a:t>
            </a:r>
            <a:r>
              <a:rPr lang="en-CA"/>
              <a:t> ipsum </a:t>
            </a:r>
            <a:r>
              <a:rPr lang="en-CA" err="1"/>
              <a:t>magni</a:t>
            </a:r>
            <a:r>
              <a:rPr lang="en-CA"/>
              <a:t> hic </a:t>
            </a:r>
            <a:r>
              <a:rPr lang="en-CA" err="1"/>
              <a:t>quia</a:t>
            </a:r>
            <a:r>
              <a:rPr lang="en-CA"/>
              <a:t> delectus! Rem </a:t>
            </a:r>
            <a:r>
              <a:rPr lang="en-CA" err="1"/>
              <a:t>officia</a:t>
            </a:r>
            <a:r>
              <a:rPr lang="en-CA"/>
              <a:t> labore qui autem </a:t>
            </a:r>
            <a:r>
              <a:rPr lang="en-CA" err="1"/>
              <a:t>omnis</a:t>
            </a:r>
            <a:r>
              <a:rPr lang="en-CA"/>
              <a:t> in </a:t>
            </a:r>
            <a:r>
              <a:rPr lang="en-CA" err="1"/>
              <a:t>impedit</a:t>
            </a:r>
            <a:r>
              <a:rPr lang="en-CA"/>
              <a:t> </a:t>
            </a:r>
            <a:r>
              <a:rPr lang="en-CA" err="1"/>
              <a:t>omnis</a:t>
            </a:r>
            <a:r>
              <a:rPr lang="en-CA"/>
              <a:t> sed dolor libero. Qui dolor </a:t>
            </a:r>
            <a:r>
              <a:rPr lang="en-CA" err="1"/>
              <a:t>molestiae</a:t>
            </a:r>
            <a:r>
              <a:rPr lang="en-CA"/>
              <a:t> in </a:t>
            </a:r>
            <a:r>
              <a:rPr lang="en-CA" err="1"/>
              <a:t>laboriosam</a:t>
            </a:r>
            <a:r>
              <a:rPr lang="en-CA"/>
              <a:t> </a:t>
            </a:r>
            <a:r>
              <a:rPr lang="en-CA" err="1"/>
              <a:t>ipsam</a:t>
            </a:r>
            <a:r>
              <a:rPr lang="en-CA"/>
              <a:t> </a:t>
            </a:r>
            <a:r>
              <a:rPr lang="en-CA" err="1"/>
              <a:t>ea</a:t>
            </a:r>
            <a:r>
              <a:rPr lang="en-CA"/>
              <a:t> </a:t>
            </a:r>
            <a:r>
              <a:rPr lang="en-CA" err="1"/>
              <a:t>eligendi</a:t>
            </a:r>
            <a:r>
              <a:rPr lang="en-CA"/>
              <a:t> </a:t>
            </a:r>
            <a:r>
              <a:rPr lang="en-CA" err="1"/>
              <a:t>accusamus</a:t>
            </a:r>
            <a:r>
              <a:rPr lang="en-CA"/>
              <a:t> et corporis </a:t>
            </a:r>
            <a:r>
              <a:rPr lang="en-CA" err="1"/>
              <a:t>sint</a:t>
            </a:r>
            <a:r>
              <a:rPr lang="en-CA"/>
              <a:t>. beatae non dolor </a:t>
            </a:r>
            <a:r>
              <a:rPr lang="en-CA" err="1"/>
              <a:t>quis</a:t>
            </a:r>
            <a:r>
              <a:rPr lang="en-CA"/>
              <a:t> </a:t>
            </a:r>
            <a:r>
              <a:rPr lang="en-CA" err="1"/>
              <a:t>ea</a:t>
            </a:r>
            <a:r>
              <a:rPr lang="en-CA"/>
              <a:t> </a:t>
            </a:r>
            <a:r>
              <a:rPr lang="en-CA" err="1"/>
              <a:t>consequatur</a:t>
            </a:r>
            <a:r>
              <a:rPr lang="en-CA"/>
              <a:t> </a:t>
            </a:r>
            <a:r>
              <a:rPr lang="en-CA" err="1"/>
              <a:t>velit</a:t>
            </a:r>
            <a:r>
              <a:rPr lang="en-CA"/>
              <a:t>. </a:t>
            </a:r>
          </a:p>
          <a:p>
            <a:r>
              <a:rPr lang="en-CA"/>
              <a:t>Est </a:t>
            </a:r>
            <a:r>
              <a:rPr lang="en-CA" err="1"/>
              <a:t>laboriosam</a:t>
            </a:r>
            <a:r>
              <a:rPr lang="en-CA"/>
              <a:t> </a:t>
            </a:r>
            <a:r>
              <a:rPr lang="en-CA" err="1"/>
              <a:t>omnis</a:t>
            </a:r>
            <a:r>
              <a:rPr lang="en-CA"/>
              <a:t> sed </a:t>
            </a:r>
            <a:r>
              <a:rPr lang="en-CA" err="1"/>
              <a:t>fuga</a:t>
            </a:r>
            <a:r>
              <a:rPr lang="en-CA"/>
              <a:t> </a:t>
            </a:r>
            <a:r>
              <a:rPr lang="en-CA" err="1"/>
              <a:t>facere</a:t>
            </a:r>
            <a:r>
              <a:rPr lang="en-CA"/>
              <a:t> </a:t>
            </a:r>
            <a:r>
              <a:rPr lang="en-CA" err="1"/>
              <a:t>ut</a:t>
            </a:r>
            <a:r>
              <a:rPr lang="en-CA"/>
              <a:t> </a:t>
            </a:r>
            <a:r>
              <a:rPr lang="en-CA" err="1"/>
              <a:t>voluptatem</a:t>
            </a:r>
            <a:r>
              <a:rPr lang="en-CA"/>
              <a:t> </a:t>
            </a:r>
            <a:r>
              <a:rPr lang="en-CA" err="1"/>
              <a:t>pariatur</a:t>
            </a:r>
            <a:r>
              <a:rPr lang="en-CA"/>
              <a:t> </a:t>
            </a:r>
            <a:r>
              <a:rPr lang="en-CA" err="1"/>
              <a:t>aut</a:t>
            </a:r>
            <a:r>
              <a:rPr lang="en-CA"/>
              <a:t> nobis </a:t>
            </a:r>
            <a:r>
              <a:rPr lang="en-CA" err="1"/>
              <a:t>pariatur</a:t>
            </a:r>
            <a:r>
              <a:rPr lang="en-CA"/>
              <a:t> sit </a:t>
            </a:r>
            <a:r>
              <a:rPr lang="en-CA" err="1"/>
              <a:t>amet</a:t>
            </a:r>
            <a:r>
              <a:rPr lang="en-CA"/>
              <a:t> </a:t>
            </a:r>
            <a:r>
              <a:rPr lang="en-CA" err="1"/>
              <a:t>consequuntur</a:t>
            </a:r>
            <a:r>
              <a:rPr lang="en-CA"/>
              <a:t>. Est </a:t>
            </a:r>
            <a:r>
              <a:rPr lang="en-CA" err="1"/>
              <a:t>deserunt</a:t>
            </a:r>
            <a:r>
              <a:rPr lang="en-CA"/>
              <a:t> </a:t>
            </a:r>
            <a:r>
              <a:rPr lang="en-CA" err="1"/>
              <a:t>illo</a:t>
            </a:r>
            <a:r>
              <a:rPr lang="en-CA"/>
              <a:t> sed </a:t>
            </a:r>
            <a:r>
              <a:rPr lang="en-CA" err="1"/>
              <a:t>inventore</a:t>
            </a:r>
            <a:r>
              <a:rPr lang="en-CA"/>
              <a:t> </a:t>
            </a:r>
            <a:r>
              <a:rPr lang="en-CA" err="1"/>
              <a:t>aliquam</a:t>
            </a:r>
            <a:r>
              <a:rPr lang="en-CA"/>
              <a:t> qui </a:t>
            </a:r>
            <a:r>
              <a:rPr lang="en-CA" err="1"/>
              <a:t>officiis</a:t>
            </a:r>
            <a:r>
              <a:rPr lang="en-CA"/>
              <a:t> eius et quos </a:t>
            </a:r>
            <a:r>
              <a:rPr lang="en-CA" err="1"/>
              <a:t>quia</a:t>
            </a:r>
            <a:r>
              <a:rPr lang="en-CA"/>
              <a:t>. </a:t>
            </a:r>
            <a:r>
              <a:rPr lang="en-CA" err="1"/>
              <a:t>Aut</a:t>
            </a:r>
            <a:r>
              <a:rPr lang="en-CA"/>
              <a:t> fugit dicta </a:t>
            </a:r>
            <a:r>
              <a:rPr lang="en-CA" err="1"/>
              <a:t>aut</a:t>
            </a:r>
            <a:r>
              <a:rPr lang="en-CA"/>
              <a:t> </a:t>
            </a:r>
            <a:r>
              <a:rPr lang="en-CA" err="1"/>
              <a:t>repellat</a:t>
            </a:r>
            <a:r>
              <a:rPr lang="en-CA"/>
              <a:t> facilis ad </a:t>
            </a:r>
            <a:r>
              <a:rPr lang="en-CA" err="1"/>
              <a:t>eaque</a:t>
            </a:r>
            <a:r>
              <a:rPr lang="en-CA"/>
              <a:t> </a:t>
            </a:r>
            <a:r>
              <a:rPr lang="en-CA" err="1"/>
              <a:t>aperiam</a:t>
            </a:r>
            <a:r>
              <a:rPr lang="en-CA"/>
              <a:t> </a:t>
            </a:r>
            <a:r>
              <a:rPr lang="en-CA" err="1"/>
              <a:t>ut</a:t>
            </a:r>
            <a:r>
              <a:rPr lang="en-CA"/>
              <a:t> </a:t>
            </a:r>
            <a:r>
              <a:rPr lang="en-CA" err="1"/>
              <a:t>quisquam</a:t>
            </a:r>
            <a:r>
              <a:rPr lang="en-CA"/>
              <a:t> </a:t>
            </a:r>
            <a:r>
              <a:rPr lang="en-CA" err="1"/>
              <a:t>quia</a:t>
            </a:r>
            <a:r>
              <a:rPr lang="en-CA"/>
              <a:t> Vel </a:t>
            </a:r>
            <a:r>
              <a:rPr lang="en-CA" err="1"/>
              <a:t>unde</a:t>
            </a:r>
            <a:r>
              <a:rPr lang="en-CA"/>
              <a:t> </a:t>
            </a:r>
            <a:r>
              <a:rPr lang="en-CA" err="1"/>
              <a:t>enim</a:t>
            </a:r>
            <a:r>
              <a:rPr lang="en-CA"/>
              <a:t>.</a:t>
            </a:r>
          </a:p>
        </p:txBody>
      </p:sp>
    </p:spTree>
    <p:extLst>
      <p:ext uri="{BB962C8B-B14F-4D97-AF65-F5344CB8AC3E}">
        <p14:creationId xmlns:p14="http://schemas.microsoft.com/office/powerpoint/2010/main" val="2090617357"/>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t pic 5 blu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17EF7A3-F888-BD1F-CFE4-DA8E88151C87}"/>
              </a:ext>
            </a:extLst>
          </p:cNvPr>
          <p:cNvSpPr/>
          <p:nvPr userDrawn="1"/>
        </p:nvSpPr>
        <p:spPr>
          <a:xfrm>
            <a:off x="-292486" y="-250983"/>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B28B0E5C-A069-FA38-D9D0-D27CB2F3DFDB}"/>
              </a:ext>
            </a:extLst>
          </p:cNvPr>
          <p:cNvPicPr>
            <a:picLocks noChangeAspect="1"/>
          </p:cNvPicPr>
          <p:nvPr userDrawn="1"/>
        </p:nvPicPr>
        <p:blipFill>
          <a:blip r:embed="rId2"/>
          <a:stretch>
            <a:fillRect/>
          </a:stretch>
        </p:blipFill>
        <p:spPr>
          <a:xfrm>
            <a:off x="11362572" y="6194627"/>
            <a:ext cx="216034" cy="248399"/>
          </a:xfrm>
          <a:prstGeom prst="rect">
            <a:avLst/>
          </a:prstGeom>
        </p:spPr>
      </p:pic>
      <p:sp>
        <p:nvSpPr>
          <p:cNvPr id="7" name="Picture Placeholder 4">
            <a:extLst>
              <a:ext uri="{FF2B5EF4-FFF2-40B4-BE49-F238E27FC236}">
                <a16:creationId xmlns:a16="http://schemas.microsoft.com/office/drawing/2014/main" id="{CE3457EA-9EF2-4B1B-19D3-5722BB676172}"/>
              </a:ext>
            </a:extLst>
          </p:cNvPr>
          <p:cNvSpPr>
            <a:spLocks noGrp="1"/>
          </p:cNvSpPr>
          <p:nvPr>
            <p:ph type="pic" sz="quarter" idx="13" hasCustomPrompt="1"/>
          </p:nvPr>
        </p:nvSpPr>
        <p:spPr>
          <a:xfrm>
            <a:off x="8324127" y="2171508"/>
            <a:ext cx="3068397" cy="3071898"/>
          </a:xfrm>
          <a:prstGeom prst="ellipse">
            <a:avLst/>
          </a:prstGeom>
          <a:blipFill>
            <a:blip r:embed="rId3" cstate="screen">
              <a:extLst>
                <a:ext uri="{28A0092B-C50C-407E-A947-70E740481C1C}">
                  <a14:useLocalDpi xmlns:a14="http://schemas.microsoft.com/office/drawing/2010/main"/>
                </a:ext>
              </a:extLst>
            </a:blip>
            <a:stretch>
              <a:fillRect/>
            </a:stretch>
          </a:blipFill>
        </p:spPr>
        <p:txBody>
          <a:bodyPr tIns="288000" anchor="t" anchorCtr="0"/>
          <a:lstStyle>
            <a:lvl1pPr marL="0" indent="0" algn="ctr">
              <a:buNone/>
              <a:defRPr sz="1400">
                <a:solidFill>
                  <a:schemeClr val="bg1"/>
                </a:solidFill>
                <a:latin typeface="Work Sans" pitchFamily="2" charset="77"/>
              </a:defRPr>
            </a:lvl1pPr>
          </a:lstStyle>
          <a:p>
            <a:r>
              <a:rPr lang="en-US"/>
              <a:t>Click to add a photo</a:t>
            </a:r>
          </a:p>
        </p:txBody>
      </p:sp>
      <p:sp>
        <p:nvSpPr>
          <p:cNvPr id="12" name="Text Placeholder 15">
            <a:extLst>
              <a:ext uri="{FF2B5EF4-FFF2-40B4-BE49-F238E27FC236}">
                <a16:creationId xmlns:a16="http://schemas.microsoft.com/office/drawing/2014/main" id="{2EDC983C-F289-2F6E-286E-F2C82E155642}"/>
              </a:ext>
            </a:extLst>
          </p:cNvPr>
          <p:cNvSpPr>
            <a:spLocks noGrp="1"/>
          </p:cNvSpPr>
          <p:nvPr>
            <p:ph type="body" sz="quarter" idx="12" hasCustomPrompt="1"/>
          </p:nvPr>
        </p:nvSpPr>
        <p:spPr>
          <a:xfrm>
            <a:off x="630055" y="495553"/>
            <a:ext cx="7284817"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Title for content page</a:t>
            </a:r>
          </a:p>
        </p:txBody>
      </p:sp>
      <p:sp>
        <p:nvSpPr>
          <p:cNvPr id="5" name="Rectangle 4">
            <a:extLst>
              <a:ext uri="{FF2B5EF4-FFF2-40B4-BE49-F238E27FC236}">
                <a16:creationId xmlns:a16="http://schemas.microsoft.com/office/drawing/2014/main" id="{D4287AC9-921B-195B-2A36-4E1DD811C736}"/>
              </a:ext>
            </a:extLst>
          </p:cNvPr>
          <p:cNvSpPr/>
          <p:nvPr userDrawn="1"/>
        </p:nvSpPr>
        <p:spPr>
          <a:xfrm>
            <a:off x="627386" y="1627789"/>
            <a:ext cx="900000" cy="180000"/>
          </a:xfrm>
          <a:prstGeom prst="rect">
            <a:avLst/>
          </a:prstGeom>
          <a:solidFill>
            <a:srgbClr val="8F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Arial Narrow" panose="020B0604020202020204" pitchFamily="34" charset="0"/>
            </a:endParaRPr>
          </a:p>
        </p:txBody>
      </p:sp>
      <p:sp>
        <p:nvSpPr>
          <p:cNvPr id="3" name="Text Placeholder 4">
            <a:extLst>
              <a:ext uri="{FF2B5EF4-FFF2-40B4-BE49-F238E27FC236}">
                <a16:creationId xmlns:a16="http://schemas.microsoft.com/office/drawing/2014/main" id="{EE0D5A52-A083-C0E9-D666-3FAFBC0873C7}"/>
              </a:ext>
            </a:extLst>
          </p:cNvPr>
          <p:cNvSpPr>
            <a:spLocks noGrp="1"/>
          </p:cNvSpPr>
          <p:nvPr>
            <p:ph type="body" sz="quarter" idx="16" hasCustomPrompt="1"/>
          </p:nvPr>
        </p:nvSpPr>
        <p:spPr>
          <a:xfrm>
            <a:off x="666749" y="2259505"/>
            <a:ext cx="7037917" cy="3599427"/>
          </a:xfrm>
          <a:prstGeom prst="rect">
            <a:avLst/>
          </a:prstGeom>
        </p:spPr>
        <p:txBody>
          <a:bodyPr lIns="0" tIns="0" rIns="0" bIns="0"/>
          <a:lstStyle>
            <a:lvl1pPr marL="0" indent="0">
              <a:lnSpc>
                <a:spcPct val="100000"/>
              </a:lnSpc>
              <a:spcBef>
                <a:spcPts val="0"/>
              </a:spcBef>
              <a:spcAft>
                <a:spcPts val="2200"/>
              </a:spcAft>
              <a:buNone/>
              <a:defRPr sz="18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velit</a:t>
            </a:r>
            <a:r>
              <a:rPr lang="en-CA"/>
              <a:t> </a:t>
            </a:r>
            <a:r>
              <a:rPr lang="en-CA" err="1"/>
              <a:t>cupiditate</a:t>
            </a:r>
            <a:r>
              <a:rPr lang="en-CA"/>
              <a:t> </a:t>
            </a:r>
            <a:r>
              <a:rPr lang="en-CA" err="1"/>
              <a:t>eum</a:t>
            </a:r>
            <a:r>
              <a:rPr lang="en-CA"/>
              <a:t> ipsum </a:t>
            </a:r>
            <a:r>
              <a:rPr lang="en-CA" err="1"/>
              <a:t>magni</a:t>
            </a:r>
            <a:r>
              <a:rPr lang="en-CA"/>
              <a:t> hic </a:t>
            </a:r>
            <a:r>
              <a:rPr lang="en-CA" err="1"/>
              <a:t>quia</a:t>
            </a:r>
            <a:r>
              <a:rPr lang="en-CA"/>
              <a:t> delectus! Rem </a:t>
            </a:r>
            <a:r>
              <a:rPr lang="en-CA" err="1"/>
              <a:t>officia</a:t>
            </a:r>
            <a:r>
              <a:rPr lang="en-CA"/>
              <a:t> labore qui autem </a:t>
            </a:r>
            <a:r>
              <a:rPr lang="en-CA" err="1"/>
              <a:t>omnis</a:t>
            </a:r>
            <a:r>
              <a:rPr lang="en-CA"/>
              <a:t> in </a:t>
            </a:r>
            <a:r>
              <a:rPr lang="en-CA" err="1"/>
              <a:t>impedit</a:t>
            </a:r>
            <a:r>
              <a:rPr lang="en-CA"/>
              <a:t> </a:t>
            </a:r>
            <a:r>
              <a:rPr lang="en-CA" err="1"/>
              <a:t>omnis</a:t>
            </a:r>
            <a:r>
              <a:rPr lang="en-CA"/>
              <a:t> sed dolor libero. Qui dolor </a:t>
            </a:r>
            <a:r>
              <a:rPr lang="en-CA" err="1"/>
              <a:t>molestiae</a:t>
            </a:r>
            <a:r>
              <a:rPr lang="en-CA"/>
              <a:t> in </a:t>
            </a:r>
            <a:r>
              <a:rPr lang="en-CA" err="1"/>
              <a:t>laboriosam</a:t>
            </a:r>
            <a:r>
              <a:rPr lang="en-CA"/>
              <a:t> </a:t>
            </a:r>
            <a:r>
              <a:rPr lang="en-CA" err="1"/>
              <a:t>ipsam</a:t>
            </a:r>
            <a:r>
              <a:rPr lang="en-CA"/>
              <a:t> </a:t>
            </a:r>
            <a:r>
              <a:rPr lang="en-CA" err="1"/>
              <a:t>ea</a:t>
            </a:r>
            <a:r>
              <a:rPr lang="en-CA"/>
              <a:t> </a:t>
            </a:r>
            <a:r>
              <a:rPr lang="en-CA" err="1"/>
              <a:t>eligendi</a:t>
            </a:r>
            <a:r>
              <a:rPr lang="en-CA"/>
              <a:t> </a:t>
            </a:r>
            <a:r>
              <a:rPr lang="en-CA" err="1"/>
              <a:t>accusamus</a:t>
            </a:r>
            <a:r>
              <a:rPr lang="en-CA"/>
              <a:t> et corporis </a:t>
            </a:r>
            <a:r>
              <a:rPr lang="en-CA" err="1"/>
              <a:t>sint</a:t>
            </a:r>
            <a:r>
              <a:rPr lang="en-CA"/>
              <a:t>. beatae non dolor </a:t>
            </a:r>
            <a:r>
              <a:rPr lang="en-CA" err="1"/>
              <a:t>quis</a:t>
            </a:r>
            <a:r>
              <a:rPr lang="en-CA"/>
              <a:t> </a:t>
            </a:r>
            <a:r>
              <a:rPr lang="en-CA" err="1"/>
              <a:t>ea</a:t>
            </a:r>
            <a:r>
              <a:rPr lang="en-CA"/>
              <a:t> </a:t>
            </a:r>
            <a:r>
              <a:rPr lang="en-CA" err="1"/>
              <a:t>consequatur</a:t>
            </a:r>
            <a:r>
              <a:rPr lang="en-CA"/>
              <a:t> </a:t>
            </a:r>
            <a:r>
              <a:rPr lang="en-CA" err="1"/>
              <a:t>velit</a:t>
            </a:r>
            <a:r>
              <a:rPr lang="en-CA"/>
              <a:t>. </a:t>
            </a:r>
          </a:p>
          <a:p>
            <a:r>
              <a:rPr lang="en-CA"/>
              <a:t>Est </a:t>
            </a:r>
            <a:r>
              <a:rPr lang="en-CA" err="1"/>
              <a:t>laboriosam</a:t>
            </a:r>
            <a:r>
              <a:rPr lang="en-CA"/>
              <a:t> </a:t>
            </a:r>
            <a:r>
              <a:rPr lang="en-CA" err="1"/>
              <a:t>omnis</a:t>
            </a:r>
            <a:r>
              <a:rPr lang="en-CA"/>
              <a:t> sed </a:t>
            </a:r>
            <a:r>
              <a:rPr lang="en-CA" err="1"/>
              <a:t>fuga</a:t>
            </a:r>
            <a:r>
              <a:rPr lang="en-CA"/>
              <a:t> </a:t>
            </a:r>
            <a:r>
              <a:rPr lang="en-CA" err="1"/>
              <a:t>facere</a:t>
            </a:r>
            <a:r>
              <a:rPr lang="en-CA"/>
              <a:t> </a:t>
            </a:r>
            <a:r>
              <a:rPr lang="en-CA" err="1"/>
              <a:t>ut</a:t>
            </a:r>
            <a:r>
              <a:rPr lang="en-CA"/>
              <a:t> </a:t>
            </a:r>
            <a:r>
              <a:rPr lang="en-CA" err="1"/>
              <a:t>voluptatem</a:t>
            </a:r>
            <a:r>
              <a:rPr lang="en-CA"/>
              <a:t> </a:t>
            </a:r>
            <a:r>
              <a:rPr lang="en-CA" err="1"/>
              <a:t>pariatur</a:t>
            </a:r>
            <a:r>
              <a:rPr lang="en-CA"/>
              <a:t> </a:t>
            </a:r>
            <a:r>
              <a:rPr lang="en-CA" err="1"/>
              <a:t>aut</a:t>
            </a:r>
            <a:r>
              <a:rPr lang="en-CA"/>
              <a:t> nobis </a:t>
            </a:r>
            <a:r>
              <a:rPr lang="en-CA" err="1"/>
              <a:t>pariatur</a:t>
            </a:r>
            <a:r>
              <a:rPr lang="en-CA"/>
              <a:t> sit </a:t>
            </a:r>
            <a:r>
              <a:rPr lang="en-CA" err="1"/>
              <a:t>amet</a:t>
            </a:r>
            <a:r>
              <a:rPr lang="en-CA"/>
              <a:t> </a:t>
            </a:r>
            <a:r>
              <a:rPr lang="en-CA" err="1"/>
              <a:t>consequuntur</a:t>
            </a:r>
            <a:r>
              <a:rPr lang="en-CA"/>
              <a:t>. Est </a:t>
            </a:r>
            <a:r>
              <a:rPr lang="en-CA" err="1"/>
              <a:t>deserunt</a:t>
            </a:r>
            <a:r>
              <a:rPr lang="en-CA"/>
              <a:t> </a:t>
            </a:r>
            <a:r>
              <a:rPr lang="en-CA" err="1"/>
              <a:t>illo</a:t>
            </a:r>
            <a:r>
              <a:rPr lang="en-CA"/>
              <a:t> sed </a:t>
            </a:r>
            <a:r>
              <a:rPr lang="en-CA" err="1"/>
              <a:t>inventore</a:t>
            </a:r>
            <a:r>
              <a:rPr lang="en-CA"/>
              <a:t> </a:t>
            </a:r>
            <a:r>
              <a:rPr lang="en-CA" err="1"/>
              <a:t>aliquam</a:t>
            </a:r>
            <a:r>
              <a:rPr lang="en-CA"/>
              <a:t> qui </a:t>
            </a:r>
            <a:r>
              <a:rPr lang="en-CA" err="1"/>
              <a:t>officiis</a:t>
            </a:r>
            <a:r>
              <a:rPr lang="en-CA"/>
              <a:t> eius et quos </a:t>
            </a:r>
            <a:r>
              <a:rPr lang="en-CA" err="1"/>
              <a:t>quia</a:t>
            </a:r>
            <a:r>
              <a:rPr lang="en-CA"/>
              <a:t>. </a:t>
            </a:r>
            <a:r>
              <a:rPr lang="en-CA" err="1"/>
              <a:t>Aut</a:t>
            </a:r>
            <a:r>
              <a:rPr lang="en-CA"/>
              <a:t> fugit dicta </a:t>
            </a:r>
            <a:r>
              <a:rPr lang="en-CA" err="1"/>
              <a:t>aut</a:t>
            </a:r>
            <a:r>
              <a:rPr lang="en-CA"/>
              <a:t> </a:t>
            </a:r>
            <a:r>
              <a:rPr lang="en-CA" err="1"/>
              <a:t>repellat</a:t>
            </a:r>
            <a:r>
              <a:rPr lang="en-CA"/>
              <a:t> facilis ad </a:t>
            </a:r>
            <a:r>
              <a:rPr lang="en-CA" err="1"/>
              <a:t>eaque</a:t>
            </a:r>
            <a:r>
              <a:rPr lang="en-CA"/>
              <a:t> </a:t>
            </a:r>
            <a:r>
              <a:rPr lang="en-CA" err="1"/>
              <a:t>aperiam</a:t>
            </a:r>
            <a:r>
              <a:rPr lang="en-CA"/>
              <a:t> </a:t>
            </a:r>
            <a:r>
              <a:rPr lang="en-CA" err="1"/>
              <a:t>ut</a:t>
            </a:r>
            <a:r>
              <a:rPr lang="en-CA"/>
              <a:t> </a:t>
            </a:r>
            <a:r>
              <a:rPr lang="en-CA" err="1"/>
              <a:t>quisquam</a:t>
            </a:r>
            <a:r>
              <a:rPr lang="en-CA"/>
              <a:t> </a:t>
            </a:r>
            <a:r>
              <a:rPr lang="en-CA" err="1"/>
              <a:t>quia</a:t>
            </a:r>
            <a:r>
              <a:rPr lang="en-CA"/>
              <a:t> Vel </a:t>
            </a:r>
            <a:r>
              <a:rPr lang="en-CA" err="1"/>
              <a:t>unde</a:t>
            </a:r>
            <a:r>
              <a:rPr lang="en-CA"/>
              <a:t> </a:t>
            </a:r>
            <a:r>
              <a:rPr lang="en-CA" err="1"/>
              <a:t>enim</a:t>
            </a:r>
            <a:r>
              <a:rPr lang="en-CA"/>
              <a:t>.</a:t>
            </a:r>
          </a:p>
        </p:txBody>
      </p:sp>
    </p:spTree>
    <p:extLst>
      <p:ext uri="{BB962C8B-B14F-4D97-AF65-F5344CB8AC3E}">
        <p14:creationId xmlns:p14="http://schemas.microsoft.com/office/powerpoint/2010/main" val="2718360584"/>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ent pic 5 green">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17EF7A3-F888-BD1F-CFE4-DA8E88151C87}"/>
              </a:ext>
            </a:extLst>
          </p:cNvPr>
          <p:cNvSpPr/>
          <p:nvPr userDrawn="1"/>
        </p:nvSpPr>
        <p:spPr>
          <a:xfrm>
            <a:off x="-292486" y="-250983"/>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B28B0E5C-A069-FA38-D9D0-D27CB2F3DFDB}"/>
              </a:ext>
            </a:extLst>
          </p:cNvPr>
          <p:cNvPicPr>
            <a:picLocks noChangeAspect="1"/>
          </p:cNvPicPr>
          <p:nvPr userDrawn="1"/>
        </p:nvPicPr>
        <p:blipFill>
          <a:blip r:embed="rId2"/>
          <a:stretch>
            <a:fillRect/>
          </a:stretch>
        </p:blipFill>
        <p:spPr>
          <a:xfrm>
            <a:off x="11362572" y="6194627"/>
            <a:ext cx="216034" cy="248399"/>
          </a:xfrm>
          <a:prstGeom prst="rect">
            <a:avLst/>
          </a:prstGeom>
        </p:spPr>
      </p:pic>
      <p:sp>
        <p:nvSpPr>
          <p:cNvPr id="7" name="Picture Placeholder 4">
            <a:extLst>
              <a:ext uri="{FF2B5EF4-FFF2-40B4-BE49-F238E27FC236}">
                <a16:creationId xmlns:a16="http://schemas.microsoft.com/office/drawing/2014/main" id="{CE3457EA-9EF2-4B1B-19D3-5722BB676172}"/>
              </a:ext>
            </a:extLst>
          </p:cNvPr>
          <p:cNvSpPr>
            <a:spLocks noGrp="1"/>
          </p:cNvSpPr>
          <p:nvPr>
            <p:ph type="pic" sz="quarter" idx="13" hasCustomPrompt="1"/>
          </p:nvPr>
        </p:nvSpPr>
        <p:spPr>
          <a:xfrm>
            <a:off x="8324127" y="2171508"/>
            <a:ext cx="3068397" cy="3071898"/>
          </a:xfrm>
          <a:prstGeom prst="ellipse">
            <a:avLst/>
          </a:prstGeom>
          <a:blipFill>
            <a:blip r:embed="rId3" cstate="screen">
              <a:extLst>
                <a:ext uri="{28A0092B-C50C-407E-A947-70E740481C1C}">
                  <a14:useLocalDpi xmlns:a14="http://schemas.microsoft.com/office/drawing/2010/main"/>
                </a:ext>
              </a:extLst>
            </a:blip>
            <a:stretch>
              <a:fillRect/>
            </a:stretch>
          </a:blipFill>
        </p:spPr>
        <p:txBody>
          <a:bodyPr tIns="288000" anchor="t" anchorCtr="0"/>
          <a:lstStyle>
            <a:lvl1pPr marL="0" indent="0" algn="ctr">
              <a:buNone/>
              <a:defRPr sz="1400">
                <a:solidFill>
                  <a:schemeClr val="bg1"/>
                </a:solidFill>
                <a:latin typeface="Work Sans" pitchFamily="2" charset="77"/>
              </a:defRPr>
            </a:lvl1pPr>
          </a:lstStyle>
          <a:p>
            <a:r>
              <a:rPr lang="en-US"/>
              <a:t>Click to add a photo</a:t>
            </a:r>
          </a:p>
        </p:txBody>
      </p:sp>
      <p:sp>
        <p:nvSpPr>
          <p:cNvPr id="12" name="Text Placeholder 15">
            <a:extLst>
              <a:ext uri="{FF2B5EF4-FFF2-40B4-BE49-F238E27FC236}">
                <a16:creationId xmlns:a16="http://schemas.microsoft.com/office/drawing/2014/main" id="{2EDC983C-F289-2F6E-286E-F2C82E155642}"/>
              </a:ext>
            </a:extLst>
          </p:cNvPr>
          <p:cNvSpPr>
            <a:spLocks noGrp="1"/>
          </p:cNvSpPr>
          <p:nvPr>
            <p:ph type="body" sz="quarter" idx="12" hasCustomPrompt="1"/>
          </p:nvPr>
        </p:nvSpPr>
        <p:spPr>
          <a:xfrm>
            <a:off x="630055" y="495553"/>
            <a:ext cx="7284817" cy="782098"/>
          </a:xfrm>
          <a:prstGeom prst="rect">
            <a:avLst/>
          </a:prstGeom>
        </p:spPr>
        <p:txBody>
          <a:bodyPr lIns="0" tIns="0" rIns="0" bIns="0" anchor="ctr" anchorCtr="0"/>
          <a:lstStyle>
            <a:lvl1pPr marL="0" indent="0">
              <a:lnSpc>
                <a:spcPct val="100000"/>
              </a:lnSpc>
              <a:buNone/>
              <a:defRPr sz="5000" b="1">
                <a:solidFill>
                  <a:schemeClr val="bg1"/>
                </a:solidFill>
                <a:latin typeface="Work Sans" pitchFamily="2" charset="77"/>
              </a:defRPr>
            </a:lvl1pPr>
          </a:lstStyle>
          <a:p>
            <a:pPr lvl="0"/>
            <a:r>
              <a:rPr lang="en-US"/>
              <a:t>Title for content page</a:t>
            </a:r>
          </a:p>
        </p:txBody>
      </p:sp>
      <p:sp>
        <p:nvSpPr>
          <p:cNvPr id="5" name="Rectangle 4">
            <a:extLst>
              <a:ext uri="{FF2B5EF4-FFF2-40B4-BE49-F238E27FC236}">
                <a16:creationId xmlns:a16="http://schemas.microsoft.com/office/drawing/2014/main" id="{3970BFD4-DD59-3AE7-46AC-33D1999D1837}"/>
              </a:ext>
            </a:extLst>
          </p:cNvPr>
          <p:cNvSpPr/>
          <p:nvPr userDrawn="1"/>
        </p:nvSpPr>
        <p:spPr>
          <a:xfrm>
            <a:off x="627386" y="1627789"/>
            <a:ext cx="900000" cy="180000"/>
          </a:xfrm>
          <a:prstGeom prst="rect">
            <a:avLst/>
          </a:prstGeom>
          <a:solidFill>
            <a:srgbClr val="8F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Arial Narrow" panose="020B0604020202020204" pitchFamily="34" charset="0"/>
            </a:endParaRPr>
          </a:p>
        </p:txBody>
      </p:sp>
      <p:sp>
        <p:nvSpPr>
          <p:cNvPr id="3" name="Text Placeholder 4">
            <a:extLst>
              <a:ext uri="{FF2B5EF4-FFF2-40B4-BE49-F238E27FC236}">
                <a16:creationId xmlns:a16="http://schemas.microsoft.com/office/drawing/2014/main" id="{84BF7E0E-08D1-F66D-A652-D4AE9998C2FC}"/>
              </a:ext>
            </a:extLst>
          </p:cNvPr>
          <p:cNvSpPr>
            <a:spLocks noGrp="1"/>
          </p:cNvSpPr>
          <p:nvPr>
            <p:ph type="body" sz="quarter" idx="16" hasCustomPrompt="1"/>
          </p:nvPr>
        </p:nvSpPr>
        <p:spPr>
          <a:xfrm>
            <a:off x="666750" y="2259505"/>
            <a:ext cx="6800850" cy="3599427"/>
          </a:xfrm>
          <a:prstGeom prst="rect">
            <a:avLst/>
          </a:prstGeom>
        </p:spPr>
        <p:txBody>
          <a:bodyPr lIns="0" tIns="0" rIns="0" bIns="0"/>
          <a:lstStyle>
            <a:lvl1pPr marL="0" indent="0">
              <a:lnSpc>
                <a:spcPct val="100000"/>
              </a:lnSpc>
              <a:spcBef>
                <a:spcPts val="0"/>
              </a:spcBef>
              <a:spcAft>
                <a:spcPts val="2200"/>
              </a:spcAft>
              <a:buNone/>
              <a:defRPr sz="18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velit</a:t>
            </a:r>
            <a:r>
              <a:rPr lang="en-CA"/>
              <a:t> </a:t>
            </a:r>
            <a:r>
              <a:rPr lang="en-CA" err="1"/>
              <a:t>cupiditate</a:t>
            </a:r>
            <a:r>
              <a:rPr lang="en-CA"/>
              <a:t> </a:t>
            </a:r>
            <a:r>
              <a:rPr lang="en-CA" err="1"/>
              <a:t>eum</a:t>
            </a:r>
            <a:r>
              <a:rPr lang="en-CA"/>
              <a:t> ipsum </a:t>
            </a:r>
            <a:r>
              <a:rPr lang="en-CA" err="1"/>
              <a:t>magni</a:t>
            </a:r>
            <a:r>
              <a:rPr lang="en-CA"/>
              <a:t> hic </a:t>
            </a:r>
            <a:r>
              <a:rPr lang="en-CA" err="1"/>
              <a:t>quia</a:t>
            </a:r>
            <a:r>
              <a:rPr lang="en-CA"/>
              <a:t> delectus! Rem </a:t>
            </a:r>
            <a:r>
              <a:rPr lang="en-CA" err="1"/>
              <a:t>officia</a:t>
            </a:r>
            <a:r>
              <a:rPr lang="en-CA"/>
              <a:t> labore qui autem </a:t>
            </a:r>
            <a:r>
              <a:rPr lang="en-CA" err="1"/>
              <a:t>omnis</a:t>
            </a:r>
            <a:r>
              <a:rPr lang="en-CA"/>
              <a:t> in </a:t>
            </a:r>
            <a:r>
              <a:rPr lang="en-CA" err="1"/>
              <a:t>impedit</a:t>
            </a:r>
            <a:r>
              <a:rPr lang="en-CA"/>
              <a:t> </a:t>
            </a:r>
            <a:r>
              <a:rPr lang="en-CA" err="1"/>
              <a:t>omnis</a:t>
            </a:r>
            <a:r>
              <a:rPr lang="en-CA"/>
              <a:t> sed dolor libero. Qui dolor </a:t>
            </a:r>
            <a:r>
              <a:rPr lang="en-CA" err="1"/>
              <a:t>molestiae</a:t>
            </a:r>
            <a:r>
              <a:rPr lang="en-CA"/>
              <a:t> in </a:t>
            </a:r>
            <a:r>
              <a:rPr lang="en-CA" err="1"/>
              <a:t>laboriosam</a:t>
            </a:r>
            <a:r>
              <a:rPr lang="en-CA"/>
              <a:t> </a:t>
            </a:r>
            <a:r>
              <a:rPr lang="en-CA" err="1"/>
              <a:t>ipsam</a:t>
            </a:r>
            <a:r>
              <a:rPr lang="en-CA"/>
              <a:t> </a:t>
            </a:r>
            <a:r>
              <a:rPr lang="en-CA" err="1"/>
              <a:t>ea</a:t>
            </a:r>
            <a:r>
              <a:rPr lang="en-CA"/>
              <a:t> </a:t>
            </a:r>
            <a:r>
              <a:rPr lang="en-CA" err="1"/>
              <a:t>eligendi</a:t>
            </a:r>
            <a:r>
              <a:rPr lang="en-CA"/>
              <a:t> </a:t>
            </a:r>
            <a:r>
              <a:rPr lang="en-CA" err="1"/>
              <a:t>accusamus</a:t>
            </a:r>
            <a:r>
              <a:rPr lang="en-CA"/>
              <a:t> et corporis </a:t>
            </a:r>
            <a:r>
              <a:rPr lang="en-CA" err="1"/>
              <a:t>sint</a:t>
            </a:r>
            <a:r>
              <a:rPr lang="en-CA"/>
              <a:t>. beatae non dolor </a:t>
            </a:r>
            <a:r>
              <a:rPr lang="en-CA" err="1"/>
              <a:t>quis</a:t>
            </a:r>
            <a:r>
              <a:rPr lang="en-CA"/>
              <a:t> </a:t>
            </a:r>
            <a:r>
              <a:rPr lang="en-CA" err="1"/>
              <a:t>ea</a:t>
            </a:r>
            <a:r>
              <a:rPr lang="en-CA"/>
              <a:t> </a:t>
            </a:r>
            <a:r>
              <a:rPr lang="en-CA" err="1"/>
              <a:t>consequatur</a:t>
            </a:r>
            <a:r>
              <a:rPr lang="en-CA"/>
              <a:t> </a:t>
            </a:r>
            <a:r>
              <a:rPr lang="en-CA" err="1"/>
              <a:t>velit</a:t>
            </a:r>
            <a:r>
              <a:rPr lang="en-CA"/>
              <a:t>. </a:t>
            </a:r>
          </a:p>
          <a:p>
            <a:r>
              <a:rPr lang="en-CA"/>
              <a:t>Est </a:t>
            </a:r>
            <a:r>
              <a:rPr lang="en-CA" err="1"/>
              <a:t>laboriosam</a:t>
            </a:r>
            <a:r>
              <a:rPr lang="en-CA"/>
              <a:t> </a:t>
            </a:r>
            <a:r>
              <a:rPr lang="en-CA" err="1"/>
              <a:t>omnis</a:t>
            </a:r>
            <a:r>
              <a:rPr lang="en-CA"/>
              <a:t> sed </a:t>
            </a:r>
            <a:r>
              <a:rPr lang="en-CA" err="1"/>
              <a:t>fuga</a:t>
            </a:r>
            <a:r>
              <a:rPr lang="en-CA"/>
              <a:t> </a:t>
            </a:r>
            <a:r>
              <a:rPr lang="en-CA" err="1"/>
              <a:t>facere</a:t>
            </a:r>
            <a:r>
              <a:rPr lang="en-CA"/>
              <a:t> </a:t>
            </a:r>
            <a:r>
              <a:rPr lang="en-CA" err="1"/>
              <a:t>ut</a:t>
            </a:r>
            <a:r>
              <a:rPr lang="en-CA"/>
              <a:t> </a:t>
            </a:r>
            <a:r>
              <a:rPr lang="en-CA" err="1"/>
              <a:t>voluptatem</a:t>
            </a:r>
            <a:r>
              <a:rPr lang="en-CA"/>
              <a:t> </a:t>
            </a:r>
            <a:r>
              <a:rPr lang="en-CA" err="1"/>
              <a:t>pariatur</a:t>
            </a:r>
            <a:r>
              <a:rPr lang="en-CA"/>
              <a:t> </a:t>
            </a:r>
            <a:r>
              <a:rPr lang="en-CA" err="1"/>
              <a:t>aut</a:t>
            </a:r>
            <a:r>
              <a:rPr lang="en-CA"/>
              <a:t> nobis </a:t>
            </a:r>
            <a:r>
              <a:rPr lang="en-CA" err="1"/>
              <a:t>pariatur</a:t>
            </a:r>
            <a:r>
              <a:rPr lang="en-CA"/>
              <a:t> sit </a:t>
            </a:r>
            <a:r>
              <a:rPr lang="en-CA" err="1"/>
              <a:t>amet</a:t>
            </a:r>
            <a:r>
              <a:rPr lang="en-CA"/>
              <a:t> </a:t>
            </a:r>
            <a:r>
              <a:rPr lang="en-CA" err="1"/>
              <a:t>consequuntur</a:t>
            </a:r>
            <a:r>
              <a:rPr lang="en-CA"/>
              <a:t>. Est </a:t>
            </a:r>
            <a:r>
              <a:rPr lang="en-CA" err="1"/>
              <a:t>deserunt</a:t>
            </a:r>
            <a:r>
              <a:rPr lang="en-CA"/>
              <a:t> </a:t>
            </a:r>
            <a:r>
              <a:rPr lang="en-CA" err="1"/>
              <a:t>illo</a:t>
            </a:r>
            <a:r>
              <a:rPr lang="en-CA"/>
              <a:t> sed </a:t>
            </a:r>
            <a:r>
              <a:rPr lang="en-CA" err="1"/>
              <a:t>inventore</a:t>
            </a:r>
            <a:r>
              <a:rPr lang="en-CA"/>
              <a:t> </a:t>
            </a:r>
            <a:r>
              <a:rPr lang="en-CA" err="1"/>
              <a:t>aliquam</a:t>
            </a:r>
            <a:r>
              <a:rPr lang="en-CA"/>
              <a:t> qui </a:t>
            </a:r>
            <a:r>
              <a:rPr lang="en-CA" err="1"/>
              <a:t>officiis</a:t>
            </a:r>
            <a:r>
              <a:rPr lang="en-CA"/>
              <a:t> eius et quos </a:t>
            </a:r>
            <a:r>
              <a:rPr lang="en-CA" err="1"/>
              <a:t>quia</a:t>
            </a:r>
            <a:r>
              <a:rPr lang="en-CA"/>
              <a:t>. </a:t>
            </a:r>
            <a:r>
              <a:rPr lang="en-CA" err="1"/>
              <a:t>Aut</a:t>
            </a:r>
            <a:r>
              <a:rPr lang="en-CA"/>
              <a:t> fugit dicta </a:t>
            </a:r>
            <a:r>
              <a:rPr lang="en-CA" err="1"/>
              <a:t>aut</a:t>
            </a:r>
            <a:r>
              <a:rPr lang="en-CA"/>
              <a:t> </a:t>
            </a:r>
            <a:r>
              <a:rPr lang="en-CA" err="1"/>
              <a:t>repellat</a:t>
            </a:r>
            <a:r>
              <a:rPr lang="en-CA"/>
              <a:t> facilis ad </a:t>
            </a:r>
            <a:r>
              <a:rPr lang="en-CA" err="1"/>
              <a:t>eaque</a:t>
            </a:r>
            <a:r>
              <a:rPr lang="en-CA"/>
              <a:t> </a:t>
            </a:r>
            <a:r>
              <a:rPr lang="en-CA" err="1"/>
              <a:t>aperiam</a:t>
            </a:r>
            <a:r>
              <a:rPr lang="en-CA"/>
              <a:t> </a:t>
            </a:r>
            <a:r>
              <a:rPr lang="en-CA" err="1"/>
              <a:t>ut</a:t>
            </a:r>
            <a:r>
              <a:rPr lang="en-CA"/>
              <a:t> </a:t>
            </a:r>
            <a:r>
              <a:rPr lang="en-CA" err="1"/>
              <a:t>quisquam</a:t>
            </a:r>
            <a:r>
              <a:rPr lang="en-CA"/>
              <a:t> </a:t>
            </a:r>
            <a:r>
              <a:rPr lang="en-CA" err="1"/>
              <a:t>quia</a:t>
            </a:r>
            <a:r>
              <a:rPr lang="en-CA"/>
              <a:t> Vel </a:t>
            </a:r>
            <a:r>
              <a:rPr lang="en-CA" err="1"/>
              <a:t>unde</a:t>
            </a:r>
            <a:r>
              <a:rPr lang="en-CA"/>
              <a:t> </a:t>
            </a:r>
            <a:r>
              <a:rPr lang="en-CA" err="1"/>
              <a:t>enim</a:t>
            </a:r>
            <a:r>
              <a:rPr lang="en-CA"/>
              <a:t>.</a:t>
            </a:r>
          </a:p>
        </p:txBody>
      </p:sp>
    </p:spTree>
    <p:extLst>
      <p:ext uri="{BB962C8B-B14F-4D97-AF65-F5344CB8AC3E}">
        <p14:creationId xmlns:p14="http://schemas.microsoft.com/office/powerpoint/2010/main" val="320122094"/>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ent pic 5 whit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17EF7A3-F888-BD1F-CFE4-DA8E88151C87}"/>
              </a:ext>
            </a:extLst>
          </p:cNvPr>
          <p:cNvSpPr/>
          <p:nvPr userDrawn="1"/>
        </p:nvSpPr>
        <p:spPr>
          <a:xfrm>
            <a:off x="-292486" y="-250983"/>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7" name="Picture Placeholder 4">
            <a:extLst>
              <a:ext uri="{FF2B5EF4-FFF2-40B4-BE49-F238E27FC236}">
                <a16:creationId xmlns:a16="http://schemas.microsoft.com/office/drawing/2014/main" id="{CE3457EA-9EF2-4B1B-19D3-5722BB676172}"/>
              </a:ext>
            </a:extLst>
          </p:cNvPr>
          <p:cNvSpPr>
            <a:spLocks noGrp="1"/>
          </p:cNvSpPr>
          <p:nvPr>
            <p:ph type="pic" sz="quarter" idx="13" hasCustomPrompt="1"/>
          </p:nvPr>
        </p:nvSpPr>
        <p:spPr>
          <a:xfrm>
            <a:off x="8324127" y="2171508"/>
            <a:ext cx="3068397" cy="3071898"/>
          </a:xfrm>
          <a:prstGeom prst="ellipse">
            <a:avLst/>
          </a:prstGeom>
          <a:blipFill>
            <a:blip r:embed="rId2" cstate="screen">
              <a:extLst>
                <a:ext uri="{28A0092B-C50C-407E-A947-70E740481C1C}">
                  <a14:useLocalDpi xmlns:a14="http://schemas.microsoft.com/office/drawing/2010/main"/>
                </a:ext>
              </a:extLst>
            </a:blip>
            <a:stretch>
              <a:fillRect/>
            </a:stretch>
          </a:blipFill>
        </p:spPr>
        <p:txBody>
          <a:bodyPr tIns="288000" anchor="t" anchorCtr="0"/>
          <a:lstStyle>
            <a:lvl1pPr marL="0" indent="0" algn="ctr">
              <a:buNone/>
              <a:defRPr sz="1400">
                <a:solidFill>
                  <a:schemeClr val="bg1"/>
                </a:solidFill>
                <a:latin typeface="Work Sans" pitchFamily="2" charset="77"/>
              </a:defRPr>
            </a:lvl1pPr>
          </a:lstStyle>
          <a:p>
            <a:r>
              <a:rPr lang="en-US"/>
              <a:t>Click to add a photo</a:t>
            </a:r>
          </a:p>
        </p:txBody>
      </p:sp>
      <p:pic>
        <p:nvPicPr>
          <p:cNvPr id="6" name="Picture 5">
            <a:extLst>
              <a:ext uri="{FF2B5EF4-FFF2-40B4-BE49-F238E27FC236}">
                <a16:creationId xmlns:a16="http://schemas.microsoft.com/office/drawing/2014/main" id="{469EF780-16FB-4B09-FF5B-85EBD78790FB}"/>
              </a:ext>
            </a:extLst>
          </p:cNvPr>
          <p:cNvPicPr>
            <a:picLocks noChangeAspect="1"/>
          </p:cNvPicPr>
          <p:nvPr userDrawn="1"/>
        </p:nvPicPr>
        <p:blipFill>
          <a:blip r:embed="rId3"/>
          <a:stretch>
            <a:fillRect/>
          </a:stretch>
        </p:blipFill>
        <p:spPr>
          <a:xfrm>
            <a:off x="11422752" y="6201766"/>
            <a:ext cx="216000" cy="248399"/>
          </a:xfrm>
          <a:prstGeom prst="rect">
            <a:avLst/>
          </a:prstGeom>
        </p:spPr>
      </p:pic>
      <p:sp>
        <p:nvSpPr>
          <p:cNvPr id="8" name="Text Placeholder 15">
            <a:extLst>
              <a:ext uri="{FF2B5EF4-FFF2-40B4-BE49-F238E27FC236}">
                <a16:creationId xmlns:a16="http://schemas.microsoft.com/office/drawing/2014/main" id="{DF7E3A6F-43BB-3A03-749D-6300DE21433E}"/>
              </a:ext>
            </a:extLst>
          </p:cNvPr>
          <p:cNvSpPr>
            <a:spLocks noGrp="1"/>
          </p:cNvSpPr>
          <p:nvPr>
            <p:ph type="body" sz="quarter" idx="12" hasCustomPrompt="1"/>
          </p:nvPr>
        </p:nvSpPr>
        <p:spPr>
          <a:xfrm>
            <a:off x="630055" y="495553"/>
            <a:ext cx="7284817" cy="782098"/>
          </a:xfrm>
          <a:prstGeom prst="rect">
            <a:avLst/>
          </a:prstGeom>
        </p:spPr>
        <p:txBody>
          <a:bodyPr lIns="0" tIns="0" rIns="0" bIns="0" anchor="ctr" anchorCtr="0"/>
          <a:lstStyle>
            <a:lvl1pPr marL="0" indent="0">
              <a:lnSpc>
                <a:spcPct val="100000"/>
              </a:lnSpc>
              <a:buNone/>
              <a:defRPr sz="5000" b="1">
                <a:solidFill>
                  <a:schemeClr val="tx1"/>
                </a:solidFill>
                <a:latin typeface="Work Sans" pitchFamily="2" charset="77"/>
              </a:defRPr>
            </a:lvl1pPr>
          </a:lstStyle>
          <a:p>
            <a:pPr lvl="0"/>
            <a:r>
              <a:rPr lang="en-US"/>
              <a:t>Title for content page</a:t>
            </a:r>
          </a:p>
        </p:txBody>
      </p:sp>
      <p:sp>
        <p:nvSpPr>
          <p:cNvPr id="3" name="Rectangle 2">
            <a:extLst>
              <a:ext uri="{FF2B5EF4-FFF2-40B4-BE49-F238E27FC236}">
                <a16:creationId xmlns:a16="http://schemas.microsoft.com/office/drawing/2014/main" id="{AEEA4BF6-8ED3-709B-E677-27FF8E9C9FD1}"/>
              </a:ext>
            </a:extLst>
          </p:cNvPr>
          <p:cNvSpPr/>
          <p:nvPr userDrawn="1"/>
        </p:nvSpPr>
        <p:spPr>
          <a:xfrm>
            <a:off x="627386" y="1627789"/>
            <a:ext cx="900000" cy="180000"/>
          </a:xfrm>
          <a:prstGeom prst="rect">
            <a:avLst/>
          </a:prstGeom>
          <a:solidFill>
            <a:srgbClr val="8F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Arial Narrow" panose="020B0604020202020204" pitchFamily="34" charset="0"/>
            </a:endParaRPr>
          </a:p>
        </p:txBody>
      </p:sp>
      <p:sp>
        <p:nvSpPr>
          <p:cNvPr id="4" name="Text Placeholder 4">
            <a:extLst>
              <a:ext uri="{FF2B5EF4-FFF2-40B4-BE49-F238E27FC236}">
                <a16:creationId xmlns:a16="http://schemas.microsoft.com/office/drawing/2014/main" id="{70D00AFA-B11C-5DFF-2089-75F4D9FB9D14}"/>
              </a:ext>
            </a:extLst>
          </p:cNvPr>
          <p:cNvSpPr>
            <a:spLocks noGrp="1"/>
          </p:cNvSpPr>
          <p:nvPr>
            <p:ph type="body" sz="quarter" idx="16" hasCustomPrompt="1"/>
          </p:nvPr>
        </p:nvSpPr>
        <p:spPr>
          <a:xfrm>
            <a:off x="666750" y="2259505"/>
            <a:ext cx="6800850" cy="3599427"/>
          </a:xfrm>
          <a:prstGeom prst="rect">
            <a:avLst/>
          </a:prstGeom>
        </p:spPr>
        <p:txBody>
          <a:bodyPr lIns="0" tIns="0" rIns="0" bIns="0"/>
          <a:lstStyle>
            <a:lvl1pPr marL="0" indent="0">
              <a:lnSpc>
                <a:spcPct val="100000"/>
              </a:lnSpc>
              <a:spcBef>
                <a:spcPts val="0"/>
              </a:spcBef>
              <a:spcAft>
                <a:spcPts val="2200"/>
              </a:spcAft>
              <a:buNone/>
              <a:defRPr sz="1800">
                <a:solidFill>
                  <a:schemeClr val="tx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velit</a:t>
            </a:r>
            <a:r>
              <a:rPr lang="en-CA"/>
              <a:t> </a:t>
            </a:r>
            <a:r>
              <a:rPr lang="en-CA" err="1"/>
              <a:t>cupiditate</a:t>
            </a:r>
            <a:r>
              <a:rPr lang="en-CA"/>
              <a:t> </a:t>
            </a:r>
            <a:r>
              <a:rPr lang="en-CA" err="1"/>
              <a:t>eum</a:t>
            </a:r>
            <a:r>
              <a:rPr lang="en-CA"/>
              <a:t> ipsum </a:t>
            </a:r>
            <a:r>
              <a:rPr lang="en-CA" err="1"/>
              <a:t>magni</a:t>
            </a:r>
            <a:r>
              <a:rPr lang="en-CA"/>
              <a:t> hic </a:t>
            </a:r>
            <a:r>
              <a:rPr lang="en-CA" err="1"/>
              <a:t>quia</a:t>
            </a:r>
            <a:r>
              <a:rPr lang="en-CA"/>
              <a:t> delectus! Rem </a:t>
            </a:r>
            <a:r>
              <a:rPr lang="en-CA" err="1"/>
              <a:t>officia</a:t>
            </a:r>
            <a:r>
              <a:rPr lang="en-CA"/>
              <a:t> labore qui autem </a:t>
            </a:r>
            <a:r>
              <a:rPr lang="en-CA" err="1"/>
              <a:t>omnis</a:t>
            </a:r>
            <a:r>
              <a:rPr lang="en-CA"/>
              <a:t> in </a:t>
            </a:r>
            <a:r>
              <a:rPr lang="en-CA" err="1"/>
              <a:t>impedit</a:t>
            </a:r>
            <a:r>
              <a:rPr lang="en-CA"/>
              <a:t> </a:t>
            </a:r>
            <a:r>
              <a:rPr lang="en-CA" err="1"/>
              <a:t>omnis</a:t>
            </a:r>
            <a:r>
              <a:rPr lang="en-CA"/>
              <a:t> sed dolor libero. Qui dolor </a:t>
            </a:r>
            <a:r>
              <a:rPr lang="en-CA" err="1"/>
              <a:t>molestiae</a:t>
            </a:r>
            <a:r>
              <a:rPr lang="en-CA"/>
              <a:t> in </a:t>
            </a:r>
            <a:r>
              <a:rPr lang="en-CA" err="1"/>
              <a:t>laboriosam</a:t>
            </a:r>
            <a:r>
              <a:rPr lang="en-CA"/>
              <a:t> </a:t>
            </a:r>
            <a:r>
              <a:rPr lang="en-CA" err="1"/>
              <a:t>ipsam</a:t>
            </a:r>
            <a:r>
              <a:rPr lang="en-CA"/>
              <a:t> </a:t>
            </a:r>
            <a:r>
              <a:rPr lang="en-CA" err="1"/>
              <a:t>ea</a:t>
            </a:r>
            <a:r>
              <a:rPr lang="en-CA"/>
              <a:t> </a:t>
            </a:r>
            <a:r>
              <a:rPr lang="en-CA" err="1"/>
              <a:t>eligendi</a:t>
            </a:r>
            <a:r>
              <a:rPr lang="en-CA"/>
              <a:t> </a:t>
            </a:r>
            <a:r>
              <a:rPr lang="en-CA" err="1"/>
              <a:t>accusamus</a:t>
            </a:r>
            <a:r>
              <a:rPr lang="en-CA"/>
              <a:t> et corporis </a:t>
            </a:r>
            <a:r>
              <a:rPr lang="en-CA" err="1"/>
              <a:t>sint</a:t>
            </a:r>
            <a:r>
              <a:rPr lang="en-CA"/>
              <a:t>. beatae non dolor </a:t>
            </a:r>
            <a:r>
              <a:rPr lang="en-CA" err="1"/>
              <a:t>quis</a:t>
            </a:r>
            <a:r>
              <a:rPr lang="en-CA"/>
              <a:t> </a:t>
            </a:r>
            <a:r>
              <a:rPr lang="en-CA" err="1"/>
              <a:t>ea</a:t>
            </a:r>
            <a:r>
              <a:rPr lang="en-CA"/>
              <a:t> </a:t>
            </a:r>
            <a:r>
              <a:rPr lang="en-CA" err="1"/>
              <a:t>consequatur</a:t>
            </a:r>
            <a:r>
              <a:rPr lang="en-CA"/>
              <a:t> </a:t>
            </a:r>
            <a:r>
              <a:rPr lang="en-CA" err="1"/>
              <a:t>velit</a:t>
            </a:r>
            <a:r>
              <a:rPr lang="en-CA"/>
              <a:t>. </a:t>
            </a:r>
          </a:p>
          <a:p>
            <a:r>
              <a:rPr lang="en-CA"/>
              <a:t>Est </a:t>
            </a:r>
            <a:r>
              <a:rPr lang="en-CA" err="1"/>
              <a:t>laboriosam</a:t>
            </a:r>
            <a:r>
              <a:rPr lang="en-CA"/>
              <a:t> </a:t>
            </a:r>
            <a:r>
              <a:rPr lang="en-CA" err="1"/>
              <a:t>omnis</a:t>
            </a:r>
            <a:r>
              <a:rPr lang="en-CA"/>
              <a:t> sed </a:t>
            </a:r>
            <a:r>
              <a:rPr lang="en-CA" err="1"/>
              <a:t>fuga</a:t>
            </a:r>
            <a:r>
              <a:rPr lang="en-CA"/>
              <a:t> </a:t>
            </a:r>
            <a:r>
              <a:rPr lang="en-CA" err="1"/>
              <a:t>facere</a:t>
            </a:r>
            <a:r>
              <a:rPr lang="en-CA"/>
              <a:t> </a:t>
            </a:r>
            <a:r>
              <a:rPr lang="en-CA" err="1"/>
              <a:t>ut</a:t>
            </a:r>
            <a:r>
              <a:rPr lang="en-CA"/>
              <a:t> </a:t>
            </a:r>
            <a:r>
              <a:rPr lang="en-CA" err="1"/>
              <a:t>voluptatem</a:t>
            </a:r>
            <a:r>
              <a:rPr lang="en-CA"/>
              <a:t> </a:t>
            </a:r>
            <a:r>
              <a:rPr lang="en-CA" err="1"/>
              <a:t>pariatur</a:t>
            </a:r>
            <a:r>
              <a:rPr lang="en-CA"/>
              <a:t> </a:t>
            </a:r>
            <a:r>
              <a:rPr lang="en-CA" err="1"/>
              <a:t>aut</a:t>
            </a:r>
            <a:r>
              <a:rPr lang="en-CA"/>
              <a:t> nobis </a:t>
            </a:r>
            <a:r>
              <a:rPr lang="en-CA" err="1"/>
              <a:t>pariatur</a:t>
            </a:r>
            <a:r>
              <a:rPr lang="en-CA"/>
              <a:t> sit </a:t>
            </a:r>
            <a:r>
              <a:rPr lang="en-CA" err="1"/>
              <a:t>amet</a:t>
            </a:r>
            <a:r>
              <a:rPr lang="en-CA"/>
              <a:t> </a:t>
            </a:r>
            <a:r>
              <a:rPr lang="en-CA" err="1"/>
              <a:t>consequuntur</a:t>
            </a:r>
            <a:r>
              <a:rPr lang="en-CA"/>
              <a:t>. Est </a:t>
            </a:r>
            <a:r>
              <a:rPr lang="en-CA" err="1"/>
              <a:t>deserunt</a:t>
            </a:r>
            <a:r>
              <a:rPr lang="en-CA"/>
              <a:t> </a:t>
            </a:r>
            <a:r>
              <a:rPr lang="en-CA" err="1"/>
              <a:t>illo</a:t>
            </a:r>
            <a:r>
              <a:rPr lang="en-CA"/>
              <a:t> sed </a:t>
            </a:r>
            <a:r>
              <a:rPr lang="en-CA" err="1"/>
              <a:t>inventore</a:t>
            </a:r>
            <a:r>
              <a:rPr lang="en-CA"/>
              <a:t> </a:t>
            </a:r>
            <a:r>
              <a:rPr lang="en-CA" err="1"/>
              <a:t>aliquam</a:t>
            </a:r>
            <a:r>
              <a:rPr lang="en-CA"/>
              <a:t> qui </a:t>
            </a:r>
            <a:r>
              <a:rPr lang="en-CA" err="1"/>
              <a:t>officiis</a:t>
            </a:r>
            <a:r>
              <a:rPr lang="en-CA"/>
              <a:t> eius et quos </a:t>
            </a:r>
            <a:r>
              <a:rPr lang="en-CA" err="1"/>
              <a:t>quia</a:t>
            </a:r>
            <a:r>
              <a:rPr lang="en-CA"/>
              <a:t>. </a:t>
            </a:r>
            <a:r>
              <a:rPr lang="en-CA" err="1"/>
              <a:t>Aut</a:t>
            </a:r>
            <a:r>
              <a:rPr lang="en-CA"/>
              <a:t> fugit dicta </a:t>
            </a:r>
            <a:r>
              <a:rPr lang="en-CA" err="1"/>
              <a:t>aut</a:t>
            </a:r>
            <a:r>
              <a:rPr lang="en-CA"/>
              <a:t> </a:t>
            </a:r>
            <a:r>
              <a:rPr lang="en-CA" err="1"/>
              <a:t>repellat</a:t>
            </a:r>
            <a:r>
              <a:rPr lang="en-CA"/>
              <a:t> facilis ad </a:t>
            </a:r>
            <a:r>
              <a:rPr lang="en-CA" err="1"/>
              <a:t>eaque</a:t>
            </a:r>
            <a:r>
              <a:rPr lang="en-CA"/>
              <a:t> </a:t>
            </a:r>
            <a:r>
              <a:rPr lang="en-CA" err="1"/>
              <a:t>aperiam</a:t>
            </a:r>
            <a:r>
              <a:rPr lang="en-CA"/>
              <a:t> </a:t>
            </a:r>
            <a:r>
              <a:rPr lang="en-CA" err="1"/>
              <a:t>ut</a:t>
            </a:r>
            <a:r>
              <a:rPr lang="en-CA"/>
              <a:t> </a:t>
            </a:r>
            <a:r>
              <a:rPr lang="en-CA" err="1"/>
              <a:t>quisquam</a:t>
            </a:r>
            <a:r>
              <a:rPr lang="en-CA"/>
              <a:t> </a:t>
            </a:r>
            <a:r>
              <a:rPr lang="en-CA" err="1"/>
              <a:t>quia</a:t>
            </a:r>
            <a:r>
              <a:rPr lang="en-CA"/>
              <a:t> Vel </a:t>
            </a:r>
            <a:r>
              <a:rPr lang="en-CA" err="1"/>
              <a:t>unde</a:t>
            </a:r>
            <a:r>
              <a:rPr lang="en-CA"/>
              <a:t> </a:t>
            </a:r>
            <a:r>
              <a:rPr lang="en-CA" err="1"/>
              <a:t>enim</a:t>
            </a:r>
            <a:r>
              <a:rPr lang="en-CA"/>
              <a:t>.</a:t>
            </a:r>
          </a:p>
        </p:txBody>
      </p:sp>
    </p:spTree>
    <p:extLst>
      <p:ext uri="{BB962C8B-B14F-4D97-AF65-F5344CB8AC3E}">
        <p14:creationId xmlns:p14="http://schemas.microsoft.com/office/powerpoint/2010/main" val="3305981844"/>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text 1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FC3A07-713C-3CF4-5690-7F9E1771E93C}"/>
              </a:ext>
            </a:extLst>
          </p:cNvPr>
          <p:cNvSpPr/>
          <p:nvPr userDrawn="1"/>
        </p:nvSpPr>
        <p:spPr>
          <a:xfrm>
            <a:off x="-123290" y="-113340"/>
            <a:ext cx="12446097" cy="7084679"/>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 name="Picture 2">
            <a:extLst>
              <a:ext uri="{FF2B5EF4-FFF2-40B4-BE49-F238E27FC236}">
                <a16:creationId xmlns:a16="http://schemas.microsoft.com/office/drawing/2014/main" id="{655295BA-6EB4-A80A-F98F-BDCE5CD9DD8F}"/>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noRot="1" noMove="1" noResize="1" noEditPoints="1" noAdjustHandles="1" noChangeArrowheads="1" noChangeShapeType="1"/>
          </p:cNvSpPr>
          <p:nvPr>
            <p:ph type="title" hasCustomPrompt="1"/>
          </p:nvPr>
        </p:nvSpPr>
        <p:spPr>
          <a:xfrm>
            <a:off x="598517" y="2658147"/>
            <a:ext cx="9310254" cy="1940705"/>
          </a:xfrm>
          <a:prstGeom prst="rect">
            <a:avLst/>
          </a:prstGeom>
        </p:spPr>
        <p:txBody>
          <a:bodyPr lIns="0" tIns="0" rIns="0" bIns="0" anchor="b" anchorCtr="0"/>
          <a:lstStyle>
            <a:lvl1pPr>
              <a:defRPr sz="5000" b="1" i="0">
                <a:solidFill>
                  <a:schemeClr val="tx1"/>
                </a:solidFill>
                <a:latin typeface="Work Sans" pitchFamily="2" charset="77"/>
              </a:defRPr>
            </a:lvl1pPr>
          </a:lstStyle>
          <a:p>
            <a:r>
              <a:rPr lang="en-US"/>
              <a:t>Intro slide header. </a:t>
            </a:r>
            <a:br>
              <a:rPr lang="en-US"/>
            </a:br>
            <a:r>
              <a:rPr lang="en-US"/>
              <a:t>Please use a maximum </a:t>
            </a:r>
            <a:br>
              <a:rPr lang="en-US"/>
            </a:br>
            <a:r>
              <a:rPr lang="en-US"/>
              <a:t>of three to four lines.  </a:t>
            </a:r>
          </a:p>
        </p:txBody>
      </p:sp>
      <p:pic>
        <p:nvPicPr>
          <p:cNvPr id="5" name="Picture 4">
            <a:extLst>
              <a:ext uri="{FF2B5EF4-FFF2-40B4-BE49-F238E27FC236}">
                <a16:creationId xmlns:a16="http://schemas.microsoft.com/office/drawing/2014/main" id="{F17BD869-7634-D6B2-503B-ABB879397985}"/>
              </a:ext>
            </a:extLst>
          </p:cNvPr>
          <p:cNvPicPr>
            <a:picLocks noChangeAspect="1"/>
          </p:cNvPicPr>
          <p:nvPr userDrawn="1"/>
        </p:nvPicPr>
        <p:blipFill>
          <a:blip r:embed="rId4"/>
          <a:stretch>
            <a:fillRect/>
          </a:stretch>
        </p:blipFill>
        <p:spPr>
          <a:xfrm>
            <a:off x="620286" y="581057"/>
            <a:ext cx="1557681" cy="359688"/>
          </a:xfrm>
          <a:prstGeom prst="rect">
            <a:avLst/>
          </a:prstGeom>
        </p:spPr>
      </p:pic>
      <p:sp>
        <p:nvSpPr>
          <p:cNvPr id="6" name="Text Placeholder 20">
            <a:extLst>
              <a:ext uri="{FF2B5EF4-FFF2-40B4-BE49-F238E27FC236}">
                <a16:creationId xmlns:a16="http://schemas.microsoft.com/office/drawing/2014/main" id="{2F27EA7A-6E88-596C-DAEC-E87DE767F61E}"/>
              </a:ext>
            </a:extLst>
          </p:cNvPr>
          <p:cNvSpPr>
            <a:spLocks noGrp="1"/>
          </p:cNvSpPr>
          <p:nvPr>
            <p:ph type="body" sz="quarter" idx="10" hasCustomPrompt="1"/>
          </p:nvPr>
        </p:nvSpPr>
        <p:spPr>
          <a:xfrm>
            <a:off x="622370" y="6080819"/>
            <a:ext cx="3582987" cy="153866"/>
          </a:xfrm>
          <a:prstGeom prst="rect">
            <a:avLst/>
          </a:prstGeom>
        </p:spPr>
        <p:txBody>
          <a:bodyPr lIns="0" tIns="0" rIns="0" bIns="0"/>
          <a:lstStyle>
            <a:lvl1pPr marL="0" indent="0">
              <a:buNone/>
              <a:defRPr sz="1000" spc="300">
                <a:solidFill>
                  <a:schemeClr val="tx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1D03C14C-6DF9-522C-6E04-9942293D9AC5}"/>
              </a:ext>
            </a:extLst>
          </p:cNvPr>
          <p:cNvSpPr/>
          <p:nvPr userDrawn="1"/>
        </p:nvSpPr>
        <p:spPr>
          <a:xfrm>
            <a:off x="642360" y="5092615"/>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7819210"/>
      </p:ext>
    </p:extLst>
  </p:cSld>
  <p:clrMapOvr>
    <a:masterClrMapping/>
  </p:clrMapOvr>
  <p:extLst>
    <p:ext uri="{DCECCB84-F9BA-43D5-87BE-67443E8EF086}">
      <p15:sldGuideLst xmlns:p15="http://schemas.microsoft.com/office/powerpoint/2012/main">
        <p15:guide id="1" pos="393"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columns 1 garnet">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699B9742-1635-71FB-48DE-9BFBCDE9E4CA}"/>
              </a:ext>
            </a:extLst>
          </p:cNvPr>
          <p:cNvSpPr/>
          <p:nvPr userDrawn="1"/>
        </p:nvSpPr>
        <p:spPr>
          <a:xfrm>
            <a:off x="-63676" y="-180974"/>
            <a:ext cx="5299555"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CDE79F08-5C37-E49F-8493-2B87E22AA3C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1801" y="1799340"/>
            <a:ext cx="4018299" cy="782098"/>
          </a:xfrm>
          <a:prstGeom prst="rect">
            <a:avLst/>
          </a:prstGeom>
        </p:spPr>
        <p:txBody>
          <a:bodyPr lIns="0" tIns="0" rIns="0" bIns="0" anchor="ctr" anchorCtr="0"/>
          <a:lstStyle>
            <a:lvl1pPr marL="0" indent="0">
              <a:lnSpc>
                <a:spcPct val="100000"/>
              </a:lnSpc>
              <a:buNone/>
              <a:defRPr sz="4200" b="1">
                <a:solidFill>
                  <a:schemeClr val="bg1"/>
                </a:solidFill>
                <a:latin typeface="Work Sans" pitchFamily="2" charset="77"/>
              </a:defRPr>
            </a:lvl1pPr>
          </a:lstStyle>
          <a:p>
            <a:pPr lvl="0"/>
            <a:r>
              <a:rPr lang="en-US"/>
              <a:t>Title for page content</a:t>
            </a:r>
          </a:p>
        </p:txBody>
      </p:sp>
      <p:sp>
        <p:nvSpPr>
          <p:cNvPr id="4" name="Text Placeholder 3">
            <a:extLst>
              <a:ext uri="{FF2B5EF4-FFF2-40B4-BE49-F238E27FC236}">
                <a16:creationId xmlns:a16="http://schemas.microsoft.com/office/drawing/2014/main" id="{9C8BCDF2-4D59-6B48-9D80-2E2F0020683F}"/>
              </a:ext>
            </a:extLst>
          </p:cNvPr>
          <p:cNvSpPr>
            <a:spLocks noGrp="1"/>
          </p:cNvSpPr>
          <p:nvPr>
            <p:ph type="body" sz="quarter" idx="13" hasCustomPrompt="1"/>
          </p:nvPr>
        </p:nvSpPr>
        <p:spPr>
          <a:xfrm>
            <a:off x="607285" y="6259779"/>
            <a:ext cx="3815628" cy="169201"/>
          </a:xfrm>
          <a:prstGeom prst="rect">
            <a:avLst/>
          </a:prstGeom>
        </p:spPr>
        <p:txBody>
          <a:bodyPr lIns="0" tIns="0" rIns="0" bIns="0"/>
          <a:lstStyle>
            <a:lvl1pPr marL="0" indent="0" algn="l">
              <a:buNone/>
              <a:defRPr sz="1000" spc="300">
                <a:solidFill>
                  <a:schemeClr val="bg1"/>
                </a:solidFill>
                <a:latin typeface="Work Sans" pitchFamily="2" charset="77"/>
              </a:defRPr>
            </a:lvl1pPr>
          </a:lstStyle>
          <a:p>
            <a:pPr lvl="0"/>
            <a:r>
              <a:rPr lang="en-US"/>
              <a:t>THIS IS FOR THE PRESENTATION NAME</a:t>
            </a:r>
          </a:p>
        </p:txBody>
      </p:sp>
      <p:sp>
        <p:nvSpPr>
          <p:cNvPr id="3" name="Rectangle 2">
            <a:extLst>
              <a:ext uri="{FF2B5EF4-FFF2-40B4-BE49-F238E27FC236}">
                <a16:creationId xmlns:a16="http://schemas.microsoft.com/office/drawing/2014/main" id="{4F015558-FCC9-6FD2-F9AE-08477B349A26}"/>
              </a:ext>
            </a:extLst>
          </p:cNvPr>
          <p:cNvSpPr>
            <a:spLocks noChangeAspect="1"/>
          </p:cNvSpPr>
          <p:nvPr userDrawn="1"/>
        </p:nvSpPr>
        <p:spPr>
          <a:xfrm>
            <a:off x="607285" y="3250656"/>
            <a:ext cx="846000" cy="169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4">
            <a:extLst>
              <a:ext uri="{FF2B5EF4-FFF2-40B4-BE49-F238E27FC236}">
                <a16:creationId xmlns:a16="http://schemas.microsoft.com/office/drawing/2014/main" id="{FC22423B-040F-F4AA-2D14-0B3BBBAF29C5}"/>
              </a:ext>
            </a:extLst>
          </p:cNvPr>
          <p:cNvSpPr>
            <a:spLocks noGrp="1"/>
          </p:cNvSpPr>
          <p:nvPr>
            <p:ph type="body" sz="quarter" idx="16" hasCustomPrompt="1"/>
          </p:nvPr>
        </p:nvSpPr>
        <p:spPr>
          <a:xfrm>
            <a:off x="607285" y="3981576"/>
            <a:ext cx="3903662" cy="1160351"/>
          </a:xfrm>
          <a:prstGeom prst="rect">
            <a:avLst/>
          </a:prstGeom>
        </p:spPr>
        <p:txBody>
          <a:bodyPr lIns="0" tIns="0" rIns="0" bIns="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quia</a:t>
            </a:r>
            <a:r>
              <a:rPr lang="en-CA"/>
              <a:t> delectus! </a:t>
            </a:r>
          </a:p>
        </p:txBody>
      </p:sp>
      <p:sp>
        <p:nvSpPr>
          <p:cNvPr id="9" name="Text Placeholder 4">
            <a:extLst>
              <a:ext uri="{FF2B5EF4-FFF2-40B4-BE49-F238E27FC236}">
                <a16:creationId xmlns:a16="http://schemas.microsoft.com/office/drawing/2014/main" id="{174C6462-6088-7E9F-88C8-0A330B33609B}"/>
              </a:ext>
            </a:extLst>
          </p:cNvPr>
          <p:cNvSpPr>
            <a:spLocks noGrp="1"/>
          </p:cNvSpPr>
          <p:nvPr>
            <p:ph type="body" sz="quarter" idx="17" hasCustomPrompt="1"/>
          </p:nvPr>
        </p:nvSpPr>
        <p:spPr>
          <a:xfrm>
            <a:off x="6096000" y="618240"/>
            <a:ext cx="5373107" cy="5274560"/>
          </a:xfrm>
          <a:prstGeom prst="rect">
            <a:avLst/>
          </a:prstGeom>
        </p:spPr>
        <p:txBody>
          <a:bodyPr lIns="0" tIns="0" rIns="0" bIns="0"/>
          <a:lstStyle>
            <a:lvl1pPr marL="285750" indent="-285750">
              <a:lnSpc>
                <a:spcPct val="100000"/>
              </a:lnSpc>
              <a:spcBef>
                <a:spcPts val="0"/>
              </a:spcBef>
              <a:spcAft>
                <a:spcPts val="2200"/>
              </a:spcAft>
              <a:buFont typeface="Arial" panose="020B0604020202020204" pitchFamily="34" charset="0"/>
              <a:buChar char="•"/>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p>
          <a:p>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p>
          <a:p>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a:p>
            <a:r>
              <a:rPr lang="en-CA"/>
              <a:t>Lorem ipsum dolor sit </a:t>
            </a:r>
            <a:r>
              <a:rPr lang="en-CA" err="1"/>
              <a:t>amet</a:t>
            </a:r>
            <a:r>
              <a:rPr lang="en-CA"/>
              <a:t>. Et </a:t>
            </a:r>
            <a:r>
              <a:rPr lang="en-CA" err="1"/>
              <a:t>repudiandae</a:t>
            </a:r>
            <a:r>
              <a:rPr lang="en-CA"/>
              <a:t> </a:t>
            </a:r>
            <a:r>
              <a:rPr lang="en-CA" err="1"/>
              <a:t>enim</a:t>
            </a:r>
            <a:r>
              <a:rPr lang="en-CA"/>
              <a:t> quo </a:t>
            </a:r>
            <a:r>
              <a:rPr lang="en-CA" err="1"/>
              <a:t>tenetur</a:t>
            </a:r>
            <a:r>
              <a:rPr lang="en-CA"/>
              <a:t> nobis ex </a:t>
            </a:r>
            <a:r>
              <a:rPr lang="en-CA" err="1"/>
              <a:t>perspiciatis</a:t>
            </a:r>
            <a:r>
              <a:rPr lang="en-CA"/>
              <a:t> </a:t>
            </a:r>
            <a:r>
              <a:rPr lang="en-CA" err="1"/>
              <a:t>consectetur</a:t>
            </a:r>
            <a:r>
              <a:rPr lang="en-CA"/>
              <a:t> sit </a:t>
            </a:r>
          </a:p>
          <a:p>
            <a:r>
              <a:rPr lang="en-CA" err="1"/>
              <a:t>Laboriosam</a:t>
            </a:r>
            <a:r>
              <a:rPr lang="en-CA"/>
              <a:t> culpa. Ut </a:t>
            </a:r>
            <a:r>
              <a:rPr lang="en-CA" err="1"/>
              <a:t>omnis</a:t>
            </a:r>
            <a:r>
              <a:rPr lang="en-CA"/>
              <a:t> ipsum vel </a:t>
            </a:r>
            <a:r>
              <a:rPr lang="en-CA" err="1"/>
              <a:t>aperiam</a:t>
            </a:r>
            <a:r>
              <a:rPr lang="en-CA"/>
              <a:t> </a:t>
            </a:r>
            <a:r>
              <a:rPr lang="en-CA" err="1"/>
              <a:t>optio</a:t>
            </a:r>
            <a:r>
              <a:rPr lang="en-CA"/>
              <a:t> </a:t>
            </a:r>
            <a:r>
              <a:rPr lang="en-CA" err="1"/>
              <a:t>aut</a:t>
            </a:r>
            <a:r>
              <a:rPr lang="en-CA"/>
              <a:t> </a:t>
            </a:r>
            <a:r>
              <a:rPr lang="en-CA" err="1"/>
              <a:t>vero</a:t>
            </a:r>
            <a:r>
              <a:rPr lang="en-CA"/>
              <a:t> </a:t>
            </a:r>
            <a:r>
              <a:rPr lang="en-CA" err="1"/>
              <a:t>doloribus</a:t>
            </a:r>
            <a:r>
              <a:rPr lang="en-CA"/>
              <a:t> a </a:t>
            </a:r>
            <a:r>
              <a:rPr lang="en-CA" err="1"/>
              <a:t>accusamus</a:t>
            </a:r>
            <a:r>
              <a:rPr lang="en-CA"/>
              <a:t> </a:t>
            </a:r>
            <a:r>
              <a:rPr lang="en-CA" err="1"/>
              <a:t>aliquid</a:t>
            </a:r>
            <a:r>
              <a:rPr lang="en-CA"/>
              <a:t> in libero </a:t>
            </a:r>
            <a:r>
              <a:rPr lang="en-CA" err="1"/>
              <a:t>doloremque</a:t>
            </a:r>
            <a:r>
              <a:rPr lang="en-CA"/>
              <a:t>! </a:t>
            </a:r>
          </a:p>
          <a:p>
            <a:endParaRPr lang="en-CA"/>
          </a:p>
        </p:txBody>
      </p:sp>
    </p:spTree>
    <p:extLst>
      <p:ext uri="{BB962C8B-B14F-4D97-AF65-F5344CB8AC3E}">
        <p14:creationId xmlns:p14="http://schemas.microsoft.com/office/powerpoint/2010/main" val="3725092755"/>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 columns 1 charcoal">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699B9742-1635-71FB-48DE-9BFBCDE9E4CA}"/>
              </a:ext>
            </a:extLst>
          </p:cNvPr>
          <p:cNvSpPr/>
          <p:nvPr userDrawn="1"/>
        </p:nvSpPr>
        <p:spPr>
          <a:xfrm>
            <a:off x="-63676" y="-180974"/>
            <a:ext cx="5299555"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CDE79F08-5C37-E49F-8493-2B87E22AA3C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1801" y="1799340"/>
            <a:ext cx="4018299" cy="782098"/>
          </a:xfrm>
          <a:prstGeom prst="rect">
            <a:avLst/>
          </a:prstGeom>
        </p:spPr>
        <p:txBody>
          <a:bodyPr lIns="0" tIns="0" rIns="0" bIns="0" anchor="ctr" anchorCtr="0"/>
          <a:lstStyle>
            <a:lvl1pPr marL="0" indent="0">
              <a:lnSpc>
                <a:spcPct val="100000"/>
              </a:lnSpc>
              <a:buNone/>
              <a:defRPr sz="4200" b="1">
                <a:solidFill>
                  <a:schemeClr val="bg1"/>
                </a:solidFill>
                <a:latin typeface="Work Sans" pitchFamily="2" charset="77"/>
              </a:defRPr>
            </a:lvl1pPr>
          </a:lstStyle>
          <a:p>
            <a:pPr lvl="0"/>
            <a:r>
              <a:rPr lang="en-US"/>
              <a:t>Title for page content</a:t>
            </a:r>
          </a:p>
        </p:txBody>
      </p:sp>
      <p:sp>
        <p:nvSpPr>
          <p:cNvPr id="9" name="Text Placeholder 3">
            <a:extLst>
              <a:ext uri="{FF2B5EF4-FFF2-40B4-BE49-F238E27FC236}">
                <a16:creationId xmlns:a16="http://schemas.microsoft.com/office/drawing/2014/main" id="{EA1CB78B-0DA4-B8A0-52C1-AAAF2FA26AF1}"/>
              </a:ext>
            </a:extLst>
          </p:cNvPr>
          <p:cNvSpPr>
            <a:spLocks noGrp="1"/>
          </p:cNvSpPr>
          <p:nvPr>
            <p:ph type="body" sz="quarter" idx="13" hasCustomPrompt="1"/>
          </p:nvPr>
        </p:nvSpPr>
        <p:spPr>
          <a:xfrm>
            <a:off x="607285" y="6259779"/>
            <a:ext cx="3815628" cy="169201"/>
          </a:xfrm>
          <a:prstGeom prst="rect">
            <a:avLst/>
          </a:prstGeom>
        </p:spPr>
        <p:txBody>
          <a:bodyPr lIns="0" tIns="0" rIns="0" bIns="0"/>
          <a:lstStyle>
            <a:lvl1pPr marL="0" indent="0" algn="l">
              <a:buNone/>
              <a:defRPr sz="1000" spc="300">
                <a:solidFill>
                  <a:schemeClr val="bg1"/>
                </a:solidFill>
                <a:latin typeface="Work Sans" pitchFamily="2" charset="77"/>
              </a:defRPr>
            </a:lvl1pPr>
          </a:lstStyle>
          <a:p>
            <a:pPr lvl="0"/>
            <a:r>
              <a:rPr lang="en-US"/>
              <a:t>THIS IS FOR THE PRESENTATION NAME</a:t>
            </a:r>
          </a:p>
        </p:txBody>
      </p:sp>
      <p:sp>
        <p:nvSpPr>
          <p:cNvPr id="3" name="Rectangle 2">
            <a:extLst>
              <a:ext uri="{FF2B5EF4-FFF2-40B4-BE49-F238E27FC236}">
                <a16:creationId xmlns:a16="http://schemas.microsoft.com/office/drawing/2014/main" id="{E3940F37-3082-DEF4-1314-1A7496204AC4}"/>
              </a:ext>
            </a:extLst>
          </p:cNvPr>
          <p:cNvSpPr>
            <a:spLocks noChangeAspect="1"/>
          </p:cNvSpPr>
          <p:nvPr userDrawn="1"/>
        </p:nvSpPr>
        <p:spPr>
          <a:xfrm>
            <a:off x="607285" y="3250656"/>
            <a:ext cx="846000" cy="169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4">
            <a:extLst>
              <a:ext uri="{FF2B5EF4-FFF2-40B4-BE49-F238E27FC236}">
                <a16:creationId xmlns:a16="http://schemas.microsoft.com/office/drawing/2014/main" id="{FDDE466C-5B81-ABB7-EBB9-CD6EECB9F4EB}"/>
              </a:ext>
            </a:extLst>
          </p:cNvPr>
          <p:cNvSpPr>
            <a:spLocks noGrp="1"/>
          </p:cNvSpPr>
          <p:nvPr>
            <p:ph type="body" sz="quarter" idx="16" hasCustomPrompt="1"/>
          </p:nvPr>
        </p:nvSpPr>
        <p:spPr>
          <a:xfrm>
            <a:off x="607285" y="3981576"/>
            <a:ext cx="3903662" cy="1160351"/>
          </a:xfrm>
          <a:prstGeom prst="rect">
            <a:avLst/>
          </a:prstGeom>
        </p:spPr>
        <p:txBody>
          <a:bodyPr lIns="0" tIns="0" rIns="0" bIns="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quia</a:t>
            </a:r>
            <a:r>
              <a:rPr lang="en-CA"/>
              <a:t> delectus! </a:t>
            </a:r>
          </a:p>
        </p:txBody>
      </p:sp>
      <p:sp>
        <p:nvSpPr>
          <p:cNvPr id="7" name="Text Placeholder 4">
            <a:extLst>
              <a:ext uri="{FF2B5EF4-FFF2-40B4-BE49-F238E27FC236}">
                <a16:creationId xmlns:a16="http://schemas.microsoft.com/office/drawing/2014/main" id="{C79988B4-D495-2013-7DE7-069AE4AE154D}"/>
              </a:ext>
            </a:extLst>
          </p:cNvPr>
          <p:cNvSpPr>
            <a:spLocks noGrp="1"/>
          </p:cNvSpPr>
          <p:nvPr>
            <p:ph type="body" sz="quarter" idx="17" hasCustomPrompt="1"/>
          </p:nvPr>
        </p:nvSpPr>
        <p:spPr>
          <a:xfrm>
            <a:off x="6096000" y="618240"/>
            <a:ext cx="5373107" cy="5274560"/>
          </a:xfrm>
          <a:prstGeom prst="rect">
            <a:avLst/>
          </a:prstGeom>
        </p:spPr>
        <p:txBody>
          <a:bodyPr lIns="0" tIns="0" rIns="0" bIns="0"/>
          <a:lstStyle>
            <a:lvl1pPr marL="285750" indent="-285750">
              <a:lnSpc>
                <a:spcPct val="100000"/>
              </a:lnSpc>
              <a:spcBef>
                <a:spcPts val="0"/>
              </a:spcBef>
              <a:spcAft>
                <a:spcPts val="2200"/>
              </a:spcAft>
              <a:buFont typeface="Arial" panose="020B0604020202020204" pitchFamily="34" charset="0"/>
              <a:buChar char="•"/>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p>
          <a:p>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p>
          <a:p>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a:p>
            <a:r>
              <a:rPr lang="en-CA"/>
              <a:t>Lorem ipsum dolor sit </a:t>
            </a:r>
            <a:r>
              <a:rPr lang="en-CA" err="1"/>
              <a:t>amet</a:t>
            </a:r>
            <a:r>
              <a:rPr lang="en-CA"/>
              <a:t>. Et </a:t>
            </a:r>
            <a:r>
              <a:rPr lang="en-CA" err="1"/>
              <a:t>repudiandae</a:t>
            </a:r>
            <a:r>
              <a:rPr lang="en-CA"/>
              <a:t> </a:t>
            </a:r>
            <a:r>
              <a:rPr lang="en-CA" err="1"/>
              <a:t>enim</a:t>
            </a:r>
            <a:r>
              <a:rPr lang="en-CA"/>
              <a:t> quo </a:t>
            </a:r>
            <a:r>
              <a:rPr lang="en-CA" err="1"/>
              <a:t>tenetur</a:t>
            </a:r>
            <a:r>
              <a:rPr lang="en-CA"/>
              <a:t> nobis ex </a:t>
            </a:r>
            <a:r>
              <a:rPr lang="en-CA" err="1"/>
              <a:t>perspiciatis</a:t>
            </a:r>
            <a:r>
              <a:rPr lang="en-CA"/>
              <a:t> </a:t>
            </a:r>
            <a:r>
              <a:rPr lang="en-CA" err="1"/>
              <a:t>consectetur</a:t>
            </a:r>
            <a:r>
              <a:rPr lang="en-CA"/>
              <a:t> sit </a:t>
            </a:r>
          </a:p>
          <a:p>
            <a:r>
              <a:rPr lang="en-CA" err="1"/>
              <a:t>Laboriosam</a:t>
            </a:r>
            <a:r>
              <a:rPr lang="en-CA"/>
              <a:t> culpa. Ut </a:t>
            </a:r>
            <a:r>
              <a:rPr lang="en-CA" err="1"/>
              <a:t>omnis</a:t>
            </a:r>
            <a:r>
              <a:rPr lang="en-CA"/>
              <a:t> ipsum vel </a:t>
            </a:r>
            <a:r>
              <a:rPr lang="en-CA" err="1"/>
              <a:t>aperiam</a:t>
            </a:r>
            <a:r>
              <a:rPr lang="en-CA"/>
              <a:t> </a:t>
            </a:r>
            <a:r>
              <a:rPr lang="en-CA" err="1"/>
              <a:t>optio</a:t>
            </a:r>
            <a:r>
              <a:rPr lang="en-CA"/>
              <a:t> </a:t>
            </a:r>
            <a:r>
              <a:rPr lang="en-CA" err="1"/>
              <a:t>aut</a:t>
            </a:r>
            <a:r>
              <a:rPr lang="en-CA"/>
              <a:t> </a:t>
            </a:r>
            <a:r>
              <a:rPr lang="en-CA" err="1"/>
              <a:t>vero</a:t>
            </a:r>
            <a:r>
              <a:rPr lang="en-CA"/>
              <a:t> </a:t>
            </a:r>
            <a:r>
              <a:rPr lang="en-CA" err="1"/>
              <a:t>doloribus</a:t>
            </a:r>
            <a:r>
              <a:rPr lang="en-CA"/>
              <a:t> a </a:t>
            </a:r>
            <a:r>
              <a:rPr lang="en-CA" err="1"/>
              <a:t>accusamus</a:t>
            </a:r>
            <a:r>
              <a:rPr lang="en-CA"/>
              <a:t> </a:t>
            </a:r>
            <a:r>
              <a:rPr lang="en-CA" err="1"/>
              <a:t>aliquid</a:t>
            </a:r>
            <a:r>
              <a:rPr lang="en-CA"/>
              <a:t> in libero </a:t>
            </a:r>
            <a:r>
              <a:rPr lang="en-CA" err="1"/>
              <a:t>doloremque</a:t>
            </a:r>
            <a:r>
              <a:rPr lang="en-CA"/>
              <a:t>! </a:t>
            </a:r>
          </a:p>
          <a:p>
            <a:endParaRPr lang="en-CA"/>
          </a:p>
        </p:txBody>
      </p:sp>
    </p:spTree>
    <p:extLst>
      <p:ext uri="{BB962C8B-B14F-4D97-AF65-F5344CB8AC3E}">
        <p14:creationId xmlns:p14="http://schemas.microsoft.com/office/powerpoint/2010/main" val="839027816"/>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ntent columns 1 grey">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699B9742-1635-71FB-48DE-9BFBCDE9E4CA}"/>
              </a:ext>
            </a:extLst>
          </p:cNvPr>
          <p:cNvSpPr/>
          <p:nvPr userDrawn="1"/>
        </p:nvSpPr>
        <p:spPr>
          <a:xfrm>
            <a:off x="-63676" y="-180974"/>
            <a:ext cx="5299555"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CDE79F08-5C37-E49F-8493-2B87E22AA3C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1801" y="1799340"/>
            <a:ext cx="4018299" cy="782098"/>
          </a:xfrm>
          <a:prstGeom prst="rect">
            <a:avLst/>
          </a:prstGeom>
        </p:spPr>
        <p:txBody>
          <a:bodyPr lIns="0" tIns="0" rIns="0" bIns="0" anchor="ctr" anchorCtr="0"/>
          <a:lstStyle>
            <a:lvl1pPr marL="0" indent="0">
              <a:lnSpc>
                <a:spcPct val="100000"/>
              </a:lnSpc>
              <a:buNone/>
              <a:defRPr sz="4200" b="1">
                <a:solidFill>
                  <a:schemeClr val="bg1"/>
                </a:solidFill>
                <a:latin typeface="Work Sans" pitchFamily="2" charset="77"/>
              </a:defRPr>
            </a:lvl1pPr>
          </a:lstStyle>
          <a:p>
            <a:pPr lvl="0"/>
            <a:r>
              <a:rPr lang="en-US"/>
              <a:t>Title for page content</a:t>
            </a:r>
          </a:p>
        </p:txBody>
      </p:sp>
      <p:sp>
        <p:nvSpPr>
          <p:cNvPr id="9" name="Text Placeholder 3">
            <a:extLst>
              <a:ext uri="{FF2B5EF4-FFF2-40B4-BE49-F238E27FC236}">
                <a16:creationId xmlns:a16="http://schemas.microsoft.com/office/drawing/2014/main" id="{38E584BB-E4F7-AE03-1AD8-3CFA6920226D}"/>
              </a:ext>
            </a:extLst>
          </p:cNvPr>
          <p:cNvSpPr>
            <a:spLocks noGrp="1"/>
          </p:cNvSpPr>
          <p:nvPr>
            <p:ph type="body" sz="quarter" idx="13" hasCustomPrompt="1"/>
          </p:nvPr>
        </p:nvSpPr>
        <p:spPr>
          <a:xfrm>
            <a:off x="607285" y="6259779"/>
            <a:ext cx="3815628" cy="169201"/>
          </a:xfrm>
          <a:prstGeom prst="rect">
            <a:avLst/>
          </a:prstGeom>
        </p:spPr>
        <p:txBody>
          <a:bodyPr lIns="0" tIns="0" rIns="0" bIns="0"/>
          <a:lstStyle>
            <a:lvl1pPr marL="0" indent="0" algn="l">
              <a:buNone/>
              <a:defRPr sz="1000" spc="300">
                <a:solidFill>
                  <a:schemeClr val="bg1"/>
                </a:solidFill>
                <a:latin typeface="Work Sans" pitchFamily="2" charset="77"/>
              </a:defRPr>
            </a:lvl1pPr>
          </a:lstStyle>
          <a:p>
            <a:pPr lvl="0"/>
            <a:r>
              <a:rPr lang="en-US"/>
              <a:t>THIS IS FOR THE PRESENTATION NAME</a:t>
            </a:r>
          </a:p>
        </p:txBody>
      </p:sp>
      <p:sp>
        <p:nvSpPr>
          <p:cNvPr id="3" name="Rectangle 2">
            <a:extLst>
              <a:ext uri="{FF2B5EF4-FFF2-40B4-BE49-F238E27FC236}">
                <a16:creationId xmlns:a16="http://schemas.microsoft.com/office/drawing/2014/main" id="{D5B60628-0DB6-25C2-DE7E-85C38B533016}"/>
              </a:ext>
            </a:extLst>
          </p:cNvPr>
          <p:cNvSpPr>
            <a:spLocks noChangeAspect="1"/>
          </p:cNvSpPr>
          <p:nvPr userDrawn="1"/>
        </p:nvSpPr>
        <p:spPr>
          <a:xfrm>
            <a:off x="607285" y="3250656"/>
            <a:ext cx="846000" cy="169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4">
            <a:extLst>
              <a:ext uri="{FF2B5EF4-FFF2-40B4-BE49-F238E27FC236}">
                <a16:creationId xmlns:a16="http://schemas.microsoft.com/office/drawing/2014/main" id="{E970CCDE-3E4E-A26A-5B12-D0E1F09FEC83}"/>
              </a:ext>
            </a:extLst>
          </p:cNvPr>
          <p:cNvSpPr>
            <a:spLocks noGrp="1"/>
          </p:cNvSpPr>
          <p:nvPr>
            <p:ph type="body" sz="quarter" idx="16" hasCustomPrompt="1"/>
          </p:nvPr>
        </p:nvSpPr>
        <p:spPr>
          <a:xfrm>
            <a:off x="607285" y="3981576"/>
            <a:ext cx="3903662" cy="1160351"/>
          </a:xfrm>
          <a:prstGeom prst="rect">
            <a:avLst/>
          </a:prstGeom>
        </p:spPr>
        <p:txBody>
          <a:bodyPr lIns="0" tIns="0" rIns="0" bIns="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quia</a:t>
            </a:r>
            <a:r>
              <a:rPr lang="en-CA"/>
              <a:t> delectus! </a:t>
            </a:r>
          </a:p>
        </p:txBody>
      </p:sp>
      <p:sp>
        <p:nvSpPr>
          <p:cNvPr id="10" name="Text Placeholder 4">
            <a:extLst>
              <a:ext uri="{FF2B5EF4-FFF2-40B4-BE49-F238E27FC236}">
                <a16:creationId xmlns:a16="http://schemas.microsoft.com/office/drawing/2014/main" id="{C25F5E94-A387-B2CC-FAC1-EB68A934EE9D}"/>
              </a:ext>
            </a:extLst>
          </p:cNvPr>
          <p:cNvSpPr>
            <a:spLocks noGrp="1"/>
          </p:cNvSpPr>
          <p:nvPr>
            <p:ph type="body" sz="quarter" idx="17" hasCustomPrompt="1"/>
          </p:nvPr>
        </p:nvSpPr>
        <p:spPr>
          <a:xfrm>
            <a:off x="6096000" y="618240"/>
            <a:ext cx="5373107" cy="5274560"/>
          </a:xfrm>
          <a:prstGeom prst="rect">
            <a:avLst/>
          </a:prstGeom>
        </p:spPr>
        <p:txBody>
          <a:bodyPr lIns="0" tIns="0" rIns="0" bIns="0"/>
          <a:lstStyle>
            <a:lvl1pPr marL="285750" indent="-285750">
              <a:lnSpc>
                <a:spcPct val="100000"/>
              </a:lnSpc>
              <a:spcBef>
                <a:spcPts val="0"/>
              </a:spcBef>
              <a:spcAft>
                <a:spcPts val="2200"/>
              </a:spcAft>
              <a:buFont typeface="Arial" panose="020B0604020202020204" pitchFamily="34" charset="0"/>
              <a:buChar char="•"/>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p>
          <a:p>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p>
          <a:p>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a:p>
            <a:r>
              <a:rPr lang="en-CA"/>
              <a:t>Lorem ipsum dolor sit </a:t>
            </a:r>
            <a:r>
              <a:rPr lang="en-CA" err="1"/>
              <a:t>amet</a:t>
            </a:r>
            <a:r>
              <a:rPr lang="en-CA"/>
              <a:t>. Et </a:t>
            </a:r>
            <a:r>
              <a:rPr lang="en-CA" err="1"/>
              <a:t>repudiandae</a:t>
            </a:r>
            <a:r>
              <a:rPr lang="en-CA"/>
              <a:t> </a:t>
            </a:r>
            <a:r>
              <a:rPr lang="en-CA" err="1"/>
              <a:t>enim</a:t>
            </a:r>
            <a:r>
              <a:rPr lang="en-CA"/>
              <a:t> quo </a:t>
            </a:r>
            <a:r>
              <a:rPr lang="en-CA" err="1"/>
              <a:t>tenetur</a:t>
            </a:r>
            <a:r>
              <a:rPr lang="en-CA"/>
              <a:t> nobis ex </a:t>
            </a:r>
            <a:r>
              <a:rPr lang="en-CA" err="1"/>
              <a:t>perspiciatis</a:t>
            </a:r>
            <a:r>
              <a:rPr lang="en-CA"/>
              <a:t> </a:t>
            </a:r>
            <a:r>
              <a:rPr lang="en-CA" err="1"/>
              <a:t>consectetur</a:t>
            </a:r>
            <a:r>
              <a:rPr lang="en-CA"/>
              <a:t> sit </a:t>
            </a:r>
          </a:p>
          <a:p>
            <a:r>
              <a:rPr lang="en-CA" err="1"/>
              <a:t>Laboriosam</a:t>
            </a:r>
            <a:r>
              <a:rPr lang="en-CA"/>
              <a:t> culpa. Ut </a:t>
            </a:r>
            <a:r>
              <a:rPr lang="en-CA" err="1"/>
              <a:t>omnis</a:t>
            </a:r>
            <a:r>
              <a:rPr lang="en-CA"/>
              <a:t> ipsum vel </a:t>
            </a:r>
            <a:r>
              <a:rPr lang="en-CA" err="1"/>
              <a:t>aperiam</a:t>
            </a:r>
            <a:r>
              <a:rPr lang="en-CA"/>
              <a:t> </a:t>
            </a:r>
            <a:r>
              <a:rPr lang="en-CA" err="1"/>
              <a:t>optio</a:t>
            </a:r>
            <a:r>
              <a:rPr lang="en-CA"/>
              <a:t> </a:t>
            </a:r>
            <a:r>
              <a:rPr lang="en-CA" err="1"/>
              <a:t>aut</a:t>
            </a:r>
            <a:r>
              <a:rPr lang="en-CA"/>
              <a:t> </a:t>
            </a:r>
            <a:r>
              <a:rPr lang="en-CA" err="1"/>
              <a:t>vero</a:t>
            </a:r>
            <a:r>
              <a:rPr lang="en-CA"/>
              <a:t> </a:t>
            </a:r>
            <a:r>
              <a:rPr lang="en-CA" err="1"/>
              <a:t>doloribus</a:t>
            </a:r>
            <a:r>
              <a:rPr lang="en-CA"/>
              <a:t> a </a:t>
            </a:r>
            <a:r>
              <a:rPr lang="en-CA" err="1"/>
              <a:t>accusamus</a:t>
            </a:r>
            <a:r>
              <a:rPr lang="en-CA"/>
              <a:t> </a:t>
            </a:r>
            <a:r>
              <a:rPr lang="en-CA" err="1"/>
              <a:t>aliquid</a:t>
            </a:r>
            <a:r>
              <a:rPr lang="en-CA"/>
              <a:t> in libero </a:t>
            </a:r>
            <a:r>
              <a:rPr lang="en-CA" err="1"/>
              <a:t>doloremque</a:t>
            </a:r>
            <a:r>
              <a:rPr lang="en-CA"/>
              <a:t>! </a:t>
            </a:r>
          </a:p>
          <a:p>
            <a:endParaRPr lang="en-CA"/>
          </a:p>
        </p:txBody>
      </p:sp>
    </p:spTree>
    <p:extLst>
      <p:ext uri="{BB962C8B-B14F-4D97-AF65-F5344CB8AC3E}">
        <p14:creationId xmlns:p14="http://schemas.microsoft.com/office/powerpoint/2010/main" val="2434303492"/>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columns 1 blu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699B9742-1635-71FB-48DE-9BFBCDE9E4CA}"/>
              </a:ext>
            </a:extLst>
          </p:cNvPr>
          <p:cNvSpPr/>
          <p:nvPr userDrawn="1"/>
        </p:nvSpPr>
        <p:spPr>
          <a:xfrm>
            <a:off x="-63676" y="-180974"/>
            <a:ext cx="5299555"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CDE79F08-5C37-E49F-8493-2B87E22AA3C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1801" y="1799340"/>
            <a:ext cx="4018299" cy="782098"/>
          </a:xfrm>
          <a:prstGeom prst="rect">
            <a:avLst/>
          </a:prstGeom>
        </p:spPr>
        <p:txBody>
          <a:bodyPr lIns="0" tIns="0" rIns="0" bIns="0" anchor="ctr" anchorCtr="0"/>
          <a:lstStyle>
            <a:lvl1pPr marL="0" indent="0">
              <a:lnSpc>
                <a:spcPct val="100000"/>
              </a:lnSpc>
              <a:buNone/>
              <a:defRPr sz="4200" b="1">
                <a:solidFill>
                  <a:schemeClr val="bg1"/>
                </a:solidFill>
                <a:latin typeface="Work Sans" pitchFamily="2" charset="77"/>
              </a:defRPr>
            </a:lvl1pPr>
          </a:lstStyle>
          <a:p>
            <a:pPr lvl="0"/>
            <a:r>
              <a:rPr lang="en-US"/>
              <a:t>Title for page content</a:t>
            </a:r>
          </a:p>
        </p:txBody>
      </p:sp>
      <p:sp>
        <p:nvSpPr>
          <p:cNvPr id="9" name="Text Placeholder 3">
            <a:extLst>
              <a:ext uri="{FF2B5EF4-FFF2-40B4-BE49-F238E27FC236}">
                <a16:creationId xmlns:a16="http://schemas.microsoft.com/office/drawing/2014/main" id="{38CA6523-6C1F-2DEE-C392-57F232FB508E}"/>
              </a:ext>
            </a:extLst>
          </p:cNvPr>
          <p:cNvSpPr>
            <a:spLocks noGrp="1"/>
          </p:cNvSpPr>
          <p:nvPr>
            <p:ph type="body" sz="quarter" idx="13" hasCustomPrompt="1"/>
          </p:nvPr>
        </p:nvSpPr>
        <p:spPr>
          <a:xfrm>
            <a:off x="607285" y="6259779"/>
            <a:ext cx="3815628" cy="169201"/>
          </a:xfrm>
          <a:prstGeom prst="rect">
            <a:avLst/>
          </a:prstGeom>
        </p:spPr>
        <p:txBody>
          <a:bodyPr lIns="0" tIns="0" rIns="0" bIns="0"/>
          <a:lstStyle>
            <a:lvl1pPr marL="0" indent="0" algn="l">
              <a:buNone/>
              <a:defRPr sz="1000" spc="300">
                <a:solidFill>
                  <a:schemeClr val="bg1"/>
                </a:solidFill>
                <a:latin typeface="Work Sans" pitchFamily="2" charset="77"/>
              </a:defRPr>
            </a:lvl1pPr>
          </a:lstStyle>
          <a:p>
            <a:pPr lvl="0"/>
            <a:r>
              <a:rPr lang="en-US"/>
              <a:t>THIS IS FOR THE PRESENTATION NAME</a:t>
            </a:r>
          </a:p>
        </p:txBody>
      </p:sp>
      <p:sp>
        <p:nvSpPr>
          <p:cNvPr id="3" name="Rectangle 2">
            <a:extLst>
              <a:ext uri="{FF2B5EF4-FFF2-40B4-BE49-F238E27FC236}">
                <a16:creationId xmlns:a16="http://schemas.microsoft.com/office/drawing/2014/main" id="{E66B21C1-FA84-62B1-3320-699AFE6A345A}"/>
              </a:ext>
            </a:extLst>
          </p:cNvPr>
          <p:cNvSpPr>
            <a:spLocks noChangeAspect="1"/>
          </p:cNvSpPr>
          <p:nvPr userDrawn="1"/>
        </p:nvSpPr>
        <p:spPr>
          <a:xfrm>
            <a:off x="607285" y="3250656"/>
            <a:ext cx="846000" cy="169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4">
            <a:extLst>
              <a:ext uri="{FF2B5EF4-FFF2-40B4-BE49-F238E27FC236}">
                <a16:creationId xmlns:a16="http://schemas.microsoft.com/office/drawing/2014/main" id="{935F7F7B-6473-A61E-077F-233B5EFD14A1}"/>
              </a:ext>
            </a:extLst>
          </p:cNvPr>
          <p:cNvSpPr>
            <a:spLocks noGrp="1"/>
          </p:cNvSpPr>
          <p:nvPr>
            <p:ph type="body" sz="quarter" idx="16" hasCustomPrompt="1"/>
          </p:nvPr>
        </p:nvSpPr>
        <p:spPr>
          <a:xfrm>
            <a:off x="607285" y="3981576"/>
            <a:ext cx="3903662" cy="1160351"/>
          </a:xfrm>
          <a:prstGeom prst="rect">
            <a:avLst/>
          </a:prstGeom>
        </p:spPr>
        <p:txBody>
          <a:bodyPr lIns="0" tIns="0" rIns="0" bIns="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quia</a:t>
            </a:r>
            <a:r>
              <a:rPr lang="en-CA"/>
              <a:t> delectus! </a:t>
            </a:r>
          </a:p>
        </p:txBody>
      </p:sp>
      <p:sp>
        <p:nvSpPr>
          <p:cNvPr id="7" name="Text Placeholder 4">
            <a:extLst>
              <a:ext uri="{FF2B5EF4-FFF2-40B4-BE49-F238E27FC236}">
                <a16:creationId xmlns:a16="http://schemas.microsoft.com/office/drawing/2014/main" id="{B6F5BA0E-3600-7A60-8225-A20CD0C23780}"/>
              </a:ext>
            </a:extLst>
          </p:cNvPr>
          <p:cNvSpPr>
            <a:spLocks noGrp="1"/>
          </p:cNvSpPr>
          <p:nvPr>
            <p:ph type="body" sz="quarter" idx="17" hasCustomPrompt="1"/>
          </p:nvPr>
        </p:nvSpPr>
        <p:spPr>
          <a:xfrm>
            <a:off x="6096000" y="618240"/>
            <a:ext cx="5373107" cy="5274560"/>
          </a:xfrm>
          <a:prstGeom prst="rect">
            <a:avLst/>
          </a:prstGeom>
        </p:spPr>
        <p:txBody>
          <a:bodyPr lIns="0" tIns="0" rIns="0" bIns="0"/>
          <a:lstStyle>
            <a:lvl1pPr marL="285750" indent="-285750">
              <a:lnSpc>
                <a:spcPct val="100000"/>
              </a:lnSpc>
              <a:spcBef>
                <a:spcPts val="0"/>
              </a:spcBef>
              <a:spcAft>
                <a:spcPts val="2200"/>
              </a:spcAft>
              <a:buFont typeface="Arial" panose="020B0604020202020204" pitchFamily="34" charset="0"/>
              <a:buChar char="•"/>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p>
          <a:p>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p>
          <a:p>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a:p>
            <a:r>
              <a:rPr lang="en-CA"/>
              <a:t>Lorem ipsum dolor sit </a:t>
            </a:r>
            <a:r>
              <a:rPr lang="en-CA" err="1"/>
              <a:t>amet</a:t>
            </a:r>
            <a:r>
              <a:rPr lang="en-CA"/>
              <a:t>. Et </a:t>
            </a:r>
            <a:r>
              <a:rPr lang="en-CA" err="1"/>
              <a:t>repudiandae</a:t>
            </a:r>
            <a:r>
              <a:rPr lang="en-CA"/>
              <a:t> </a:t>
            </a:r>
            <a:r>
              <a:rPr lang="en-CA" err="1"/>
              <a:t>enim</a:t>
            </a:r>
            <a:r>
              <a:rPr lang="en-CA"/>
              <a:t> quo </a:t>
            </a:r>
            <a:r>
              <a:rPr lang="en-CA" err="1"/>
              <a:t>tenetur</a:t>
            </a:r>
            <a:r>
              <a:rPr lang="en-CA"/>
              <a:t> nobis ex </a:t>
            </a:r>
            <a:r>
              <a:rPr lang="en-CA" err="1"/>
              <a:t>perspiciatis</a:t>
            </a:r>
            <a:r>
              <a:rPr lang="en-CA"/>
              <a:t> </a:t>
            </a:r>
            <a:r>
              <a:rPr lang="en-CA" err="1"/>
              <a:t>consectetur</a:t>
            </a:r>
            <a:r>
              <a:rPr lang="en-CA"/>
              <a:t> sit </a:t>
            </a:r>
          </a:p>
          <a:p>
            <a:r>
              <a:rPr lang="en-CA" err="1"/>
              <a:t>Laboriosam</a:t>
            </a:r>
            <a:r>
              <a:rPr lang="en-CA"/>
              <a:t> culpa. Ut </a:t>
            </a:r>
            <a:r>
              <a:rPr lang="en-CA" err="1"/>
              <a:t>omnis</a:t>
            </a:r>
            <a:r>
              <a:rPr lang="en-CA"/>
              <a:t> ipsum vel </a:t>
            </a:r>
            <a:r>
              <a:rPr lang="en-CA" err="1"/>
              <a:t>aperiam</a:t>
            </a:r>
            <a:r>
              <a:rPr lang="en-CA"/>
              <a:t> </a:t>
            </a:r>
            <a:r>
              <a:rPr lang="en-CA" err="1"/>
              <a:t>optio</a:t>
            </a:r>
            <a:r>
              <a:rPr lang="en-CA"/>
              <a:t> </a:t>
            </a:r>
            <a:r>
              <a:rPr lang="en-CA" err="1"/>
              <a:t>aut</a:t>
            </a:r>
            <a:r>
              <a:rPr lang="en-CA"/>
              <a:t> </a:t>
            </a:r>
            <a:r>
              <a:rPr lang="en-CA" err="1"/>
              <a:t>vero</a:t>
            </a:r>
            <a:r>
              <a:rPr lang="en-CA"/>
              <a:t> </a:t>
            </a:r>
            <a:r>
              <a:rPr lang="en-CA" err="1"/>
              <a:t>doloribus</a:t>
            </a:r>
            <a:r>
              <a:rPr lang="en-CA"/>
              <a:t> a </a:t>
            </a:r>
            <a:r>
              <a:rPr lang="en-CA" err="1"/>
              <a:t>accusamus</a:t>
            </a:r>
            <a:r>
              <a:rPr lang="en-CA"/>
              <a:t> </a:t>
            </a:r>
            <a:r>
              <a:rPr lang="en-CA" err="1"/>
              <a:t>aliquid</a:t>
            </a:r>
            <a:r>
              <a:rPr lang="en-CA"/>
              <a:t> in libero </a:t>
            </a:r>
            <a:r>
              <a:rPr lang="en-CA" err="1"/>
              <a:t>doloremque</a:t>
            </a:r>
            <a:r>
              <a:rPr lang="en-CA"/>
              <a:t>! </a:t>
            </a:r>
          </a:p>
          <a:p>
            <a:endParaRPr lang="en-CA"/>
          </a:p>
        </p:txBody>
      </p:sp>
    </p:spTree>
    <p:extLst>
      <p:ext uri="{BB962C8B-B14F-4D97-AF65-F5344CB8AC3E}">
        <p14:creationId xmlns:p14="http://schemas.microsoft.com/office/powerpoint/2010/main" val="1779423290"/>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ontent columns 1 green">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699B9742-1635-71FB-48DE-9BFBCDE9E4CA}"/>
              </a:ext>
            </a:extLst>
          </p:cNvPr>
          <p:cNvSpPr/>
          <p:nvPr userDrawn="1"/>
        </p:nvSpPr>
        <p:spPr>
          <a:xfrm>
            <a:off x="-63676" y="-180974"/>
            <a:ext cx="5299555"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5">
            <a:extLst>
              <a:ext uri="{FF2B5EF4-FFF2-40B4-BE49-F238E27FC236}">
                <a16:creationId xmlns:a16="http://schemas.microsoft.com/office/drawing/2014/main" id="{CDE79F08-5C37-E49F-8493-2B87E22AA3CB}"/>
              </a:ext>
            </a:extLst>
          </p:cNvPr>
          <p:cNvPicPr>
            <a:picLocks noChangeAspect="1"/>
          </p:cNvPicPr>
          <p:nvPr userDrawn="1"/>
        </p:nvPicPr>
        <p:blipFill>
          <a:blip r:embed="rId2"/>
          <a:stretch>
            <a:fillRect/>
          </a:stretch>
        </p:blipFill>
        <p:spPr>
          <a:xfrm>
            <a:off x="587565" y="456416"/>
            <a:ext cx="281479" cy="323649"/>
          </a:xfrm>
          <a:prstGeom prst="rect">
            <a:avLst/>
          </a:prstGeom>
        </p:spPr>
      </p:pic>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1801" y="1799340"/>
            <a:ext cx="4018299" cy="782098"/>
          </a:xfrm>
          <a:prstGeom prst="rect">
            <a:avLst/>
          </a:prstGeom>
        </p:spPr>
        <p:txBody>
          <a:bodyPr lIns="0" tIns="0" rIns="0" bIns="0" anchor="ctr" anchorCtr="0"/>
          <a:lstStyle>
            <a:lvl1pPr marL="0" indent="0">
              <a:lnSpc>
                <a:spcPct val="100000"/>
              </a:lnSpc>
              <a:buNone/>
              <a:defRPr sz="4200" b="1">
                <a:solidFill>
                  <a:schemeClr val="bg1"/>
                </a:solidFill>
                <a:latin typeface="Work Sans" pitchFamily="2" charset="77"/>
              </a:defRPr>
            </a:lvl1pPr>
          </a:lstStyle>
          <a:p>
            <a:pPr lvl="0"/>
            <a:r>
              <a:rPr lang="en-US"/>
              <a:t>Title for page content</a:t>
            </a:r>
          </a:p>
        </p:txBody>
      </p:sp>
      <p:sp>
        <p:nvSpPr>
          <p:cNvPr id="10" name="Text Placeholder 3">
            <a:extLst>
              <a:ext uri="{FF2B5EF4-FFF2-40B4-BE49-F238E27FC236}">
                <a16:creationId xmlns:a16="http://schemas.microsoft.com/office/drawing/2014/main" id="{49E1A34E-D58D-AEB4-E9E6-46667CE0A16B}"/>
              </a:ext>
            </a:extLst>
          </p:cNvPr>
          <p:cNvSpPr>
            <a:spLocks noGrp="1"/>
          </p:cNvSpPr>
          <p:nvPr>
            <p:ph type="body" sz="quarter" idx="13" hasCustomPrompt="1"/>
          </p:nvPr>
        </p:nvSpPr>
        <p:spPr>
          <a:xfrm>
            <a:off x="607285" y="6259779"/>
            <a:ext cx="3815628" cy="169201"/>
          </a:xfrm>
          <a:prstGeom prst="rect">
            <a:avLst/>
          </a:prstGeom>
        </p:spPr>
        <p:txBody>
          <a:bodyPr lIns="0" tIns="0" rIns="0" bIns="0"/>
          <a:lstStyle>
            <a:lvl1pPr marL="0" indent="0" algn="l">
              <a:buNone/>
              <a:defRPr sz="1000" spc="300">
                <a:solidFill>
                  <a:schemeClr val="bg1"/>
                </a:solidFill>
                <a:latin typeface="Work Sans" pitchFamily="2" charset="77"/>
              </a:defRPr>
            </a:lvl1pPr>
          </a:lstStyle>
          <a:p>
            <a:pPr lvl="0"/>
            <a:r>
              <a:rPr lang="en-US"/>
              <a:t>THIS IS FOR THE PRESENTATION NAME</a:t>
            </a:r>
          </a:p>
        </p:txBody>
      </p:sp>
      <p:sp>
        <p:nvSpPr>
          <p:cNvPr id="3" name="Rectangle 2">
            <a:extLst>
              <a:ext uri="{FF2B5EF4-FFF2-40B4-BE49-F238E27FC236}">
                <a16:creationId xmlns:a16="http://schemas.microsoft.com/office/drawing/2014/main" id="{8BA3A6B3-5724-DDDD-C5D6-39F9959B4894}"/>
              </a:ext>
            </a:extLst>
          </p:cNvPr>
          <p:cNvSpPr>
            <a:spLocks noChangeAspect="1"/>
          </p:cNvSpPr>
          <p:nvPr userDrawn="1"/>
        </p:nvSpPr>
        <p:spPr>
          <a:xfrm>
            <a:off x="607285" y="3250656"/>
            <a:ext cx="846000" cy="169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4">
            <a:extLst>
              <a:ext uri="{FF2B5EF4-FFF2-40B4-BE49-F238E27FC236}">
                <a16:creationId xmlns:a16="http://schemas.microsoft.com/office/drawing/2014/main" id="{B62A5CE7-2F78-A839-BA6C-8613B000976D}"/>
              </a:ext>
            </a:extLst>
          </p:cNvPr>
          <p:cNvSpPr>
            <a:spLocks noGrp="1"/>
          </p:cNvSpPr>
          <p:nvPr>
            <p:ph type="body" sz="quarter" idx="16" hasCustomPrompt="1"/>
          </p:nvPr>
        </p:nvSpPr>
        <p:spPr>
          <a:xfrm>
            <a:off x="607285" y="3981576"/>
            <a:ext cx="3903662" cy="1160351"/>
          </a:xfrm>
          <a:prstGeom prst="rect">
            <a:avLst/>
          </a:prstGeom>
        </p:spPr>
        <p:txBody>
          <a:bodyPr lIns="0" tIns="0" rIns="0" bIns="0"/>
          <a:lstStyle>
            <a:lvl1pPr marL="0" indent="0">
              <a:lnSpc>
                <a:spcPct val="100000"/>
              </a:lnSpc>
              <a:spcBef>
                <a:spcPts val="0"/>
              </a:spcBef>
              <a:spcAft>
                <a:spcPts val="2200"/>
              </a:spcAft>
              <a:buNone/>
              <a:defRPr sz="1600">
                <a:solidFill>
                  <a:schemeClr val="bg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quia</a:t>
            </a:r>
            <a:r>
              <a:rPr lang="en-CA"/>
              <a:t> delectus! </a:t>
            </a:r>
          </a:p>
        </p:txBody>
      </p:sp>
      <p:sp>
        <p:nvSpPr>
          <p:cNvPr id="7" name="Text Placeholder 4">
            <a:extLst>
              <a:ext uri="{FF2B5EF4-FFF2-40B4-BE49-F238E27FC236}">
                <a16:creationId xmlns:a16="http://schemas.microsoft.com/office/drawing/2014/main" id="{6D9F1BAC-CCC4-24BB-C122-BCBD5E8D1841}"/>
              </a:ext>
            </a:extLst>
          </p:cNvPr>
          <p:cNvSpPr>
            <a:spLocks noGrp="1"/>
          </p:cNvSpPr>
          <p:nvPr>
            <p:ph type="body" sz="quarter" idx="17" hasCustomPrompt="1"/>
          </p:nvPr>
        </p:nvSpPr>
        <p:spPr>
          <a:xfrm>
            <a:off x="6096000" y="618240"/>
            <a:ext cx="5373107" cy="5274560"/>
          </a:xfrm>
          <a:prstGeom prst="rect">
            <a:avLst/>
          </a:prstGeom>
        </p:spPr>
        <p:txBody>
          <a:bodyPr lIns="0" tIns="0" rIns="0" bIns="0"/>
          <a:lstStyle>
            <a:lvl1pPr marL="285750" indent="-285750">
              <a:lnSpc>
                <a:spcPct val="100000"/>
              </a:lnSpc>
              <a:spcBef>
                <a:spcPts val="0"/>
              </a:spcBef>
              <a:spcAft>
                <a:spcPts val="2200"/>
              </a:spcAft>
              <a:buFont typeface="Arial" panose="020B0604020202020204" pitchFamily="34" charset="0"/>
              <a:buChar char="•"/>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p>
          <a:p>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p>
          <a:p>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a:p>
            <a:r>
              <a:rPr lang="en-CA"/>
              <a:t>Lorem ipsum dolor sit </a:t>
            </a:r>
            <a:r>
              <a:rPr lang="en-CA" err="1"/>
              <a:t>amet</a:t>
            </a:r>
            <a:r>
              <a:rPr lang="en-CA"/>
              <a:t>. Et </a:t>
            </a:r>
            <a:r>
              <a:rPr lang="en-CA" err="1"/>
              <a:t>repudiandae</a:t>
            </a:r>
            <a:r>
              <a:rPr lang="en-CA"/>
              <a:t> </a:t>
            </a:r>
            <a:r>
              <a:rPr lang="en-CA" err="1"/>
              <a:t>enim</a:t>
            </a:r>
            <a:r>
              <a:rPr lang="en-CA"/>
              <a:t> quo </a:t>
            </a:r>
            <a:r>
              <a:rPr lang="en-CA" err="1"/>
              <a:t>tenetur</a:t>
            </a:r>
            <a:r>
              <a:rPr lang="en-CA"/>
              <a:t> nobis ex </a:t>
            </a:r>
            <a:r>
              <a:rPr lang="en-CA" err="1"/>
              <a:t>perspiciatis</a:t>
            </a:r>
            <a:r>
              <a:rPr lang="en-CA"/>
              <a:t> </a:t>
            </a:r>
            <a:r>
              <a:rPr lang="en-CA" err="1"/>
              <a:t>consectetur</a:t>
            </a:r>
            <a:r>
              <a:rPr lang="en-CA"/>
              <a:t> sit </a:t>
            </a:r>
          </a:p>
          <a:p>
            <a:r>
              <a:rPr lang="en-CA" err="1"/>
              <a:t>Laboriosam</a:t>
            </a:r>
            <a:r>
              <a:rPr lang="en-CA"/>
              <a:t> culpa. Ut </a:t>
            </a:r>
            <a:r>
              <a:rPr lang="en-CA" err="1"/>
              <a:t>omnis</a:t>
            </a:r>
            <a:r>
              <a:rPr lang="en-CA"/>
              <a:t> ipsum vel </a:t>
            </a:r>
            <a:r>
              <a:rPr lang="en-CA" err="1"/>
              <a:t>aperiam</a:t>
            </a:r>
            <a:r>
              <a:rPr lang="en-CA"/>
              <a:t> </a:t>
            </a:r>
            <a:r>
              <a:rPr lang="en-CA" err="1"/>
              <a:t>optio</a:t>
            </a:r>
            <a:r>
              <a:rPr lang="en-CA"/>
              <a:t> </a:t>
            </a:r>
            <a:r>
              <a:rPr lang="en-CA" err="1"/>
              <a:t>aut</a:t>
            </a:r>
            <a:r>
              <a:rPr lang="en-CA"/>
              <a:t> </a:t>
            </a:r>
            <a:r>
              <a:rPr lang="en-CA" err="1"/>
              <a:t>vero</a:t>
            </a:r>
            <a:r>
              <a:rPr lang="en-CA"/>
              <a:t> </a:t>
            </a:r>
            <a:r>
              <a:rPr lang="en-CA" err="1"/>
              <a:t>doloribus</a:t>
            </a:r>
            <a:r>
              <a:rPr lang="en-CA"/>
              <a:t> a </a:t>
            </a:r>
            <a:r>
              <a:rPr lang="en-CA" err="1"/>
              <a:t>accusamus</a:t>
            </a:r>
            <a:r>
              <a:rPr lang="en-CA"/>
              <a:t> </a:t>
            </a:r>
            <a:r>
              <a:rPr lang="en-CA" err="1"/>
              <a:t>aliquid</a:t>
            </a:r>
            <a:r>
              <a:rPr lang="en-CA"/>
              <a:t> in libero </a:t>
            </a:r>
            <a:r>
              <a:rPr lang="en-CA" err="1"/>
              <a:t>doloremque</a:t>
            </a:r>
            <a:r>
              <a:rPr lang="en-CA"/>
              <a:t>! </a:t>
            </a:r>
          </a:p>
          <a:p>
            <a:endParaRPr lang="en-CA"/>
          </a:p>
        </p:txBody>
      </p:sp>
    </p:spTree>
    <p:extLst>
      <p:ext uri="{BB962C8B-B14F-4D97-AF65-F5344CB8AC3E}">
        <p14:creationId xmlns:p14="http://schemas.microsoft.com/office/powerpoint/2010/main" val="2484128705"/>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t columns 1 whit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699B9742-1635-71FB-48DE-9BFBCDE9E4CA}"/>
              </a:ext>
            </a:extLst>
          </p:cNvPr>
          <p:cNvSpPr/>
          <p:nvPr userDrawn="1"/>
        </p:nvSpPr>
        <p:spPr>
          <a:xfrm>
            <a:off x="-63676" y="-180974"/>
            <a:ext cx="5299555" cy="740339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16" name="Text Placeholder 15">
            <a:extLst>
              <a:ext uri="{FF2B5EF4-FFF2-40B4-BE49-F238E27FC236}">
                <a16:creationId xmlns:a16="http://schemas.microsoft.com/office/drawing/2014/main" id="{2436B5F8-C75D-D4BF-3246-072CBEEFC0B3}"/>
              </a:ext>
            </a:extLst>
          </p:cNvPr>
          <p:cNvSpPr>
            <a:spLocks noGrp="1"/>
          </p:cNvSpPr>
          <p:nvPr>
            <p:ph type="body" sz="quarter" idx="12" hasCustomPrompt="1"/>
          </p:nvPr>
        </p:nvSpPr>
        <p:spPr>
          <a:xfrm>
            <a:off x="591801" y="1799340"/>
            <a:ext cx="4018299" cy="782098"/>
          </a:xfrm>
          <a:prstGeom prst="rect">
            <a:avLst/>
          </a:prstGeom>
        </p:spPr>
        <p:txBody>
          <a:bodyPr lIns="0" tIns="0" rIns="0" bIns="0" anchor="ctr" anchorCtr="0"/>
          <a:lstStyle>
            <a:lvl1pPr marL="0" indent="0">
              <a:lnSpc>
                <a:spcPct val="100000"/>
              </a:lnSpc>
              <a:buNone/>
              <a:defRPr sz="4200" b="1">
                <a:solidFill>
                  <a:schemeClr val="tx1"/>
                </a:solidFill>
                <a:latin typeface="Work Sans" pitchFamily="2" charset="77"/>
              </a:defRPr>
            </a:lvl1pPr>
          </a:lstStyle>
          <a:p>
            <a:pPr lvl="0"/>
            <a:r>
              <a:rPr lang="en-US"/>
              <a:t>Title for page content</a:t>
            </a:r>
          </a:p>
        </p:txBody>
      </p:sp>
      <p:sp>
        <p:nvSpPr>
          <p:cNvPr id="4" name="Text Placeholder 3">
            <a:extLst>
              <a:ext uri="{FF2B5EF4-FFF2-40B4-BE49-F238E27FC236}">
                <a16:creationId xmlns:a16="http://schemas.microsoft.com/office/drawing/2014/main" id="{9C8BCDF2-4D59-6B48-9D80-2E2F0020683F}"/>
              </a:ext>
            </a:extLst>
          </p:cNvPr>
          <p:cNvSpPr>
            <a:spLocks noGrp="1"/>
          </p:cNvSpPr>
          <p:nvPr>
            <p:ph type="body" sz="quarter" idx="13" hasCustomPrompt="1"/>
          </p:nvPr>
        </p:nvSpPr>
        <p:spPr>
          <a:xfrm>
            <a:off x="607285" y="6259779"/>
            <a:ext cx="3765932" cy="200656"/>
          </a:xfrm>
          <a:prstGeom prst="rect">
            <a:avLst/>
          </a:prstGeom>
        </p:spPr>
        <p:txBody>
          <a:bodyPr lIns="0" tIns="0" rIns="0" bIns="0"/>
          <a:lstStyle>
            <a:lvl1pPr marL="0" indent="0" algn="l">
              <a:buNone/>
              <a:defRPr sz="1000" spc="300">
                <a:solidFill>
                  <a:schemeClr val="tx1"/>
                </a:solidFill>
                <a:latin typeface="Work Sans" pitchFamily="2" charset="77"/>
              </a:defRPr>
            </a:lvl1pPr>
          </a:lstStyle>
          <a:p>
            <a:pPr lvl="0"/>
            <a:r>
              <a:rPr lang="en-US"/>
              <a:t>THIS IS FOR THE PRESENTATION NAME</a:t>
            </a:r>
          </a:p>
        </p:txBody>
      </p:sp>
      <p:pic>
        <p:nvPicPr>
          <p:cNvPr id="10" name="Picture 9">
            <a:extLst>
              <a:ext uri="{FF2B5EF4-FFF2-40B4-BE49-F238E27FC236}">
                <a16:creationId xmlns:a16="http://schemas.microsoft.com/office/drawing/2014/main" id="{AB38C3DB-C5FF-8F45-0A60-A9C0D8E292C8}"/>
              </a:ext>
            </a:extLst>
          </p:cNvPr>
          <p:cNvPicPr>
            <a:picLocks noChangeAspect="1"/>
          </p:cNvPicPr>
          <p:nvPr userDrawn="1"/>
        </p:nvPicPr>
        <p:blipFill>
          <a:blip r:embed="rId2"/>
          <a:stretch>
            <a:fillRect/>
          </a:stretch>
        </p:blipFill>
        <p:spPr>
          <a:xfrm>
            <a:off x="607232" y="474940"/>
            <a:ext cx="256477" cy="294948"/>
          </a:xfrm>
          <a:prstGeom prst="rect">
            <a:avLst/>
          </a:prstGeom>
        </p:spPr>
      </p:pic>
      <p:sp>
        <p:nvSpPr>
          <p:cNvPr id="3" name="Rectangle 2">
            <a:extLst>
              <a:ext uri="{FF2B5EF4-FFF2-40B4-BE49-F238E27FC236}">
                <a16:creationId xmlns:a16="http://schemas.microsoft.com/office/drawing/2014/main" id="{CA91B2C7-C35E-9F14-4408-9B00E05D041A}"/>
              </a:ext>
            </a:extLst>
          </p:cNvPr>
          <p:cNvSpPr>
            <a:spLocks noChangeAspect="1"/>
          </p:cNvSpPr>
          <p:nvPr userDrawn="1"/>
        </p:nvSpPr>
        <p:spPr>
          <a:xfrm>
            <a:off x="607285" y="3250656"/>
            <a:ext cx="846000" cy="1692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BCA78B95-080A-E2FC-6BBB-4F05DD1215D6}"/>
              </a:ext>
            </a:extLst>
          </p:cNvPr>
          <p:cNvSpPr>
            <a:spLocks noGrp="1"/>
          </p:cNvSpPr>
          <p:nvPr>
            <p:ph type="body" sz="quarter" idx="16" hasCustomPrompt="1"/>
          </p:nvPr>
        </p:nvSpPr>
        <p:spPr>
          <a:xfrm>
            <a:off x="607285" y="3981576"/>
            <a:ext cx="3903662" cy="1160351"/>
          </a:xfrm>
          <a:prstGeom prst="rect">
            <a:avLst/>
          </a:prstGeom>
        </p:spPr>
        <p:txBody>
          <a:bodyPr lIns="0" tIns="0" rIns="0" bIns="0"/>
          <a:lstStyle>
            <a:lvl1pPr marL="0" indent="0">
              <a:lnSpc>
                <a:spcPct val="100000"/>
              </a:lnSpc>
              <a:spcBef>
                <a:spcPts val="0"/>
              </a:spcBef>
              <a:spcAft>
                <a:spcPts val="2200"/>
              </a:spcAft>
              <a:buNone/>
              <a:defRPr sz="1600">
                <a:solidFill>
                  <a:schemeClr val="tx1"/>
                </a:solidFill>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a:t>Lorem ipsum dolor sit </a:t>
            </a:r>
            <a:r>
              <a:rPr lang="en-CA" err="1"/>
              <a:t>amet</a:t>
            </a:r>
            <a:r>
              <a:rPr lang="en-CA"/>
              <a:t>. Qui </a:t>
            </a:r>
            <a:r>
              <a:rPr lang="en-CA" err="1"/>
              <a:t>earum</a:t>
            </a:r>
            <a:r>
              <a:rPr lang="en-CA"/>
              <a:t> </a:t>
            </a:r>
            <a:r>
              <a:rPr lang="en-CA" err="1"/>
              <a:t>modi</a:t>
            </a:r>
            <a:r>
              <a:rPr lang="en-CA"/>
              <a:t> </a:t>
            </a:r>
            <a:r>
              <a:rPr lang="en-CA" err="1"/>
              <a:t>aut</a:t>
            </a:r>
            <a:r>
              <a:rPr lang="en-CA"/>
              <a:t> porro </a:t>
            </a:r>
            <a:r>
              <a:rPr lang="en-CA" err="1"/>
              <a:t>assumenda</a:t>
            </a:r>
            <a:r>
              <a:rPr lang="en-CA"/>
              <a:t> sit </a:t>
            </a:r>
            <a:r>
              <a:rPr lang="en-CA" err="1"/>
              <a:t>quia</a:t>
            </a:r>
            <a:r>
              <a:rPr lang="en-CA"/>
              <a:t> delectus! </a:t>
            </a:r>
          </a:p>
        </p:txBody>
      </p:sp>
      <p:sp>
        <p:nvSpPr>
          <p:cNvPr id="6" name="Text Placeholder 4">
            <a:extLst>
              <a:ext uri="{FF2B5EF4-FFF2-40B4-BE49-F238E27FC236}">
                <a16:creationId xmlns:a16="http://schemas.microsoft.com/office/drawing/2014/main" id="{9D47ED29-6397-8D86-C688-674D8956D966}"/>
              </a:ext>
            </a:extLst>
          </p:cNvPr>
          <p:cNvSpPr>
            <a:spLocks noGrp="1"/>
          </p:cNvSpPr>
          <p:nvPr>
            <p:ph type="body" sz="quarter" idx="17" hasCustomPrompt="1"/>
          </p:nvPr>
        </p:nvSpPr>
        <p:spPr>
          <a:xfrm>
            <a:off x="6096000" y="618240"/>
            <a:ext cx="5373107" cy="5274560"/>
          </a:xfrm>
          <a:prstGeom prst="rect">
            <a:avLst/>
          </a:prstGeom>
        </p:spPr>
        <p:txBody>
          <a:bodyPr lIns="0" tIns="0" rIns="0" bIns="0"/>
          <a:lstStyle>
            <a:lvl1pPr marL="285750" indent="-285750">
              <a:lnSpc>
                <a:spcPct val="100000"/>
              </a:lnSpc>
              <a:spcBef>
                <a:spcPts val="0"/>
              </a:spcBef>
              <a:spcAft>
                <a:spcPts val="2200"/>
              </a:spcAft>
              <a:buFont typeface="Arial" panose="020B0604020202020204" pitchFamily="34" charset="0"/>
              <a:buChar char="•"/>
              <a:defRPr sz="1600">
                <a:latin typeface="Work Sans" pitchFamily="2" charset="77"/>
              </a:defRPr>
            </a:lvl1pPr>
            <a:lvl2pPr marL="457200" indent="0">
              <a:buNone/>
              <a:defRPr sz="1600">
                <a:latin typeface="Work Sans" pitchFamily="2" charset="77"/>
              </a:defRPr>
            </a:lvl2pPr>
            <a:lvl3pPr marL="914400" indent="0">
              <a:buNone/>
              <a:defRPr sz="1600">
                <a:latin typeface="Work Sans" pitchFamily="2" charset="77"/>
              </a:defRPr>
            </a:lvl3pPr>
            <a:lvl4pPr marL="1371600" indent="0">
              <a:buNone/>
              <a:defRPr sz="1600">
                <a:latin typeface="Work Sans" pitchFamily="2" charset="77"/>
              </a:defRPr>
            </a:lvl4pPr>
            <a:lvl5pPr marL="1828800" indent="0">
              <a:buNone/>
              <a:defRPr sz="1600">
                <a:latin typeface="Work Sans" pitchFamily="2" charset="77"/>
              </a:defRPr>
            </a:lvl5pPr>
          </a:lstStyle>
          <a:p>
            <a:r>
              <a:rPr lang="en-CA" err="1"/>
              <a:t>Ea</a:t>
            </a:r>
            <a:r>
              <a:rPr lang="en-CA"/>
              <a:t> minus </a:t>
            </a:r>
            <a:r>
              <a:rPr lang="en-CA" err="1"/>
              <a:t>fuga</a:t>
            </a:r>
            <a:r>
              <a:rPr lang="en-CA"/>
              <a:t> sed </a:t>
            </a:r>
            <a:r>
              <a:rPr lang="en-CA" err="1"/>
              <a:t>impedit</a:t>
            </a:r>
            <a:r>
              <a:rPr lang="en-CA"/>
              <a:t> </a:t>
            </a:r>
            <a:r>
              <a:rPr lang="en-CA" err="1"/>
              <a:t>quibusdam</a:t>
            </a:r>
            <a:r>
              <a:rPr lang="en-CA"/>
              <a:t> sit </a:t>
            </a:r>
            <a:r>
              <a:rPr lang="en-CA" err="1"/>
              <a:t>modi</a:t>
            </a:r>
            <a:r>
              <a:rPr lang="en-CA"/>
              <a:t> </a:t>
            </a:r>
            <a:r>
              <a:rPr lang="en-CA" err="1"/>
              <a:t>ipsam</a:t>
            </a:r>
            <a:r>
              <a:rPr lang="en-CA"/>
              <a:t> et </a:t>
            </a:r>
            <a:r>
              <a:rPr lang="en-CA" err="1"/>
              <a:t>illo</a:t>
            </a:r>
            <a:r>
              <a:rPr lang="en-CA"/>
              <a:t> </a:t>
            </a:r>
            <a:r>
              <a:rPr lang="en-CA" err="1"/>
              <a:t>dignissimos</a:t>
            </a:r>
            <a:r>
              <a:rPr lang="en-CA"/>
              <a:t> qui error </a:t>
            </a:r>
          </a:p>
          <a:p>
            <a:r>
              <a:rPr lang="en-CA" err="1"/>
              <a:t>Molestias</a:t>
            </a:r>
            <a:r>
              <a:rPr lang="en-CA"/>
              <a:t> et </a:t>
            </a:r>
            <a:r>
              <a:rPr lang="en-CA" err="1"/>
              <a:t>ipsa</a:t>
            </a:r>
            <a:r>
              <a:rPr lang="en-CA"/>
              <a:t> </a:t>
            </a:r>
            <a:r>
              <a:rPr lang="en-CA" err="1"/>
              <a:t>assumenda</a:t>
            </a:r>
            <a:r>
              <a:rPr lang="en-CA"/>
              <a:t> </a:t>
            </a:r>
            <a:r>
              <a:rPr lang="en-CA" err="1"/>
              <a:t>ea</a:t>
            </a:r>
            <a:r>
              <a:rPr lang="en-CA"/>
              <a:t> </a:t>
            </a:r>
            <a:r>
              <a:rPr lang="en-CA" err="1"/>
              <a:t>laudantium</a:t>
            </a:r>
            <a:r>
              <a:rPr lang="en-CA"/>
              <a:t> </a:t>
            </a:r>
            <a:r>
              <a:rPr lang="en-CA" err="1"/>
              <a:t>unde</a:t>
            </a:r>
            <a:r>
              <a:rPr lang="en-CA"/>
              <a:t>. Cum </a:t>
            </a:r>
            <a:r>
              <a:rPr lang="en-CA" err="1"/>
              <a:t>consequatur</a:t>
            </a:r>
            <a:r>
              <a:rPr lang="en-CA"/>
              <a:t> ipsum </a:t>
            </a:r>
            <a:r>
              <a:rPr lang="en-CA" err="1"/>
              <a:t>aut</a:t>
            </a:r>
            <a:r>
              <a:rPr lang="en-CA"/>
              <a:t> </a:t>
            </a:r>
            <a:r>
              <a:rPr lang="en-CA" err="1"/>
              <a:t>quaerat</a:t>
            </a:r>
            <a:r>
              <a:rPr lang="en-CA"/>
              <a:t> culpa </a:t>
            </a:r>
            <a:r>
              <a:rPr lang="en-CA" err="1"/>
              <a:t>ut</a:t>
            </a:r>
            <a:r>
              <a:rPr lang="en-CA"/>
              <a:t> autem </a:t>
            </a:r>
            <a:r>
              <a:rPr lang="en-CA" err="1"/>
              <a:t>numquam</a:t>
            </a:r>
            <a:r>
              <a:rPr lang="en-CA"/>
              <a:t> </a:t>
            </a:r>
            <a:r>
              <a:rPr lang="en-CA" err="1"/>
              <a:t>ut</a:t>
            </a:r>
            <a:r>
              <a:rPr lang="en-CA"/>
              <a:t> </a:t>
            </a:r>
            <a:r>
              <a:rPr lang="en-CA" err="1"/>
              <a:t>commodi</a:t>
            </a:r>
            <a:r>
              <a:rPr lang="en-CA"/>
              <a:t> </a:t>
            </a:r>
            <a:r>
              <a:rPr lang="en-CA" err="1"/>
              <a:t>voluptas</a:t>
            </a:r>
            <a:r>
              <a:rPr lang="en-CA"/>
              <a:t> 33 ratione </a:t>
            </a:r>
            <a:r>
              <a:rPr lang="en-CA" err="1"/>
              <a:t>dolorum</a:t>
            </a:r>
            <a:r>
              <a:rPr lang="en-CA"/>
              <a:t> quo </a:t>
            </a:r>
            <a:r>
              <a:rPr lang="en-CA" err="1"/>
              <a:t>perspiciatis</a:t>
            </a:r>
            <a:r>
              <a:rPr lang="en-CA"/>
              <a:t> </a:t>
            </a:r>
            <a:r>
              <a:rPr lang="en-CA" err="1"/>
              <a:t>voluptatem</a:t>
            </a:r>
            <a:r>
              <a:rPr lang="en-CA"/>
              <a:t>? </a:t>
            </a:r>
            <a:r>
              <a:rPr lang="en-CA" err="1"/>
              <a:t>Ea</a:t>
            </a:r>
            <a:r>
              <a:rPr lang="en-CA"/>
              <a:t> </a:t>
            </a:r>
            <a:r>
              <a:rPr lang="en-CA" err="1"/>
              <a:t>aliquid</a:t>
            </a:r>
            <a:r>
              <a:rPr lang="en-CA"/>
              <a:t> </a:t>
            </a:r>
            <a:r>
              <a:rPr lang="en-CA" err="1"/>
              <a:t>quia</a:t>
            </a:r>
            <a:r>
              <a:rPr lang="en-CA"/>
              <a:t> et </a:t>
            </a:r>
            <a:r>
              <a:rPr lang="en-CA" err="1"/>
              <a:t>earum</a:t>
            </a:r>
            <a:r>
              <a:rPr lang="en-CA"/>
              <a:t> </a:t>
            </a:r>
          </a:p>
          <a:p>
            <a:r>
              <a:rPr lang="en-CA" err="1"/>
              <a:t>Voluptatem</a:t>
            </a:r>
            <a:r>
              <a:rPr lang="en-CA"/>
              <a:t> </a:t>
            </a:r>
            <a:r>
              <a:rPr lang="en-CA" err="1"/>
              <a:t>eum</a:t>
            </a:r>
            <a:r>
              <a:rPr lang="en-CA"/>
              <a:t> </a:t>
            </a:r>
            <a:r>
              <a:rPr lang="en-CA" err="1"/>
              <a:t>omnis</a:t>
            </a:r>
            <a:r>
              <a:rPr lang="en-CA"/>
              <a:t> </a:t>
            </a:r>
            <a:r>
              <a:rPr lang="en-CA" err="1"/>
              <a:t>quisquam</a:t>
            </a:r>
            <a:r>
              <a:rPr lang="en-CA"/>
              <a:t> qui dolor </a:t>
            </a:r>
            <a:r>
              <a:rPr lang="en-CA" err="1"/>
              <a:t>veritatis</a:t>
            </a:r>
            <a:r>
              <a:rPr lang="en-CA"/>
              <a:t> qui </a:t>
            </a:r>
            <a:r>
              <a:rPr lang="en-CA" err="1"/>
              <a:t>consequuntur</a:t>
            </a:r>
            <a:r>
              <a:rPr lang="en-CA"/>
              <a:t> </a:t>
            </a:r>
            <a:r>
              <a:rPr lang="en-CA" err="1"/>
              <a:t>inventore</a:t>
            </a:r>
            <a:r>
              <a:rPr lang="en-CA"/>
              <a:t> in fugit </a:t>
            </a:r>
            <a:r>
              <a:rPr lang="en-CA" err="1"/>
              <a:t>earum</a:t>
            </a:r>
            <a:r>
              <a:rPr lang="en-CA"/>
              <a:t>. Et </a:t>
            </a:r>
            <a:r>
              <a:rPr lang="en-CA" err="1"/>
              <a:t>odit</a:t>
            </a:r>
            <a:r>
              <a:rPr lang="en-CA"/>
              <a:t> </a:t>
            </a:r>
            <a:r>
              <a:rPr lang="en-CA" err="1"/>
              <a:t>voluptatem</a:t>
            </a:r>
            <a:r>
              <a:rPr lang="en-CA"/>
              <a:t> et </a:t>
            </a:r>
            <a:r>
              <a:rPr lang="en-CA" err="1"/>
              <a:t>sequi</a:t>
            </a:r>
            <a:r>
              <a:rPr lang="en-CA"/>
              <a:t> </a:t>
            </a:r>
            <a:r>
              <a:rPr lang="en-CA" err="1"/>
              <a:t>cupiditate</a:t>
            </a:r>
            <a:r>
              <a:rPr lang="en-CA"/>
              <a:t> </a:t>
            </a:r>
            <a:r>
              <a:rPr lang="en-CA" err="1"/>
              <a:t>ut</a:t>
            </a:r>
            <a:r>
              <a:rPr lang="en-CA"/>
              <a:t> </a:t>
            </a:r>
            <a:r>
              <a:rPr lang="en-CA" err="1"/>
              <a:t>velit</a:t>
            </a:r>
            <a:r>
              <a:rPr lang="en-CA"/>
              <a:t> </a:t>
            </a:r>
            <a:r>
              <a:rPr lang="en-CA" err="1"/>
              <a:t>dignissimos</a:t>
            </a:r>
            <a:r>
              <a:rPr lang="en-CA"/>
              <a:t> ea.</a:t>
            </a:r>
          </a:p>
          <a:p>
            <a:r>
              <a:rPr lang="en-CA"/>
              <a:t>Lorem ipsum dolor sit </a:t>
            </a:r>
            <a:r>
              <a:rPr lang="en-CA" err="1"/>
              <a:t>amet</a:t>
            </a:r>
            <a:r>
              <a:rPr lang="en-CA"/>
              <a:t>. Et </a:t>
            </a:r>
            <a:r>
              <a:rPr lang="en-CA" err="1"/>
              <a:t>repudiandae</a:t>
            </a:r>
            <a:r>
              <a:rPr lang="en-CA"/>
              <a:t> </a:t>
            </a:r>
            <a:r>
              <a:rPr lang="en-CA" err="1"/>
              <a:t>enim</a:t>
            </a:r>
            <a:r>
              <a:rPr lang="en-CA"/>
              <a:t> quo </a:t>
            </a:r>
            <a:r>
              <a:rPr lang="en-CA" err="1"/>
              <a:t>tenetur</a:t>
            </a:r>
            <a:r>
              <a:rPr lang="en-CA"/>
              <a:t> nobis ex </a:t>
            </a:r>
            <a:r>
              <a:rPr lang="en-CA" err="1"/>
              <a:t>perspiciatis</a:t>
            </a:r>
            <a:r>
              <a:rPr lang="en-CA"/>
              <a:t> </a:t>
            </a:r>
            <a:r>
              <a:rPr lang="en-CA" err="1"/>
              <a:t>consectetur</a:t>
            </a:r>
            <a:r>
              <a:rPr lang="en-CA"/>
              <a:t> sit </a:t>
            </a:r>
          </a:p>
          <a:p>
            <a:r>
              <a:rPr lang="en-CA" err="1"/>
              <a:t>Laboriosam</a:t>
            </a:r>
            <a:r>
              <a:rPr lang="en-CA"/>
              <a:t> culpa. Ut </a:t>
            </a:r>
            <a:r>
              <a:rPr lang="en-CA" err="1"/>
              <a:t>omnis</a:t>
            </a:r>
            <a:r>
              <a:rPr lang="en-CA"/>
              <a:t> ipsum vel </a:t>
            </a:r>
            <a:r>
              <a:rPr lang="en-CA" err="1"/>
              <a:t>aperiam</a:t>
            </a:r>
            <a:r>
              <a:rPr lang="en-CA"/>
              <a:t> </a:t>
            </a:r>
            <a:r>
              <a:rPr lang="en-CA" err="1"/>
              <a:t>optio</a:t>
            </a:r>
            <a:r>
              <a:rPr lang="en-CA"/>
              <a:t> </a:t>
            </a:r>
            <a:r>
              <a:rPr lang="en-CA" err="1"/>
              <a:t>aut</a:t>
            </a:r>
            <a:r>
              <a:rPr lang="en-CA"/>
              <a:t> </a:t>
            </a:r>
            <a:r>
              <a:rPr lang="en-CA" err="1"/>
              <a:t>vero</a:t>
            </a:r>
            <a:r>
              <a:rPr lang="en-CA"/>
              <a:t> </a:t>
            </a:r>
            <a:r>
              <a:rPr lang="en-CA" err="1"/>
              <a:t>doloribus</a:t>
            </a:r>
            <a:r>
              <a:rPr lang="en-CA"/>
              <a:t> a </a:t>
            </a:r>
            <a:r>
              <a:rPr lang="en-CA" err="1"/>
              <a:t>accusamus</a:t>
            </a:r>
            <a:r>
              <a:rPr lang="en-CA"/>
              <a:t> </a:t>
            </a:r>
            <a:r>
              <a:rPr lang="en-CA" err="1"/>
              <a:t>aliquid</a:t>
            </a:r>
            <a:r>
              <a:rPr lang="en-CA"/>
              <a:t> in libero </a:t>
            </a:r>
            <a:r>
              <a:rPr lang="en-CA" err="1"/>
              <a:t>doloremque</a:t>
            </a:r>
            <a:r>
              <a:rPr lang="en-CA"/>
              <a:t>! </a:t>
            </a:r>
          </a:p>
          <a:p>
            <a:endParaRPr lang="en-CA"/>
          </a:p>
        </p:txBody>
      </p:sp>
    </p:spTree>
    <p:extLst>
      <p:ext uri="{BB962C8B-B14F-4D97-AF65-F5344CB8AC3E}">
        <p14:creationId xmlns:p14="http://schemas.microsoft.com/office/powerpoint/2010/main" val="2529738049"/>
      </p:ext>
    </p:extLst>
  </p:cSld>
  <p:clrMapOvr>
    <a:masterClrMapping/>
  </p:clrMapOvr>
  <p:extLst>
    <p:ext uri="{DCECCB84-F9BA-43D5-87BE-67443E8EF086}">
      <p15:sldGuideLst xmlns:p15="http://schemas.microsoft.com/office/powerpoint/2012/main">
        <p15:guide id="1" pos="370"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Quote garnet">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8CE915-CBC4-2E14-C756-71DF33283945}"/>
              </a:ext>
            </a:extLst>
          </p:cNvPr>
          <p:cNvSpPr/>
          <p:nvPr userDrawn="1"/>
        </p:nvSpPr>
        <p:spPr>
          <a:xfrm>
            <a:off x="-94722" y="-125943"/>
            <a:ext cx="12320588" cy="700087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3" name="Picture 2">
            <a:extLst>
              <a:ext uri="{FF2B5EF4-FFF2-40B4-BE49-F238E27FC236}">
                <a16:creationId xmlns:a16="http://schemas.microsoft.com/office/drawing/2014/main" id="{0D8C3B32-552E-AE11-94D1-CB198D2007E9}"/>
              </a:ext>
            </a:extLst>
          </p:cNvPr>
          <p:cNvPicPr>
            <a:picLocks noChangeAspect="1"/>
          </p:cNvPicPr>
          <p:nvPr userDrawn="1"/>
        </p:nvPicPr>
        <p:blipFill>
          <a:blip r:embed="rId2"/>
          <a:stretch>
            <a:fillRect/>
          </a:stretch>
        </p:blipFill>
        <p:spPr>
          <a:xfrm>
            <a:off x="10001986" y="5964378"/>
            <a:ext cx="1557681" cy="359687"/>
          </a:xfrm>
          <a:prstGeom prst="rect">
            <a:avLst/>
          </a:prstGeom>
        </p:spPr>
      </p:pic>
      <p:sp>
        <p:nvSpPr>
          <p:cNvPr id="17" name="Text Placeholder 16">
            <a:extLst>
              <a:ext uri="{FF2B5EF4-FFF2-40B4-BE49-F238E27FC236}">
                <a16:creationId xmlns:a16="http://schemas.microsoft.com/office/drawing/2014/main" id="{9B866D17-E644-E523-38C8-2D0C8D84DF0A}"/>
              </a:ext>
            </a:extLst>
          </p:cNvPr>
          <p:cNvSpPr>
            <a:spLocks noGrp="1"/>
          </p:cNvSpPr>
          <p:nvPr>
            <p:ph type="body" sz="quarter" idx="11" hasCustomPrompt="1"/>
          </p:nvPr>
        </p:nvSpPr>
        <p:spPr>
          <a:xfrm>
            <a:off x="720292" y="4849380"/>
            <a:ext cx="2160588" cy="262948"/>
          </a:xfrm>
          <a:prstGeom prst="rect">
            <a:avLst/>
          </a:prstGeom>
        </p:spPr>
        <p:txBody>
          <a:bodyPr lIns="0" tIns="0" rIns="0" bIns="0"/>
          <a:lstStyle>
            <a:lvl1pPr marL="0" indent="0">
              <a:lnSpc>
                <a:spcPct val="100000"/>
              </a:lnSpc>
              <a:buNone/>
              <a:defRPr sz="1600" b="1">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Author name</a:t>
            </a:r>
          </a:p>
        </p:txBody>
      </p:sp>
      <p:sp>
        <p:nvSpPr>
          <p:cNvPr id="18" name="Text Placeholder 16">
            <a:extLst>
              <a:ext uri="{FF2B5EF4-FFF2-40B4-BE49-F238E27FC236}">
                <a16:creationId xmlns:a16="http://schemas.microsoft.com/office/drawing/2014/main" id="{0BC8820B-CE2B-241B-CE4B-8349D6812889}"/>
              </a:ext>
            </a:extLst>
          </p:cNvPr>
          <p:cNvSpPr>
            <a:spLocks noGrp="1"/>
          </p:cNvSpPr>
          <p:nvPr>
            <p:ph type="body" sz="quarter" idx="12" hasCustomPrompt="1"/>
          </p:nvPr>
        </p:nvSpPr>
        <p:spPr>
          <a:xfrm>
            <a:off x="720292" y="5208443"/>
            <a:ext cx="2160588" cy="262948"/>
          </a:xfrm>
          <a:prstGeom prst="rect">
            <a:avLst/>
          </a:prstGeom>
        </p:spPr>
        <p:txBody>
          <a:bodyPr lIns="0" tIns="0" rIns="0" bIns="0"/>
          <a:lstStyle>
            <a:lvl1pPr marL="0" indent="0">
              <a:lnSpc>
                <a:spcPct val="100000"/>
              </a:lnSpc>
              <a:buNone/>
              <a:defRPr sz="1600" b="0">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Title of person</a:t>
            </a:r>
          </a:p>
        </p:txBody>
      </p:sp>
      <p:sp>
        <p:nvSpPr>
          <p:cNvPr id="5" name="Text Placeholder 4">
            <a:extLst>
              <a:ext uri="{FF2B5EF4-FFF2-40B4-BE49-F238E27FC236}">
                <a16:creationId xmlns:a16="http://schemas.microsoft.com/office/drawing/2014/main" id="{42FA86C9-28E6-A002-DC79-27D45CB92B8F}"/>
              </a:ext>
            </a:extLst>
          </p:cNvPr>
          <p:cNvSpPr>
            <a:spLocks noGrp="1"/>
          </p:cNvSpPr>
          <p:nvPr>
            <p:ph type="body" sz="quarter" idx="13" hasCustomPrompt="1"/>
          </p:nvPr>
        </p:nvSpPr>
        <p:spPr>
          <a:xfrm>
            <a:off x="703359" y="692872"/>
            <a:ext cx="10352784" cy="3560763"/>
          </a:xfrm>
          <a:prstGeom prst="rect">
            <a:avLst/>
          </a:prstGeom>
        </p:spPr>
        <p:txBody>
          <a:bodyPr lIns="0" tIns="0" rIns="0" bIns="0"/>
          <a:lstStyle>
            <a:lvl1pPr marL="0" indent="0">
              <a:lnSpc>
                <a:spcPct val="100000"/>
              </a:lnSpc>
              <a:buNone/>
              <a:defRPr sz="6000" b="0" i="0" spc="-150">
                <a:solidFill>
                  <a:schemeClr val="bg1"/>
                </a:solidFill>
                <a:latin typeface="Spectral Light" panose="02020302060000000000" pitchFamily="18" charset="77"/>
              </a:defRPr>
            </a:lvl1pPr>
            <a:lvl2pPr marL="457200" indent="0">
              <a:buNone/>
              <a:defRPr sz="6000">
                <a:solidFill>
                  <a:schemeClr val="bg1"/>
                </a:solidFill>
                <a:latin typeface="Spectral" panose="02020502060000000000" pitchFamily="18" charset="77"/>
              </a:defRPr>
            </a:lvl2pPr>
            <a:lvl3pPr marL="914400" indent="0">
              <a:buNone/>
              <a:defRPr sz="6000">
                <a:solidFill>
                  <a:schemeClr val="bg1"/>
                </a:solidFill>
                <a:latin typeface="Spectral" panose="02020502060000000000" pitchFamily="18" charset="77"/>
              </a:defRPr>
            </a:lvl3pPr>
            <a:lvl4pPr marL="1371600" indent="0">
              <a:buNone/>
              <a:defRPr sz="6000">
                <a:solidFill>
                  <a:schemeClr val="bg1"/>
                </a:solidFill>
                <a:latin typeface="Spectral" panose="02020502060000000000" pitchFamily="18" charset="77"/>
              </a:defRPr>
            </a:lvl4pPr>
            <a:lvl5pPr marL="1828800" indent="0">
              <a:buNone/>
              <a:defRPr sz="6000">
                <a:solidFill>
                  <a:schemeClr val="bg1"/>
                </a:solidFill>
                <a:latin typeface="Spectral" panose="02020502060000000000" pitchFamily="18" charset="77"/>
              </a:defRPr>
            </a:lvl5pPr>
          </a:lstStyle>
          <a:p>
            <a:pPr lvl="0"/>
            <a:r>
              <a:rPr lang="en-US"/>
              <a:t>“We never exist in a singular dimension but in multiple. Every </a:t>
            </a:r>
            <a:r>
              <a:rPr lang="en-US" err="1"/>
              <a:t>endeavour</a:t>
            </a:r>
            <a:r>
              <a:rPr lang="en-US"/>
              <a:t> is marked by this inclusive mindset.”</a:t>
            </a:r>
          </a:p>
        </p:txBody>
      </p:sp>
    </p:spTree>
    <p:extLst>
      <p:ext uri="{BB962C8B-B14F-4D97-AF65-F5344CB8AC3E}">
        <p14:creationId xmlns:p14="http://schemas.microsoft.com/office/powerpoint/2010/main" val="187444465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Quote charcoal">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8CE915-CBC4-2E14-C756-71DF33283945}"/>
              </a:ext>
            </a:extLst>
          </p:cNvPr>
          <p:cNvSpPr/>
          <p:nvPr userDrawn="1"/>
        </p:nvSpPr>
        <p:spPr>
          <a:xfrm>
            <a:off x="-114300" y="-128588"/>
            <a:ext cx="12320588" cy="700087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3" name="Picture 2">
            <a:extLst>
              <a:ext uri="{FF2B5EF4-FFF2-40B4-BE49-F238E27FC236}">
                <a16:creationId xmlns:a16="http://schemas.microsoft.com/office/drawing/2014/main" id="{0D8C3B32-552E-AE11-94D1-CB198D2007E9}"/>
              </a:ext>
            </a:extLst>
          </p:cNvPr>
          <p:cNvPicPr>
            <a:picLocks noChangeAspect="1"/>
          </p:cNvPicPr>
          <p:nvPr userDrawn="1"/>
        </p:nvPicPr>
        <p:blipFill>
          <a:blip r:embed="rId2"/>
          <a:stretch>
            <a:fillRect/>
          </a:stretch>
        </p:blipFill>
        <p:spPr>
          <a:xfrm>
            <a:off x="10001986" y="5964378"/>
            <a:ext cx="1557681" cy="359687"/>
          </a:xfrm>
          <a:prstGeom prst="rect">
            <a:avLst/>
          </a:prstGeom>
        </p:spPr>
      </p:pic>
      <p:sp>
        <p:nvSpPr>
          <p:cNvPr id="17" name="Text Placeholder 16">
            <a:extLst>
              <a:ext uri="{FF2B5EF4-FFF2-40B4-BE49-F238E27FC236}">
                <a16:creationId xmlns:a16="http://schemas.microsoft.com/office/drawing/2014/main" id="{9B866D17-E644-E523-38C8-2D0C8D84DF0A}"/>
              </a:ext>
            </a:extLst>
          </p:cNvPr>
          <p:cNvSpPr>
            <a:spLocks noGrp="1"/>
          </p:cNvSpPr>
          <p:nvPr>
            <p:ph type="body" sz="quarter" idx="11" hasCustomPrompt="1"/>
          </p:nvPr>
        </p:nvSpPr>
        <p:spPr>
          <a:xfrm>
            <a:off x="720292" y="4849380"/>
            <a:ext cx="2160588" cy="262948"/>
          </a:xfrm>
          <a:prstGeom prst="rect">
            <a:avLst/>
          </a:prstGeom>
        </p:spPr>
        <p:txBody>
          <a:bodyPr lIns="0" tIns="0" rIns="0" bIns="0"/>
          <a:lstStyle>
            <a:lvl1pPr marL="0" indent="0">
              <a:lnSpc>
                <a:spcPct val="100000"/>
              </a:lnSpc>
              <a:buNone/>
              <a:defRPr sz="1600" b="1">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Author name</a:t>
            </a:r>
          </a:p>
        </p:txBody>
      </p:sp>
      <p:sp>
        <p:nvSpPr>
          <p:cNvPr id="18" name="Text Placeholder 16">
            <a:extLst>
              <a:ext uri="{FF2B5EF4-FFF2-40B4-BE49-F238E27FC236}">
                <a16:creationId xmlns:a16="http://schemas.microsoft.com/office/drawing/2014/main" id="{0BC8820B-CE2B-241B-CE4B-8349D6812889}"/>
              </a:ext>
            </a:extLst>
          </p:cNvPr>
          <p:cNvSpPr>
            <a:spLocks noGrp="1"/>
          </p:cNvSpPr>
          <p:nvPr>
            <p:ph type="body" sz="quarter" idx="12" hasCustomPrompt="1"/>
          </p:nvPr>
        </p:nvSpPr>
        <p:spPr>
          <a:xfrm>
            <a:off x="720292" y="5208443"/>
            <a:ext cx="2160588" cy="262948"/>
          </a:xfrm>
          <a:prstGeom prst="rect">
            <a:avLst/>
          </a:prstGeom>
        </p:spPr>
        <p:txBody>
          <a:bodyPr lIns="0" tIns="0" rIns="0" bIns="0"/>
          <a:lstStyle>
            <a:lvl1pPr marL="0" indent="0">
              <a:lnSpc>
                <a:spcPct val="100000"/>
              </a:lnSpc>
              <a:buNone/>
              <a:defRPr sz="1600" b="0">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Title of person</a:t>
            </a:r>
          </a:p>
        </p:txBody>
      </p:sp>
      <p:sp>
        <p:nvSpPr>
          <p:cNvPr id="4" name="Text Placeholder 4">
            <a:extLst>
              <a:ext uri="{FF2B5EF4-FFF2-40B4-BE49-F238E27FC236}">
                <a16:creationId xmlns:a16="http://schemas.microsoft.com/office/drawing/2014/main" id="{1A9EABAC-30EB-AC08-94DD-11EEBFA4714B}"/>
              </a:ext>
            </a:extLst>
          </p:cNvPr>
          <p:cNvSpPr>
            <a:spLocks noGrp="1"/>
          </p:cNvSpPr>
          <p:nvPr>
            <p:ph type="body" sz="quarter" idx="13" hasCustomPrompt="1"/>
          </p:nvPr>
        </p:nvSpPr>
        <p:spPr>
          <a:xfrm>
            <a:off x="703359" y="692872"/>
            <a:ext cx="10352784" cy="3560763"/>
          </a:xfrm>
          <a:prstGeom prst="rect">
            <a:avLst/>
          </a:prstGeom>
        </p:spPr>
        <p:txBody>
          <a:bodyPr lIns="0" tIns="0" rIns="0" bIns="0"/>
          <a:lstStyle>
            <a:lvl1pPr marL="0" indent="0">
              <a:lnSpc>
                <a:spcPct val="100000"/>
              </a:lnSpc>
              <a:buNone/>
              <a:defRPr sz="6000" b="0" i="0" spc="-150">
                <a:solidFill>
                  <a:schemeClr val="bg1"/>
                </a:solidFill>
                <a:latin typeface="Spectral Light" panose="02020302060000000000" pitchFamily="18" charset="77"/>
              </a:defRPr>
            </a:lvl1pPr>
            <a:lvl2pPr marL="457200" indent="0">
              <a:buNone/>
              <a:defRPr sz="6000">
                <a:solidFill>
                  <a:schemeClr val="bg1"/>
                </a:solidFill>
                <a:latin typeface="Spectral" panose="02020502060000000000" pitchFamily="18" charset="77"/>
              </a:defRPr>
            </a:lvl2pPr>
            <a:lvl3pPr marL="914400" indent="0">
              <a:buNone/>
              <a:defRPr sz="6000">
                <a:solidFill>
                  <a:schemeClr val="bg1"/>
                </a:solidFill>
                <a:latin typeface="Spectral" panose="02020502060000000000" pitchFamily="18" charset="77"/>
              </a:defRPr>
            </a:lvl3pPr>
            <a:lvl4pPr marL="1371600" indent="0">
              <a:buNone/>
              <a:defRPr sz="6000">
                <a:solidFill>
                  <a:schemeClr val="bg1"/>
                </a:solidFill>
                <a:latin typeface="Spectral" panose="02020502060000000000" pitchFamily="18" charset="77"/>
              </a:defRPr>
            </a:lvl4pPr>
            <a:lvl5pPr marL="1828800" indent="0">
              <a:buNone/>
              <a:defRPr sz="6000">
                <a:solidFill>
                  <a:schemeClr val="bg1"/>
                </a:solidFill>
                <a:latin typeface="Spectral" panose="02020502060000000000" pitchFamily="18" charset="77"/>
              </a:defRPr>
            </a:lvl5pPr>
          </a:lstStyle>
          <a:p>
            <a:pPr lvl="0"/>
            <a:r>
              <a:rPr lang="en-US"/>
              <a:t>“We never exist in a singular dimension but in multiple. Every </a:t>
            </a:r>
            <a:r>
              <a:rPr lang="en-US" err="1"/>
              <a:t>endeavour</a:t>
            </a:r>
            <a:r>
              <a:rPr lang="en-US"/>
              <a:t> is marked by this inclusive mindset.”</a:t>
            </a:r>
          </a:p>
        </p:txBody>
      </p:sp>
    </p:spTree>
    <p:extLst>
      <p:ext uri="{BB962C8B-B14F-4D97-AF65-F5344CB8AC3E}">
        <p14:creationId xmlns:p14="http://schemas.microsoft.com/office/powerpoint/2010/main" val="10102060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Quote grey">
    <p:bg>
      <p:bgPr>
        <a:solidFill>
          <a:srgbClr val="80746C"/>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8CE915-CBC4-2E14-C756-71DF33283945}"/>
              </a:ext>
            </a:extLst>
          </p:cNvPr>
          <p:cNvSpPr/>
          <p:nvPr userDrawn="1"/>
        </p:nvSpPr>
        <p:spPr>
          <a:xfrm>
            <a:off x="-114300" y="-128588"/>
            <a:ext cx="12320588" cy="700087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3" name="Picture 2">
            <a:extLst>
              <a:ext uri="{FF2B5EF4-FFF2-40B4-BE49-F238E27FC236}">
                <a16:creationId xmlns:a16="http://schemas.microsoft.com/office/drawing/2014/main" id="{0D8C3B32-552E-AE11-94D1-CB198D2007E9}"/>
              </a:ext>
            </a:extLst>
          </p:cNvPr>
          <p:cNvPicPr>
            <a:picLocks noChangeAspect="1"/>
          </p:cNvPicPr>
          <p:nvPr userDrawn="1"/>
        </p:nvPicPr>
        <p:blipFill>
          <a:blip r:embed="rId2"/>
          <a:stretch>
            <a:fillRect/>
          </a:stretch>
        </p:blipFill>
        <p:spPr>
          <a:xfrm>
            <a:off x="10001986" y="5964378"/>
            <a:ext cx="1557681" cy="359687"/>
          </a:xfrm>
          <a:prstGeom prst="rect">
            <a:avLst/>
          </a:prstGeom>
        </p:spPr>
      </p:pic>
      <p:sp>
        <p:nvSpPr>
          <p:cNvPr id="17" name="Text Placeholder 16">
            <a:extLst>
              <a:ext uri="{FF2B5EF4-FFF2-40B4-BE49-F238E27FC236}">
                <a16:creationId xmlns:a16="http://schemas.microsoft.com/office/drawing/2014/main" id="{9B866D17-E644-E523-38C8-2D0C8D84DF0A}"/>
              </a:ext>
            </a:extLst>
          </p:cNvPr>
          <p:cNvSpPr>
            <a:spLocks noGrp="1"/>
          </p:cNvSpPr>
          <p:nvPr>
            <p:ph type="body" sz="quarter" idx="11" hasCustomPrompt="1"/>
          </p:nvPr>
        </p:nvSpPr>
        <p:spPr>
          <a:xfrm>
            <a:off x="720292" y="4849380"/>
            <a:ext cx="2160588" cy="262948"/>
          </a:xfrm>
          <a:prstGeom prst="rect">
            <a:avLst/>
          </a:prstGeom>
        </p:spPr>
        <p:txBody>
          <a:bodyPr lIns="0" tIns="0" rIns="0" bIns="0"/>
          <a:lstStyle>
            <a:lvl1pPr marL="0" indent="0">
              <a:lnSpc>
                <a:spcPct val="100000"/>
              </a:lnSpc>
              <a:buNone/>
              <a:defRPr sz="1600" b="1">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Author name</a:t>
            </a:r>
          </a:p>
        </p:txBody>
      </p:sp>
      <p:sp>
        <p:nvSpPr>
          <p:cNvPr id="18" name="Text Placeholder 16">
            <a:extLst>
              <a:ext uri="{FF2B5EF4-FFF2-40B4-BE49-F238E27FC236}">
                <a16:creationId xmlns:a16="http://schemas.microsoft.com/office/drawing/2014/main" id="{0BC8820B-CE2B-241B-CE4B-8349D6812889}"/>
              </a:ext>
            </a:extLst>
          </p:cNvPr>
          <p:cNvSpPr>
            <a:spLocks noGrp="1"/>
          </p:cNvSpPr>
          <p:nvPr>
            <p:ph type="body" sz="quarter" idx="12" hasCustomPrompt="1"/>
          </p:nvPr>
        </p:nvSpPr>
        <p:spPr>
          <a:xfrm>
            <a:off x="720292" y="5208443"/>
            <a:ext cx="2160588" cy="262948"/>
          </a:xfrm>
          <a:prstGeom prst="rect">
            <a:avLst/>
          </a:prstGeom>
        </p:spPr>
        <p:txBody>
          <a:bodyPr lIns="0" tIns="0" rIns="0" bIns="0"/>
          <a:lstStyle>
            <a:lvl1pPr marL="0" indent="0">
              <a:lnSpc>
                <a:spcPct val="100000"/>
              </a:lnSpc>
              <a:buNone/>
              <a:defRPr sz="1600" b="0">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Title of person</a:t>
            </a:r>
          </a:p>
        </p:txBody>
      </p:sp>
      <p:sp>
        <p:nvSpPr>
          <p:cNvPr id="4" name="Text Placeholder 4">
            <a:extLst>
              <a:ext uri="{FF2B5EF4-FFF2-40B4-BE49-F238E27FC236}">
                <a16:creationId xmlns:a16="http://schemas.microsoft.com/office/drawing/2014/main" id="{EB89FAE7-5E51-3503-7990-85F7B26BB56B}"/>
              </a:ext>
            </a:extLst>
          </p:cNvPr>
          <p:cNvSpPr>
            <a:spLocks noGrp="1"/>
          </p:cNvSpPr>
          <p:nvPr>
            <p:ph type="body" sz="quarter" idx="13" hasCustomPrompt="1"/>
          </p:nvPr>
        </p:nvSpPr>
        <p:spPr>
          <a:xfrm>
            <a:off x="703359" y="692872"/>
            <a:ext cx="10352784" cy="3560763"/>
          </a:xfrm>
          <a:prstGeom prst="rect">
            <a:avLst/>
          </a:prstGeom>
        </p:spPr>
        <p:txBody>
          <a:bodyPr lIns="0" tIns="0" rIns="0" bIns="0"/>
          <a:lstStyle>
            <a:lvl1pPr marL="0" indent="0">
              <a:lnSpc>
                <a:spcPct val="100000"/>
              </a:lnSpc>
              <a:buNone/>
              <a:defRPr sz="6000" b="0" i="0" spc="-150">
                <a:solidFill>
                  <a:schemeClr val="bg1"/>
                </a:solidFill>
                <a:latin typeface="Spectral Light" panose="02020302060000000000" pitchFamily="18" charset="77"/>
              </a:defRPr>
            </a:lvl1pPr>
            <a:lvl2pPr marL="457200" indent="0">
              <a:buNone/>
              <a:defRPr sz="6000">
                <a:solidFill>
                  <a:schemeClr val="bg1"/>
                </a:solidFill>
                <a:latin typeface="Spectral" panose="02020502060000000000" pitchFamily="18" charset="77"/>
              </a:defRPr>
            </a:lvl2pPr>
            <a:lvl3pPr marL="914400" indent="0">
              <a:buNone/>
              <a:defRPr sz="6000">
                <a:solidFill>
                  <a:schemeClr val="bg1"/>
                </a:solidFill>
                <a:latin typeface="Spectral" panose="02020502060000000000" pitchFamily="18" charset="77"/>
              </a:defRPr>
            </a:lvl3pPr>
            <a:lvl4pPr marL="1371600" indent="0">
              <a:buNone/>
              <a:defRPr sz="6000">
                <a:solidFill>
                  <a:schemeClr val="bg1"/>
                </a:solidFill>
                <a:latin typeface="Spectral" panose="02020502060000000000" pitchFamily="18" charset="77"/>
              </a:defRPr>
            </a:lvl4pPr>
            <a:lvl5pPr marL="1828800" indent="0">
              <a:buNone/>
              <a:defRPr sz="6000">
                <a:solidFill>
                  <a:schemeClr val="bg1"/>
                </a:solidFill>
                <a:latin typeface="Spectral" panose="02020502060000000000" pitchFamily="18" charset="77"/>
              </a:defRPr>
            </a:lvl5pPr>
          </a:lstStyle>
          <a:p>
            <a:pPr lvl="0"/>
            <a:r>
              <a:rPr lang="en-US"/>
              <a:t>“We never exist in a singular dimension but in multiple. Every </a:t>
            </a:r>
            <a:r>
              <a:rPr lang="en-US" err="1"/>
              <a:t>endeavour</a:t>
            </a:r>
            <a:r>
              <a:rPr lang="en-US"/>
              <a:t> is marked by this inclusive mindset.”</a:t>
            </a:r>
          </a:p>
        </p:txBody>
      </p:sp>
    </p:spTree>
    <p:extLst>
      <p:ext uri="{BB962C8B-B14F-4D97-AF65-F5344CB8AC3E}">
        <p14:creationId xmlns:p14="http://schemas.microsoft.com/office/powerpoint/2010/main" val="331808857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8CE915-CBC4-2E14-C756-71DF33283945}"/>
              </a:ext>
            </a:extLst>
          </p:cNvPr>
          <p:cNvSpPr/>
          <p:nvPr userDrawn="1"/>
        </p:nvSpPr>
        <p:spPr>
          <a:xfrm>
            <a:off x="-114300" y="-128588"/>
            <a:ext cx="12320588" cy="700087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3" name="Picture 2">
            <a:extLst>
              <a:ext uri="{FF2B5EF4-FFF2-40B4-BE49-F238E27FC236}">
                <a16:creationId xmlns:a16="http://schemas.microsoft.com/office/drawing/2014/main" id="{0D8C3B32-552E-AE11-94D1-CB198D2007E9}"/>
              </a:ext>
            </a:extLst>
          </p:cNvPr>
          <p:cNvPicPr>
            <a:picLocks noChangeAspect="1"/>
          </p:cNvPicPr>
          <p:nvPr userDrawn="1"/>
        </p:nvPicPr>
        <p:blipFill>
          <a:blip r:embed="rId2"/>
          <a:stretch>
            <a:fillRect/>
          </a:stretch>
        </p:blipFill>
        <p:spPr>
          <a:xfrm>
            <a:off x="10001986" y="5964378"/>
            <a:ext cx="1557681" cy="359687"/>
          </a:xfrm>
          <a:prstGeom prst="rect">
            <a:avLst/>
          </a:prstGeom>
        </p:spPr>
      </p:pic>
      <p:sp>
        <p:nvSpPr>
          <p:cNvPr id="17" name="Text Placeholder 16">
            <a:extLst>
              <a:ext uri="{FF2B5EF4-FFF2-40B4-BE49-F238E27FC236}">
                <a16:creationId xmlns:a16="http://schemas.microsoft.com/office/drawing/2014/main" id="{9B866D17-E644-E523-38C8-2D0C8D84DF0A}"/>
              </a:ext>
            </a:extLst>
          </p:cNvPr>
          <p:cNvSpPr>
            <a:spLocks noGrp="1"/>
          </p:cNvSpPr>
          <p:nvPr>
            <p:ph type="body" sz="quarter" idx="11" hasCustomPrompt="1"/>
          </p:nvPr>
        </p:nvSpPr>
        <p:spPr>
          <a:xfrm>
            <a:off x="720292" y="4849380"/>
            <a:ext cx="2160588" cy="262948"/>
          </a:xfrm>
          <a:prstGeom prst="rect">
            <a:avLst/>
          </a:prstGeom>
        </p:spPr>
        <p:txBody>
          <a:bodyPr lIns="0" tIns="0" rIns="0" bIns="0"/>
          <a:lstStyle>
            <a:lvl1pPr marL="0" indent="0">
              <a:lnSpc>
                <a:spcPct val="100000"/>
              </a:lnSpc>
              <a:buNone/>
              <a:defRPr sz="1600" b="1">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Author name</a:t>
            </a:r>
          </a:p>
        </p:txBody>
      </p:sp>
      <p:sp>
        <p:nvSpPr>
          <p:cNvPr id="18" name="Text Placeholder 16">
            <a:extLst>
              <a:ext uri="{FF2B5EF4-FFF2-40B4-BE49-F238E27FC236}">
                <a16:creationId xmlns:a16="http://schemas.microsoft.com/office/drawing/2014/main" id="{0BC8820B-CE2B-241B-CE4B-8349D6812889}"/>
              </a:ext>
            </a:extLst>
          </p:cNvPr>
          <p:cNvSpPr>
            <a:spLocks noGrp="1"/>
          </p:cNvSpPr>
          <p:nvPr>
            <p:ph type="body" sz="quarter" idx="12" hasCustomPrompt="1"/>
          </p:nvPr>
        </p:nvSpPr>
        <p:spPr>
          <a:xfrm>
            <a:off x="720292" y="5208443"/>
            <a:ext cx="2160588" cy="262948"/>
          </a:xfrm>
          <a:prstGeom prst="rect">
            <a:avLst/>
          </a:prstGeom>
        </p:spPr>
        <p:txBody>
          <a:bodyPr lIns="0" tIns="0" rIns="0" bIns="0"/>
          <a:lstStyle>
            <a:lvl1pPr marL="0" indent="0">
              <a:lnSpc>
                <a:spcPct val="100000"/>
              </a:lnSpc>
              <a:buNone/>
              <a:defRPr sz="1600" b="0">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Title of person</a:t>
            </a:r>
          </a:p>
        </p:txBody>
      </p:sp>
      <p:sp>
        <p:nvSpPr>
          <p:cNvPr id="4" name="Text Placeholder 4">
            <a:extLst>
              <a:ext uri="{FF2B5EF4-FFF2-40B4-BE49-F238E27FC236}">
                <a16:creationId xmlns:a16="http://schemas.microsoft.com/office/drawing/2014/main" id="{B746A610-4C82-6E62-D488-C4FF1AB85351}"/>
              </a:ext>
            </a:extLst>
          </p:cNvPr>
          <p:cNvSpPr>
            <a:spLocks noGrp="1"/>
          </p:cNvSpPr>
          <p:nvPr>
            <p:ph type="body" sz="quarter" idx="13" hasCustomPrompt="1"/>
          </p:nvPr>
        </p:nvSpPr>
        <p:spPr>
          <a:xfrm>
            <a:off x="703359" y="692872"/>
            <a:ext cx="10352784" cy="3560763"/>
          </a:xfrm>
          <a:prstGeom prst="rect">
            <a:avLst/>
          </a:prstGeom>
        </p:spPr>
        <p:txBody>
          <a:bodyPr lIns="0" tIns="0" rIns="0" bIns="0"/>
          <a:lstStyle>
            <a:lvl1pPr marL="0" indent="0">
              <a:lnSpc>
                <a:spcPct val="100000"/>
              </a:lnSpc>
              <a:buNone/>
              <a:defRPr sz="6000" b="0" i="0" spc="-150">
                <a:solidFill>
                  <a:schemeClr val="bg1"/>
                </a:solidFill>
                <a:latin typeface="Spectral Light" panose="02020302060000000000" pitchFamily="18" charset="77"/>
              </a:defRPr>
            </a:lvl1pPr>
            <a:lvl2pPr marL="457200" indent="0">
              <a:buNone/>
              <a:defRPr sz="6000">
                <a:solidFill>
                  <a:schemeClr val="bg1"/>
                </a:solidFill>
                <a:latin typeface="Spectral" panose="02020502060000000000" pitchFamily="18" charset="77"/>
              </a:defRPr>
            </a:lvl2pPr>
            <a:lvl3pPr marL="914400" indent="0">
              <a:buNone/>
              <a:defRPr sz="6000">
                <a:solidFill>
                  <a:schemeClr val="bg1"/>
                </a:solidFill>
                <a:latin typeface="Spectral" panose="02020502060000000000" pitchFamily="18" charset="77"/>
              </a:defRPr>
            </a:lvl3pPr>
            <a:lvl4pPr marL="1371600" indent="0">
              <a:buNone/>
              <a:defRPr sz="6000">
                <a:solidFill>
                  <a:schemeClr val="bg1"/>
                </a:solidFill>
                <a:latin typeface="Spectral" panose="02020502060000000000" pitchFamily="18" charset="77"/>
              </a:defRPr>
            </a:lvl4pPr>
            <a:lvl5pPr marL="1828800" indent="0">
              <a:buNone/>
              <a:defRPr sz="6000">
                <a:solidFill>
                  <a:schemeClr val="bg1"/>
                </a:solidFill>
                <a:latin typeface="Spectral" panose="02020502060000000000" pitchFamily="18" charset="77"/>
              </a:defRPr>
            </a:lvl5pPr>
          </a:lstStyle>
          <a:p>
            <a:pPr lvl="0"/>
            <a:r>
              <a:rPr lang="en-US"/>
              <a:t>“We never exist in a singular dimension but in multiple. Every </a:t>
            </a:r>
            <a:r>
              <a:rPr lang="en-US" err="1"/>
              <a:t>endeavour</a:t>
            </a:r>
            <a:r>
              <a:rPr lang="en-US"/>
              <a:t> is marked by this inclusive mindset.”</a:t>
            </a:r>
          </a:p>
        </p:txBody>
      </p:sp>
    </p:spTree>
    <p:extLst>
      <p:ext uri="{BB962C8B-B14F-4D97-AF65-F5344CB8AC3E}">
        <p14:creationId xmlns:p14="http://schemas.microsoft.com/office/powerpoint/2010/main" val="421910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text 2 garnet">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3A894244-0EE3-E460-13BF-986B1BF17B41}"/>
              </a:ext>
            </a:extLst>
          </p:cNvPr>
          <p:cNvSpPr/>
          <p:nvPr userDrawn="1"/>
        </p:nvSpPr>
        <p:spPr>
          <a:xfrm>
            <a:off x="-155714" y="-125630"/>
            <a:ext cx="12503427" cy="7301683"/>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3" name="object 2">
            <a:extLst>
              <a:ext uri="{FF2B5EF4-FFF2-40B4-BE49-F238E27FC236}">
                <a16:creationId xmlns:a16="http://schemas.microsoft.com/office/drawing/2014/main" id="{CACB3805-00B5-D721-AB94-3526BE019488}"/>
              </a:ext>
            </a:extLst>
          </p:cNvPr>
          <p:cNvSpPr/>
          <p:nvPr userDrawn="1"/>
        </p:nvSpPr>
        <p:spPr>
          <a:xfrm>
            <a:off x="-7951" y="1876789"/>
            <a:ext cx="8432425" cy="529926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9C1C30"/>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18DA1FF8-1A8D-47EA-83B6-A7BC7CF2B368}"/>
              </a:ext>
            </a:extLst>
          </p:cNvPr>
          <p:cNvPicPr>
            <a:picLocks noChangeAspect="1"/>
          </p:cNvPicPr>
          <p:nvPr userDrawn="1"/>
        </p:nvPicPr>
        <p:blipFill>
          <a:blip r:embed="rId2"/>
          <a:stretch>
            <a:fillRect/>
          </a:stretch>
        </p:blipFill>
        <p:spPr>
          <a:xfrm>
            <a:off x="735563" y="69845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698145" y="3207135"/>
            <a:ext cx="6982816" cy="1764000"/>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138555"/>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D2174A53-E379-152A-B9DC-7524702B7B03}"/>
              </a:ext>
            </a:extLst>
          </p:cNvPr>
          <p:cNvSpPr/>
          <p:nvPr userDrawn="1"/>
        </p:nvSpPr>
        <p:spPr>
          <a:xfrm>
            <a:off x="735563" y="5502400"/>
            <a:ext cx="900000" cy="180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1016276"/>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Quote green">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8CE915-CBC4-2E14-C756-71DF33283945}"/>
              </a:ext>
            </a:extLst>
          </p:cNvPr>
          <p:cNvSpPr/>
          <p:nvPr userDrawn="1"/>
        </p:nvSpPr>
        <p:spPr>
          <a:xfrm>
            <a:off x="-114300" y="-128588"/>
            <a:ext cx="12320588" cy="700087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3" name="Picture 2">
            <a:extLst>
              <a:ext uri="{FF2B5EF4-FFF2-40B4-BE49-F238E27FC236}">
                <a16:creationId xmlns:a16="http://schemas.microsoft.com/office/drawing/2014/main" id="{0D8C3B32-552E-AE11-94D1-CB198D2007E9}"/>
              </a:ext>
            </a:extLst>
          </p:cNvPr>
          <p:cNvPicPr>
            <a:picLocks noChangeAspect="1"/>
          </p:cNvPicPr>
          <p:nvPr userDrawn="1"/>
        </p:nvPicPr>
        <p:blipFill>
          <a:blip r:embed="rId2"/>
          <a:stretch>
            <a:fillRect/>
          </a:stretch>
        </p:blipFill>
        <p:spPr>
          <a:xfrm>
            <a:off x="10001986" y="5964378"/>
            <a:ext cx="1557681" cy="359687"/>
          </a:xfrm>
          <a:prstGeom prst="rect">
            <a:avLst/>
          </a:prstGeom>
        </p:spPr>
      </p:pic>
      <p:sp>
        <p:nvSpPr>
          <p:cNvPr id="17" name="Text Placeholder 16">
            <a:extLst>
              <a:ext uri="{FF2B5EF4-FFF2-40B4-BE49-F238E27FC236}">
                <a16:creationId xmlns:a16="http://schemas.microsoft.com/office/drawing/2014/main" id="{9B866D17-E644-E523-38C8-2D0C8D84DF0A}"/>
              </a:ext>
            </a:extLst>
          </p:cNvPr>
          <p:cNvSpPr>
            <a:spLocks noGrp="1"/>
          </p:cNvSpPr>
          <p:nvPr>
            <p:ph type="body" sz="quarter" idx="11" hasCustomPrompt="1"/>
          </p:nvPr>
        </p:nvSpPr>
        <p:spPr>
          <a:xfrm>
            <a:off x="720292" y="4849380"/>
            <a:ext cx="2160588" cy="262948"/>
          </a:xfrm>
          <a:prstGeom prst="rect">
            <a:avLst/>
          </a:prstGeom>
        </p:spPr>
        <p:txBody>
          <a:bodyPr lIns="0" tIns="0" rIns="0" bIns="0"/>
          <a:lstStyle>
            <a:lvl1pPr marL="0" indent="0">
              <a:lnSpc>
                <a:spcPct val="100000"/>
              </a:lnSpc>
              <a:buNone/>
              <a:defRPr sz="1600" b="1">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Author name</a:t>
            </a:r>
          </a:p>
        </p:txBody>
      </p:sp>
      <p:sp>
        <p:nvSpPr>
          <p:cNvPr id="18" name="Text Placeholder 16">
            <a:extLst>
              <a:ext uri="{FF2B5EF4-FFF2-40B4-BE49-F238E27FC236}">
                <a16:creationId xmlns:a16="http://schemas.microsoft.com/office/drawing/2014/main" id="{0BC8820B-CE2B-241B-CE4B-8349D6812889}"/>
              </a:ext>
            </a:extLst>
          </p:cNvPr>
          <p:cNvSpPr>
            <a:spLocks noGrp="1"/>
          </p:cNvSpPr>
          <p:nvPr>
            <p:ph type="body" sz="quarter" idx="12" hasCustomPrompt="1"/>
          </p:nvPr>
        </p:nvSpPr>
        <p:spPr>
          <a:xfrm>
            <a:off x="720292" y="5208443"/>
            <a:ext cx="2160588" cy="262948"/>
          </a:xfrm>
          <a:prstGeom prst="rect">
            <a:avLst/>
          </a:prstGeom>
        </p:spPr>
        <p:txBody>
          <a:bodyPr lIns="0" tIns="0" rIns="0" bIns="0"/>
          <a:lstStyle>
            <a:lvl1pPr marL="0" indent="0">
              <a:lnSpc>
                <a:spcPct val="100000"/>
              </a:lnSpc>
              <a:buNone/>
              <a:defRPr sz="1600" b="0">
                <a:solidFill>
                  <a:schemeClr val="bg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Title of person</a:t>
            </a:r>
          </a:p>
        </p:txBody>
      </p:sp>
      <p:sp>
        <p:nvSpPr>
          <p:cNvPr id="4" name="Text Placeholder 4">
            <a:extLst>
              <a:ext uri="{FF2B5EF4-FFF2-40B4-BE49-F238E27FC236}">
                <a16:creationId xmlns:a16="http://schemas.microsoft.com/office/drawing/2014/main" id="{3DC7D925-7777-AFC7-074E-8C97D0D8DB8E}"/>
              </a:ext>
            </a:extLst>
          </p:cNvPr>
          <p:cNvSpPr>
            <a:spLocks noGrp="1"/>
          </p:cNvSpPr>
          <p:nvPr>
            <p:ph type="body" sz="quarter" idx="13" hasCustomPrompt="1"/>
          </p:nvPr>
        </p:nvSpPr>
        <p:spPr>
          <a:xfrm>
            <a:off x="703359" y="692872"/>
            <a:ext cx="10352784" cy="3560763"/>
          </a:xfrm>
          <a:prstGeom prst="rect">
            <a:avLst/>
          </a:prstGeom>
        </p:spPr>
        <p:txBody>
          <a:bodyPr lIns="0" tIns="0" rIns="0" bIns="0"/>
          <a:lstStyle>
            <a:lvl1pPr marL="0" indent="0">
              <a:lnSpc>
                <a:spcPct val="100000"/>
              </a:lnSpc>
              <a:buNone/>
              <a:defRPr sz="6000" b="0" i="0" spc="-150">
                <a:solidFill>
                  <a:schemeClr val="bg1"/>
                </a:solidFill>
                <a:latin typeface="Spectral Light" panose="02020302060000000000" pitchFamily="18" charset="77"/>
              </a:defRPr>
            </a:lvl1pPr>
            <a:lvl2pPr marL="457200" indent="0">
              <a:buNone/>
              <a:defRPr sz="6000">
                <a:solidFill>
                  <a:schemeClr val="bg1"/>
                </a:solidFill>
                <a:latin typeface="Spectral" panose="02020502060000000000" pitchFamily="18" charset="77"/>
              </a:defRPr>
            </a:lvl2pPr>
            <a:lvl3pPr marL="914400" indent="0">
              <a:buNone/>
              <a:defRPr sz="6000">
                <a:solidFill>
                  <a:schemeClr val="bg1"/>
                </a:solidFill>
                <a:latin typeface="Spectral" panose="02020502060000000000" pitchFamily="18" charset="77"/>
              </a:defRPr>
            </a:lvl3pPr>
            <a:lvl4pPr marL="1371600" indent="0">
              <a:buNone/>
              <a:defRPr sz="6000">
                <a:solidFill>
                  <a:schemeClr val="bg1"/>
                </a:solidFill>
                <a:latin typeface="Spectral" panose="02020502060000000000" pitchFamily="18" charset="77"/>
              </a:defRPr>
            </a:lvl4pPr>
            <a:lvl5pPr marL="1828800" indent="0">
              <a:buNone/>
              <a:defRPr sz="6000">
                <a:solidFill>
                  <a:schemeClr val="bg1"/>
                </a:solidFill>
                <a:latin typeface="Spectral" panose="02020502060000000000" pitchFamily="18" charset="77"/>
              </a:defRPr>
            </a:lvl5pPr>
          </a:lstStyle>
          <a:p>
            <a:pPr lvl="0"/>
            <a:r>
              <a:rPr lang="en-US"/>
              <a:t>“We never exist in a singular dimension but in multiple. Every </a:t>
            </a:r>
            <a:r>
              <a:rPr lang="en-US" err="1"/>
              <a:t>endeavour</a:t>
            </a:r>
            <a:r>
              <a:rPr lang="en-US"/>
              <a:t> is marked by this inclusive mindset.”</a:t>
            </a:r>
          </a:p>
        </p:txBody>
      </p:sp>
    </p:spTree>
    <p:extLst>
      <p:ext uri="{BB962C8B-B14F-4D97-AF65-F5344CB8AC3E}">
        <p14:creationId xmlns:p14="http://schemas.microsoft.com/office/powerpoint/2010/main" val="421352613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whit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8CE915-CBC4-2E14-C756-71DF33283945}"/>
              </a:ext>
            </a:extLst>
          </p:cNvPr>
          <p:cNvSpPr/>
          <p:nvPr userDrawn="1"/>
        </p:nvSpPr>
        <p:spPr>
          <a:xfrm>
            <a:off x="-114300" y="-128588"/>
            <a:ext cx="12320588" cy="7000876"/>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17" name="Text Placeholder 16">
            <a:extLst>
              <a:ext uri="{FF2B5EF4-FFF2-40B4-BE49-F238E27FC236}">
                <a16:creationId xmlns:a16="http://schemas.microsoft.com/office/drawing/2014/main" id="{9B866D17-E644-E523-38C8-2D0C8D84DF0A}"/>
              </a:ext>
            </a:extLst>
          </p:cNvPr>
          <p:cNvSpPr>
            <a:spLocks noGrp="1"/>
          </p:cNvSpPr>
          <p:nvPr>
            <p:ph type="body" sz="quarter" idx="11" hasCustomPrompt="1"/>
          </p:nvPr>
        </p:nvSpPr>
        <p:spPr>
          <a:xfrm>
            <a:off x="720292" y="4849380"/>
            <a:ext cx="2160588" cy="262948"/>
          </a:xfrm>
          <a:prstGeom prst="rect">
            <a:avLst/>
          </a:prstGeom>
        </p:spPr>
        <p:txBody>
          <a:bodyPr lIns="0" tIns="0" rIns="0" bIns="0"/>
          <a:lstStyle>
            <a:lvl1pPr marL="0" indent="0">
              <a:lnSpc>
                <a:spcPct val="100000"/>
              </a:lnSpc>
              <a:buNone/>
              <a:defRPr sz="1600" b="1">
                <a:solidFill>
                  <a:schemeClr val="tx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Author name</a:t>
            </a:r>
          </a:p>
        </p:txBody>
      </p:sp>
      <p:sp>
        <p:nvSpPr>
          <p:cNvPr id="18" name="Text Placeholder 16">
            <a:extLst>
              <a:ext uri="{FF2B5EF4-FFF2-40B4-BE49-F238E27FC236}">
                <a16:creationId xmlns:a16="http://schemas.microsoft.com/office/drawing/2014/main" id="{0BC8820B-CE2B-241B-CE4B-8349D6812889}"/>
              </a:ext>
            </a:extLst>
          </p:cNvPr>
          <p:cNvSpPr>
            <a:spLocks noGrp="1"/>
          </p:cNvSpPr>
          <p:nvPr>
            <p:ph type="body" sz="quarter" idx="12" hasCustomPrompt="1"/>
          </p:nvPr>
        </p:nvSpPr>
        <p:spPr>
          <a:xfrm>
            <a:off x="720292" y="5208443"/>
            <a:ext cx="2160588" cy="262948"/>
          </a:xfrm>
          <a:prstGeom prst="rect">
            <a:avLst/>
          </a:prstGeom>
        </p:spPr>
        <p:txBody>
          <a:bodyPr lIns="0" tIns="0" rIns="0" bIns="0"/>
          <a:lstStyle>
            <a:lvl1pPr marL="0" indent="0">
              <a:lnSpc>
                <a:spcPct val="100000"/>
              </a:lnSpc>
              <a:buNone/>
              <a:defRPr sz="1600" b="0">
                <a:solidFill>
                  <a:schemeClr val="tx1"/>
                </a:solidFill>
                <a:latin typeface="Work Sans" pitchFamily="2" charset="77"/>
              </a:defRPr>
            </a:lvl1pPr>
            <a:lvl2pPr marL="457200" indent="0">
              <a:lnSpc>
                <a:spcPct val="100000"/>
              </a:lnSpc>
              <a:buNone/>
              <a:defRPr sz="1800" b="1">
                <a:solidFill>
                  <a:schemeClr val="bg1"/>
                </a:solidFill>
                <a:latin typeface="Work Sans" pitchFamily="2" charset="77"/>
              </a:defRPr>
            </a:lvl2pPr>
            <a:lvl3pPr marL="914400" indent="0">
              <a:lnSpc>
                <a:spcPct val="100000"/>
              </a:lnSpc>
              <a:buNone/>
              <a:defRPr sz="1800" b="1">
                <a:solidFill>
                  <a:schemeClr val="bg1"/>
                </a:solidFill>
                <a:latin typeface="Work Sans" pitchFamily="2" charset="77"/>
              </a:defRPr>
            </a:lvl3pPr>
            <a:lvl4pPr marL="1371600" indent="0">
              <a:lnSpc>
                <a:spcPct val="100000"/>
              </a:lnSpc>
              <a:buNone/>
              <a:defRPr sz="1800" b="1">
                <a:solidFill>
                  <a:schemeClr val="bg1"/>
                </a:solidFill>
                <a:latin typeface="Work Sans" pitchFamily="2" charset="77"/>
              </a:defRPr>
            </a:lvl4pPr>
            <a:lvl5pPr marL="1828800" indent="0">
              <a:lnSpc>
                <a:spcPct val="100000"/>
              </a:lnSpc>
              <a:buNone/>
              <a:defRPr sz="1800" b="1">
                <a:solidFill>
                  <a:schemeClr val="bg1"/>
                </a:solidFill>
                <a:latin typeface="Work Sans" pitchFamily="2" charset="77"/>
              </a:defRPr>
            </a:lvl5pPr>
          </a:lstStyle>
          <a:p>
            <a:pPr lvl="0"/>
            <a:r>
              <a:rPr lang="en-US"/>
              <a:t>Title of person</a:t>
            </a:r>
          </a:p>
        </p:txBody>
      </p:sp>
      <p:pic>
        <p:nvPicPr>
          <p:cNvPr id="7" name="Picture 6">
            <a:extLst>
              <a:ext uri="{FF2B5EF4-FFF2-40B4-BE49-F238E27FC236}">
                <a16:creationId xmlns:a16="http://schemas.microsoft.com/office/drawing/2014/main" id="{D41FF032-AF46-18CE-249F-0EFCBE422CFB}"/>
              </a:ext>
            </a:extLst>
          </p:cNvPr>
          <p:cNvPicPr>
            <a:picLocks noChangeAspect="1"/>
          </p:cNvPicPr>
          <p:nvPr userDrawn="1"/>
        </p:nvPicPr>
        <p:blipFill>
          <a:blip r:embed="rId2"/>
          <a:stretch>
            <a:fillRect/>
          </a:stretch>
        </p:blipFill>
        <p:spPr>
          <a:xfrm>
            <a:off x="10061205" y="5904794"/>
            <a:ext cx="1557681" cy="359688"/>
          </a:xfrm>
          <a:prstGeom prst="rect">
            <a:avLst/>
          </a:prstGeom>
        </p:spPr>
      </p:pic>
      <p:sp>
        <p:nvSpPr>
          <p:cNvPr id="3" name="Text Placeholder 4">
            <a:extLst>
              <a:ext uri="{FF2B5EF4-FFF2-40B4-BE49-F238E27FC236}">
                <a16:creationId xmlns:a16="http://schemas.microsoft.com/office/drawing/2014/main" id="{18C9142A-9214-B10F-DE31-52A721B1A520}"/>
              </a:ext>
            </a:extLst>
          </p:cNvPr>
          <p:cNvSpPr>
            <a:spLocks noGrp="1"/>
          </p:cNvSpPr>
          <p:nvPr>
            <p:ph type="body" sz="quarter" idx="13" hasCustomPrompt="1"/>
          </p:nvPr>
        </p:nvSpPr>
        <p:spPr>
          <a:xfrm>
            <a:off x="703359" y="692872"/>
            <a:ext cx="10352784" cy="3560763"/>
          </a:xfrm>
          <a:prstGeom prst="rect">
            <a:avLst/>
          </a:prstGeom>
        </p:spPr>
        <p:txBody>
          <a:bodyPr lIns="0" tIns="0" rIns="0" bIns="0"/>
          <a:lstStyle>
            <a:lvl1pPr marL="0" indent="0">
              <a:lnSpc>
                <a:spcPct val="100000"/>
              </a:lnSpc>
              <a:buNone/>
              <a:defRPr sz="6000" b="0" i="0" spc="-150">
                <a:solidFill>
                  <a:schemeClr val="tx1"/>
                </a:solidFill>
                <a:latin typeface="Spectral Light" panose="02020302060000000000" pitchFamily="18" charset="77"/>
              </a:defRPr>
            </a:lvl1pPr>
            <a:lvl2pPr marL="457200" indent="0">
              <a:buNone/>
              <a:defRPr sz="6000">
                <a:solidFill>
                  <a:schemeClr val="bg1"/>
                </a:solidFill>
                <a:latin typeface="Spectral" panose="02020502060000000000" pitchFamily="18" charset="77"/>
              </a:defRPr>
            </a:lvl2pPr>
            <a:lvl3pPr marL="914400" indent="0">
              <a:buNone/>
              <a:defRPr sz="6000">
                <a:solidFill>
                  <a:schemeClr val="bg1"/>
                </a:solidFill>
                <a:latin typeface="Spectral" panose="02020502060000000000" pitchFamily="18" charset="77"/>
              </a:defRPr>
            </a:lvl3pPr>
            <a:lvl4pPr marL="1371600" indent="0">
              <a:buNone/>
              <a:defRPr sz="6000">
                <a:solidFill>
                  <a:schemeClr val="bg1"/>
                </a:solidFill>
                <a:latin typeface="Spectral" panose="02020502060000000000" pitchFamily="18" charset="77"/>
              </a:defRPr>
            </a:lvl4pPr>
            <a:lvl5pPr marL="1828800" indent="0">
              <a:buNone/>
              <a:defRPr sz="6000">
                <a:solidFill>
                  <a:schemeClr val="bg1"/>
                </a:solidFill>
                <a:latin typeface="Spectral" panose="02020502060000000000" pitchFamily="18" charset="77"/>
              </a:defRPr>
            </a:lvl5pPr>
          </a:lstStyle>
          <a:p>
            <a:pPr lvl="0"/>
            <a:r>
              <a:rPr lang="en-US"/>
              <a:t>“We never exist in a singular dimension but in multiple. Every </a:t>
            </a:r>
            <a:r>
              <a:rPr lang="en-US" err="1"/>
              <a:t>endeavour</a:t>
            </a:r>
            <a:r>
              <a:rPr lang="en-US"/>
              <a:t> is marked by this inclusive mindset.”</a:t>
            </a:r>
          </a:p>
        </p:txBody>
      </p:sp>
    </p:spTree>
    <p:extLst>
      <p:ext uri="{BB962C8B-B14F-4D97-AF65-F5344CB8AC3E}">
        <p14:creationId xmlns:p14="http://schemas.microsoft.com/office/powerpoint/2010/main" val="1267816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693F3E36-C3F5-14F0-6DBB-6FF00621F6A2}"/>
              </a:ext>
            </a:extLst>
          </p:cNvPr>
          <p:cNvSpPr/>
          <p:nvPr userDrawn="1"/>
        </p:nvSpPr>
        <p:spPr>
          <a:xfrm>
            <a:off x="-228666"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6" name="Picture 3">
            <a:extLst>
              <a:ext uri="{FF2B5EF4-FFF2-40B4-BE49-F238E27FC236}">
                <a16:creationId xmlns:a16="http://schemas.microsoft.com/office/drawing/2014/main" id="{5DD6C08C-E17B-9E73-4447-8B4E34D8D03B}"/>
              </a:ext>
            </a:extLst>
          </p:cNvPr>
          <p:cNvPicPr>
            <a:picLocks noChangeAspect="1"/>
          </p:cNvPicPr>
          <p:nvPr userDrawn="1"/>
        </p:nvPicPr>
        <p:blipFill>
          <a:blip r:embed="rId2">
            <a:extLst>
              <a:ext uri="{96DAC541-7B7A-43D3-8B79-37D633B846F1}">
                <asvg:svgBlip xmlns:asvg="http://schemas.microsoft.com/office/drawing/2016/SVG/main" r:embed="rId3"/>
              </a:ext>
            </a:extLst>
          </a:blip>
          <a:srcRect l="6747" t="17252" r="54519" b="17252"/>
          <a:stretch/>
        </p:blipFill>
        <p:spPr>
          <a:xfrm rot="5400000">
            <a:off x="2355576" y="-2895666"/>
            <a:ext cx="7480852" cy="12649333"/>
          </a:xfrm>
          <a:prstGeom prst="rect">
            <a:avLst/>
          </a:prstGeom>
        </p:spPr>
      </p:pic>
      <p:pic>
        <p:nvPicPr>
          <p:cNvPr id="3" name="Picture 2">
            <a:extLst>
              <a:ext uri="{FF2B5EF4-FFF2-40B4-BE49-F238E27FC236}">
                <a16:creationId xmlns:a16="http://schemas.microsoft.com/office/drawing/2014/main" id="{7389C4D0-0696-7D42-08ED-6186EF8EE6EF}"/>
              </a:ext>
            </a:extLst>
          </p:cNvPr>
          <p:cNvPicPr>
            <a:picLocks noChangeAspect="1"/>
          </p:cNvPicPr>
          <p:nvPr userDrawn="1"/>
        </p:nvPicPr>
        <p:blipFill>
          <a:blip r:embed="rId4"/>
          <a:stretch>
            <a:fillRect/>
          </a:stretch>
        </p:blipFill>
        <p:spPr>
          <a:xfrm>
            <a:off x="4601717" y="2134908"/>
            <a:ext cx="2988567" cy="2588185"/>
          </a:xfrm>
          <a:prstGeom prst="rect">
            <a:avLst/>
          </a:prstGeom>
        </p:spPr>
      </p:pic>
    </p:spTree>
    <p:extLst>
      <p:ext uri="{BB962C8B-B14F-4D97-AF65-F5344CB8AC3E}">
        <p14:creationId xmlns:p14="http://schemas.microsoft.com/office/powerpoint/2010/main" val="47212717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lank dome 1 garnet">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6"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2B8F2CE9-063E-2BF4-04C2-808F192C864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747" t="17252" r="54519" b="17252"/>
          <a:stretch/>
        </p:blipFill>
        <p:spPr>
          <a:xfrm rot="5400000">
            <a:off x="2355576" y="-2895666"/>
            <a:ext cx="7480852" cy="12649333"/>
          </a:xfrm>
          <a:prstGeom prst="rect">
            <a:avLst/>
          </a:prstGeom>
        </p:spPr>
      </p:pic>
    </p:spTree>
    <p:extLst>
      <p:ext uri="{BB962C8B-B14F-4D97-AF65-F5344CB8AC3E}">
        <p14:creationId xmlns:p14="http://schemas.microsoft.com/office/powerpoint/2010/main" val="181614258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dome 1 charcoal">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6"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2B8F2CE9-063E-2BF4-04C2-808F192C864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747" t="17252" r="54519" b="17252"/>
          <a:stretch/>
        </p:blipFill>
        <p:spPr>
          <a:xfrm rot="5400000">
            <a:off x="2355574" y="-2895666"/>
            <a:ext cx="7480852" cy="12649333"/>
          </a:xfrm>
          <a:prstGeom prst="rect">
            <a:avLst/>
          </a:prstGeom>
        </p:spPr>
      </p:pic>
    </p:spTree>
    <p:extLst>
      <p:ext uri="{BB962C8B-B14F-4D97-AF65-F5344CB8AC3E}">
        <p14:creationId xmlns:p14="http://schemas.microsoft.com/office/powerpoint/2010/main" val="143046596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nk dome 1 grey">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5"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2B8F2CE9-063E-2BF4-04C2-808F192C864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747" t="17252" r="54519" b="17252"/>
          <a:stretch/>
        </p:blipFill>
        <p:spPr>
          <a:xfrm rot="5400000">
            <a:off x="2355576" y="-2895667"/>
            <a:ext cx="7480852" cy="12649333"/>
          </a:xfrm>
          <a:prstGeom prst="rect">
            <a:avLst/>
          </a:prstGeom>
        </p:spPr>
      </p:pic>
    </p:spTree>
    <p:extLst>
      <p:ext uri="{BB962C8B-B14F-4D97-AF65-F5344CB8AC3E}">
        <p14:creationId xmlns:p14="http://schemas.microsoft.com/office/powerpoint/2010/main" val="1882524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dome 1 blu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5"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2B8F2CE9-063E-2BF4-04C2-808F192C864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747" t="17252" r="54519" b="17252"/>
          <a:stretch/>
        </p:blipFill>
        <p:spPr>
          <a:xfrm rot="5400000">
            <a:off x="2355578" y="-2895667"/>
            <a:ext cx="7480852" cy="12649333"/>
          </a:xfrm>
          <a:prstGeom prst="rect">
            <a:avLst/>
          </a:prstGeom>
        </p:spPr>
      </p:pic>
    </p:spTree>
    <p:extLst>
      <p:ext uri="{BB962C8B-B14F-4D97-AF65-F5344CB8AC3E}">
        <p14:creationId xmlns:p14="http://schemas.microsoft.com/office/powerpoint/2010/main" val="16082279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dome 1 green">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5"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2B8F2CE9-063E-2BF4-04C2-808F192C864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747" t="17252" r="54519" b="17252"/>
          <a:stretch/>
        </p:blipFill>
        <p:spPr>
          <a:xfrm rot="5400000">
            <a:off x="2355574" y="-2895666"/>
            <a:ext cx="7480852" cy="12649333"/>
          </a:xfrm>
          <a:prstGeom prst="rect">
            <a:avLst/>
          </a:prstGeom>
        </p:spPr>
      </p:pic>
    </p:spTree>
    <p:extLst>
      <p:ext uri="{BB962C8B-B14F-4D97-AF65-F5344CB8AC3E}">
        <p14:creationId xmlns:p14="http://schemas.microsoft.com/office/powerpoint/2010/main" val="365528304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dome 1 whit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5"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4" name="Picture 3">
            <a:extLst>
              <a:ext uri="{FF2B5EF4-FFF2-40B4-BE49-F238E27FC236}">
                <a16:creationId xmlns:a16="http://schemas.microsoft.com/office/drawing/2014/main" id="{2B8F2CE9-063E-2BF4-04C2-808F192C864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747" t="17252" r="54519" b="17252"/>
          <a:stretch/>
        </p:blipFill>
        <p:spPr>
          <a:xfrm rot="5400000">
            <a:off x="2355574" y="-2895666"/>
            <a:ext cx="7480852" cy="12649333"/>
          </a:xfrm>
          <a:prstGeom prst="rect">
            <a:avLst/>
          </a:prstGeom>
        </p:spPr>
      </p:pic>
    </p:spTree>
    <p:extLst>
      <p:ext uri="{BB962C8B-B14F-4D97-AF65-F5344CB8AC3E}">
        <p14:creationId xmlns:p14="http://schemas.microsoft.com/office/powerpoint/2010/main" val="406621023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dome 2 garnet">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D68F1D98-4DAB-A426-ADE5-39C4054513EC}"/>
              </a:ext>
            </a:extLst>
          </p:cNvPr>
          <p:cNvSpPr/>
          <p:nvPr userDrawn="1"/>
        </p:nvSpPr>
        <p:spPr>
          <a:xfrm>
            <a:off x="-130932" y="-94280"/>
            <a:ext cx="12346440" cy="6979760"/>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5">
            <a:extLst>
              <a:ext uri="{FF2B5EF4-FFF2-40B4-BE49-F238E27FC236}">
                <a16:creationId xmlns:a16="http://schemas.microsoft.com/office/drawing/2014/main" id="{069F15BF-0FDF-E593-51EA-440C6B708879}"/>
              </a:ext>
            </a:extLst>
          </p:cNvPr>
          <p:cNvPicPr>
            <a:picLocks noChangeAspect="1"/>
          </p:cNvPicPr>
          <p:nvPr userDrawn="1"/>
        </p:nvPicPr>
        <p:blipFill>
          <a:blip r:embed="rId2">
            <a:extLst>
              <a:ext uri="{96DAC541-7B7A-43D3-8B79-37D633B846F1}">
                <asvg:svgBlip xmlns:asvg="http://schemas.microsoft.com/office/drawing/2016/SVG/main" r:embed="rId3"/>
              </a:ext>
            </a:extLst>
          </a:blip>
          <a:srcRect l="-8322" t="-1021" r="50170" b="50198"/>
          <a:stretch/>
        </p:blipFill>
        <p:spPr>
          <a:xfrm>
            <a:off x="7743554" y="2955074"/>
            <a:ext cx="4448446" cy="3887772"/>
          </a:xfrm>
          <a:prstGeom prst="rect">
            <a:avLst/>
          </a:prstGeom>
        </p:spPr>
      </p:pic>
    </p:spTree>
    <p:extLst>
      <p:ext uri="{BB962C8B-B14F-4D97-AF65-F5344CB8AC3E}">
        <p14:creationId xmlns:p14="http://schemas.microsoft.com/office/powerpoint/2010/main" val="2936366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text 2 charcoal">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3A894244-0EE3-E460-13BF-986B1BF17B41}"/>
              </a:ext>
            </a:extLst>
          </p:cNvPr>
          <p:cNvSpPr/>
          <p:nvPr userDrawn="1"/>
        </p:nvSpPr>
        <p:spPr>
          <a:xfrm>
            <a:off x="-155714" y="-125630"/>
            <a:ext cx="12503427" cy="7301683"/>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3" name="object 2">
            <a:extLst>
              <a:ext uri="{FF2B5EF4-FFF2-40B4-BE49-F238E27FC236}">
                <a16:creationId xmlns:a16="http://schemas.microsoft.com/office/drawing/2014/main" id="{CACB3805-00B5-D721-AB94-3526BE019488}"/>
              </a:ext>
            </a:extLst>
          </p:cNvPr>
          <p:cNvSpPr/>
          <p:nvPr userDrawn="1"/>
        </p:nvSpPr>
        <p:spPr>
          <a:xfrm>
            <a:off x="-7951" y="1876789"/>
            <a:ext cx="8432425" cy="529926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3A3A3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18DA1FF8-1A8D-47EA-83B6-A7BC7CF2B368}"/>
              </a:ext>
            </a:extLst>
          </p:cNvPr>
          <p:cNvPicPr>
            <a:picLocks noChangeAspect="1"/>
          </p:cNvPicPr>
          <p:nvPr userDrawn="1"/>
        </p:nvPicPr>
        <p:blipFill>
          <a:blip r:embed="rId2"/>
          <a:stretch>
            <a:fillRect/>
          </a:stretch>
        </p:blipFill>
        <p:spPr>
          <a:xfrm>
            <a:off x="735563" y="69845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698145" y="3207135"/>
            <a:ext cx="6982816" cy="1764277"/>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138555"/>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B70148E2-5057-DBA5-2DBE-DBA7749B76A8}"/>
              </a:ext>
            </a:extLst>
          </p:cNvPr>
          <p:cNvSpPr/>
          <p:nvPr userDrawn="1"/>
        </p:nvSpPr>
        <p:spPr>
          <a:xfrm>
            <a:off x="735563" y="55024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9361841"/>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dome 2 charcoal">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D68F1D98-4DAB-A426-ADE5-39C4054513EC}"/>
              </a:ext>
            </a:extLst>
          </p:cNvPr>
          <p:cNvSpPr/>
          <p:nvPr userDrawn="1"/>
        </p:nvSpPr>
        <p:spPr>
          <a:xfrm>
            <a:off x="-130932" y="-94280"/>
            <a:ext cx="12346440" cy="6979760"/>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5">
            <a:extLst>
              <a:ext uri="{FF2B5EF4-FFF2-40B4-BE49-F238E27FC236}">
                <a16:creationId xmlns:a16="http://schemas.microsoft.com/office/drawing/2014/main" id="{069F15BF-0FDF-E593-51EA-440C6B708879}"/>
              </a:ext>
            </a:extLst>
          </p:cNvPr>
          <p:cNvPicPr>
            <a:picLocks noChangeAspect="1"/>
          </p:cNvPicPr>
          <p:nvPr userDrawn="1"/>
        </p:nvPicPr>
        <p:blipFill>
          <a:blip r:embed="rId2">
            <a:extLst>
              <a:ext uri="{96DAC541-7B7A-43D3-8B79-37D633B846F1}">
                <asvg:svgBlip xmlns:asvg="http://schemas.microsoft.com/office/drawing/2016/SVG/main" r:embed="rId3"/>
              </a:ext>
            </a:extLst>
          </a:blip>
          <a:srcRect l="-8322" t="-1021" r="50170" b="50198"/>
          <a:stretch/>
        </p:blipFill>
        <p:spPr>
          <a:xfrm>
            <a:off x="7743554" y="2955074"/>
            <a:ext cx="4448446" cy="3887772"/>
          </a:xfrm>
          <a:prstGeom prst="rect">
            <a:avLst/>
          </a:prstGeom>
        </p:spPr>
      </p:pic>
    </p:spTree>
    <p:extLst>
      <p:ext uri="{BB962C8B-B14F-4D97-AF65-F5344CB8AC3E}">
        <p14:creationId xmlns:p14="http://schemas.microsoft.com/office/powerpoint/2010/main" val="93214003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dome 2 grey">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D68F1D98-4DAB-A426-ADE5-39C4054513EC}"/>
              </a:ext>
            </a:extLst>
          </p:cNvPr>
          <p:cNvSpPr/>
          <p:nvPr userDrawn="1"/>
        </p:nvSpPr>
        <p:spPr>
          <a:xfrm>
            <a:off x="-130932" y="-94280"/>
            <a:ext cx="12346440" cy="6979760"/>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5">
            <a:extLst>
              <a:ext uri="{FF2B5EF4-FFF2-40B4-BE49-F238E27FC236}">
                <a16:creationId xmlns:a16="http://schemas.microsoft.com/office/drawing/2014/main" id="{069F15BF-0FDF-E593-51EA-440C6B708879}"/>
              </a:ext>
            </a:extLst>
          </p:cNvPr>
          <p:cNvPicPr>
            <a:picLocks noChangeAspect="1"/>
          </p:cNvPicPr>
          <p:nvPr userDrawn="1"/>
        </p:nvPicPr>
        <p:blipFill>
          <a:blip r:embed="rId2">
            <a:extLst>
              <a:ext uri="{96DAC541-7B7A-43D3-8B79-37D633B846F1}">
                <asvg:svgBlip xmlns:asvg="http://schemas.microsoft.com/office/drawing/2016/SVG/main" r:embed="rId3"/>
              </a:ext>
            </a:extLst>
          </a:blip>
          <a:srcRect l="-8322" t="-1021" r="50170" b="50198"/>
          <a:stretch/>
        </p:blipFill>
        <p:spPr>
          <a:xfrm>
            <a:off x="7743554" y="2955074"/>
            <a:ext cx="4448446" cy="3887772"/>
          </a:xfrm>
          <a:prstGeom prst="rect">
            <a:avLst/>
          </a:prstGeom>
        </p:spPr>
      </p:pic>
    </p:spTree>
    <p:extLst>
      <p:ext uri="{BB962C8B-B14F-4D97-AF65-F5344CB8AC3E}">
        <p14:creationId xmlns:p14="http://schemas.microsoft.com/office/powerpoint/2010/main" val="167287474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dome 2 blue">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D68F1D98-4DAB-A426-ADE5-39C4054513EC}"/>
              </a:ext>
            </a:extLst>
          </p:cNvPr>
          <p:cNvSpPr/>
          <p:nvPr userDrawn="1"/>
        </p:nvSpPr>
        <p:spPr>
          <a:xfrm>
            <a:off x="-130932" y="-94280"/>
            <a:ext cx="12346440" cy="6979760"/>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5">
            <a:extLst>
              <a:ext uri="{FF2B5EF4-FFF2-40B4-BE49-F238E27FC236}">
                <a16:creationId xmlns:a16="http://schemas.microsoft.com/office/drawing/2014/main" id="{069F15BF-0FDF-E593-51EA-440C6B708879}"/>
              </a:ext>
            </a:extLst>
          </p:cNvPr>
          <p:cNvPicPr>
            <a:picLocks noChangeAspect="1"/>
          </p:cNvPicPr>
          <p:nvPr userDrawn="1"/>
        </p:nvPicPr>
        <p:blipFill>
          <a:blip r:embed="rId2">
            <a:extLst>
              <a:ext uri="{96DAC541-7B7A-43D3-8B79-37D633B846F1}">
                <asvg:svgBlip xmlns:asvg="http://schemas.microsoft.com/office/drawing/2016/SVG/main" r:embed="rId3"/>
              </a:ext>
            </a:extLst>
          </a:blip>
          <a:srcRect l="-8322" t="-1021" r="50170" b="50198"/>
          <a:stretch/>
        </p:blipFill>
        <p:spPr>
          <a:xfrm>
            <a:off x="7743554" y="2955074"/>
            <a:ext cx="4448446" cy="3887772"/>
          </a:xfrm>
          <a:prstGeom prst="rect">
            <a:avLst/>
          </a:prstGeom>
        </p:spPr>
      </p:pic>
    </p:spTree>
    <p:extLst>
      <p:ext uri="{BB962C8B-B14F-4D97-AF65-F5344CB8AC3E}">
        <p14:creationId xmlns:p14="http://schemas.microsoft.com/office/powerpoint/2010/main" val="1862094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dome 2 green">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D68F1D98-4DAB-A426-ADE5-39C4054513EC}"/>
              </a:ext>
            </a:extLst>
          </p:cNvPr>
          <p:cNvSpPr/>
          <p:nvPr userDrawn="1"/>
        </p:nvSpPr>
        <p:spPr>
          <a:xfrm>
            <a:off x="-130932" y="-94280"/>
            <a:ext cx="12346440" cy="6979760"/>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5">
            <a:extLst>
              <a:ext uri="{FF2B5EF4-FFF2-40B4-BE49-F238E27FC236}">
                <a16:creationId xmlns:a16="http://schemas.microsoft.com/office/drawing/2014/main" id="{069F15BF-0FDF-E593-51EA-440C6B708879}"/>
              </a:ext>
            </a:extLst>
          </p:cNvPr>
          <p:cNvPicPr>
            <a:picLocks noChangeAspect="1"/>
          </p:cNvPicPr>
          <p:nvPr userDrawn="1"/>
        </p:nvPicPr>
        <p:blipFill>
          <a:blip r:embed="rId2">
            <a:extLst>
              <a:ext uri="{96DAC541-7B7A-43D3-8B79-37D633B846F1}">
                <asvg:svgBlip xmlns:asvg="http://schemas.microsoft.com/office/drawing/2016/SVG/main" r:embed="rId3"/>
              </a:ext>
            </a:extLst>
          </a:blip>
          <a:srcRect l="-8322" t="-1021" r="50170" b="50198"/>
          <a:stretch/>
        </p:blipFill>
        <p:spPr>
          <a:xfrm>
            <a:off x="7743554" y="2955074"/>
            <a:ext cx="4448446" cy="3887772"/>
          </a:xfrm>
          <a:prstGeom prst="rect">
            <a:avLst/>
          </a:prstGeom>
        </p:spPr>
      </p:pic>
    </p:spTree>
    <p:extLst>
      <p:ext uri="{BB962C8B-B14F-4D97-AF65-F5344CB8AC3E}">
        <p14:creationId xmlns:p14="http://schemas.microsoft.com/office/powerpoint/2010/main" val="416300214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dome 2 white">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D68F1D98-4DAB-A426-ADE5-39C4054513EC}"/>
              </a:ext>
            </a:extLst>
          </p:cNvPr>
          <p:cNvSpPr/>
          <p:nvPr userDrawn="1"/>
        </p:nvSpPr>
        <p:spPr>
          <a:xfrm>
            <a:off x="-130932" y="-94280"/>
            <a:ext cx="12346440" cy="6979760"/>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5">
            <a:extLst>
              <a:ext uri="{FF2B5EF4-FFF2-40B4-BE49-F238E27FC236}">
                <a16:creationId xmlns:a16="http://schemas.microsoft.com/office/drawing/2014/main" id="{069F15BF-0FDF-E593-51EA-440C6B708879}"/>
              </a:ext>
            </a:extLst>
          </p:cNvPr>
          <p:cNvPicPr>
            <a:picLocks noChangeAspect="1"/>
          </p:cNvPicPr>
          <p:nvPr userDrawn="1"/>
        </p:nvPicPr>
        <p:blipFill>
          <a:blip r:embed="rId2">
            <a:extLst>
              <a:ext uri="{96DAC541-7B7A-43D3-8B79-37D633B846F1}">
                <asvg:svgBlip xmlns:asvg="http://schemas.microsoft.com/office/drawing/2016/SVG/main" r:embed="rId3"/>
              </a:ext>
            </a:extLst>
          </a:blip>
          <a:srcRect l="-8322" t="-1021" r="50170" b="50198"/>
          <a:stretch/>
        </p:blipFill>
        <p:spPr>
          <a:xfrm>
            <a:off x="7743554" y="2955074"/>
            <a:ext cx="4448446" cy="3887772"/>
          </a:xfrm>
          <a:prstGeom prst="rect">
            <a:avLst/>
          </a:prstGeom>
        </p:spPr>
      </p:pic>
    </p:spTree>
    <p:extLst>
      <p:ext uri="{BB962C8B-B14F-4D97-AF65-F5344CB8AC3E}">
        <p14:creationId xmlns:p14="http://schemas.microsoft.com/office/powerpoint/2010/main" val="144939401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nk dome 3 garne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43523A-DD5A-E1C3-0AF1-5D2351FAED14}"/>
              </a:ext>
            </a:extLst>
          </p:cNvPr>
          <p:cNvSpPr/>
          <p:nvPr userDrawn="1"/>
        </p:nvSpPr>
        <p:spPr>
          <a:xfrm>
            <a:off x="-82192" y="-92466"/>
            <a:ext cx="12405000" cy="7177146"/>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2">
            <a:extLst>
              <a:ext uri="{FF2B5EF4-FFF2-40B4-BE49-F238E27FC236}">
                <a16:creationId xmlns:a16="http://schemas.microsoft.com/office/drawing/2014/main" id="{4AED514A-7D53-F1FB-22D2-456E0A29499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Tree>
    <p:extLst>
      <p:ext uri="{BB962C8B-B14F-4D97-AF65-F5344CB8AC3E}">
        <p14:creationId xmlns:p14="http://schemas.microsoft.com/office/powerpoint/2010/main" val="167361419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nk dome 3 charco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43523A-DD5A-E1C3-0AF1-5D2351FAED14}"/>
              </a:ext>
            </a:extLst>
          </p:cNvPr>
          <p:cNvSpPr/>
          <p:nvPr userDrawn="1"/>
        </p:nvSpPr>
        <p:spPr>
          <a:xfrm>
            <a:off x="-82192" y="-92466"/>
            <a:ext cx="12405000" cy="7177146"/>
          </a:xfrm>
          <a:prstGeom prst="rect">
            <a:avLst/>
          </a:prstGeom>
          <a:solidFill>
            <a:srgbClr val="2D2D2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2">
            <a:extLst>
              <a:ext uri="{FF2B5EF4-FFF2-40B4-BE49-F238E27FC236}">
                <a16:creationId xmlns:a16="http://schemas.microsoft.com/office/drawing/2014/main" id="{4AED514A-7D53-F1FB-22D2-456E0A29499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Tree>
    <p:extLst>
      <p:ext uri="{BB962C8B-B14F-4D97-AF65-F5344CB8AC3E}">
        <p14:creationId xmlns:p14="http://schemas.microsoft.com/office/powerpoint/2010/main" val="402301906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nk dome 3 gre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43523A-DD5A-E1C3-0AF1-5D2351FAED14}"/>
              </a:ext>
            </a:extLst>
          </p:cNvPr>
          <p:cNvSpPr/>
          <p:nvPr userDrawn="1"/>
        </p:nvSpPr>
        <p:spPr>
          <a:xfrm>
            <a:off x="-82192" y="-92466"/>
            <a:ext cx="12405000" cy="7177146"/>
          </a:xfrm>
          <a:prstGeom prst="rect">
            <a:avLst/>
          </a:prstGeom>
          <a:solidFill>
            <a:srgbClr val="8074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2">
            <a:extLst>
              <a:ext uri="{FF2B5EF4-FFF2-40B4-BE49-F238E27FC236}">
                <a16:creationId xmlns:a16="http://schemas.microsoft.com/office/drawing/2014/main" id="{4AED514A-7D53-F1FB-22D2-456E0A29499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Tree>
    <p:extLst>
      <p:ext uri="{BB962C8B-B14F-4D97-AF65-F5344CB8AC3E}">
        <p14:creationId xmlns:p14="http://schemas.microsoft.com/office/powerpoint/2010/main" val="311386266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dome 3 bl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43523A-DD5A-E1C3-0AF1-5D2351FAED14}"/>
              </a:ext>
            </a:extLst>
          </p:cNvPr>
          <p:cNvSpPr/>
          <p:nvPr userDrawn="1"/>
        </p:nvSpPr>
        <p:spPr>
          <a:xfrm>
            <a:off x="-82192" y="-92466"/>
            <a:ext cx="12405000" cy="7177146"/>
          </a:xfrm>
          <a:prstGeom prst="rect">
            <a:avLst/>
          </a:prstGeom>
          <a:solidFill>
            <a:srgbClr val="636D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2">
            <a:extLst>
              <a:ext uri="{FF2B5EF4-FFF2-40B4-BE49-F238E27FC236}">
                <a16:creationId xmlns:a16="http://schemas.microsoft.com/office/drawing/2014/main" id="{4AED514A-7D53-F1FB-22D2-456E0A29499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Tree>
    <p:extLst>
      <p:ext uri="{BB962C8B-B14F-4D97-AF65-F5344CB8AC3E}">
        <p14:creationId xmlns:p14="http://schemas.microsoft.com/office/powerpoint/2010/main" val="287656102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lank dome 3 gree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43523A-DD5A-E1C3-0AF1-5D2351FAED14}"/>
              </a:ext>
            </a:extLst>
          </p:cNvPr>
          <p:cNvSpPr/>
          <p:nvPr userDrawn="1"/>
        </p:nvSpPr>
        <p:spPr>
          <a:xfrm>
            <a:off x="-82192" y="-92466"/>
            <a:ext cx="12405000" cy="7177146"/>
          </a:xfrm>
          <a:prstGeom prst="rect">
            <a:avLst/>
          </a:prstGeom>
          <a:solidFill>
            <a:srgbClr val="6779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2">
            <a:extLst>
              <a:ext uri="{FF2B5EF4-FFF2-40B4-BE49-F238E27FC236}">
                <a16:creationId xmlns:a16="http://schemas.microsoft.com/office/drawing/2014/main" id="{4AED514A-7D53-F1FB-22D2-456E0A29499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Tree>
    <p:extLst>
      <p:ext uri="{BB962C8B-B14F-4D97-AF65-F5344CB8AC3E}">
        <p14:creationId xmlns:p14="http://schemas.microsoft.com/office/powerpoint/2010/main" val="2352393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text 2 greay">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3A894244-0EE3-E460-13BF-986B1BF17B41}"/>
              </a:ext>
            </a:extLst>
          </p:cNvPr>
          <p:cNvSpPr/>
          <p:nvPr userDrawn="1"/>
        </p:nvSpPr>
        <p:spPr>
          <a:xfrm>
            <a:off x="-155714" y="-125630"/>
            <a:ext cx="12503427" cy="7301683"/>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
        <p:nvSpPr>
          <p:cNvPr id="3" name="object 2">
            <a:extLst>
              <a:ext uri="{FF2B5EF4-FFF2-40B4-BE49-F238E27FC236}">
                <a16:creationId xmlns:a16="http://schemas.microsoft.com/office/drawing/2014/main" id="{CACB3805-00B5-D721-AB94-3526BE019488}"/>
              </a:ext>
            </a:extLst>
          </p:cNvPr>
          <p:cNvSpPr/>
          <p:nvPr userDrawn="1"/>
        </p:nvSpPr>
        <p:spPr>
          <a:xfrm>
            <a:off x="-7951" y="1876789"/>
            <a:ext cx="8432425" cy="5299264"/>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908681"/>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pic>
        <p:nvPicPr>
          <p:cNvPr id="5" name="Picture 4">
            <a:extLst>
              <a:ext uri="{FF2B5EF4-FFF2-40B4-BE49-F238E27FC236}">
                <a16:creationId xmlns:a16="http://schemas.microsoft.com/office/drawing/2014/main" id="{18DA1FF8-1A8D-47EA-83B6-A7BC7CF2B368}"/>
              </a:ext>
            </a:extLst>
          </p:cNvPr>
          <p:cNvPicPr>
            <a:picLocks noChangeAspect="1"/>
          </p:cNvPicPr>
          <p:nvPr userDrawn="1"/>
        </p:nvPicPr>
        <p:blipFill>
          <a:blip r:embed="rId2"/>
          <a:stretch>
            <a:fillRect/>
          </a:stretch>
        </p:blipFill>
        <p:spPr>
          <a:xfrm>
            <a:off x="735563" y="698452"/>
            <a:ext cx="1557677" cy="359687"/>
          </a:xfrm>
          <a:prstGeom prst="rect">
            <a:avLst/>
          </a:prstGeom>
        </p:spPr>
      </p:pic>
      <p:sp>
        <p:nvSpPr>
          <p:cNvPr id="9" name="Title 1">
            <a:extLst>
              <a:ext uri="{FF2B5EF4-FFF2-40B4-BE49-F238E27FC236}">
                <a16:creationId xmlns:a16="http://schemas.microsoft.com/office/drawing/2014/main" id="{571C6373-F5A5-C6C3-44E2-D0CF494E90E5}"/>
              </a:ext>
            </a:extLst>
          </p:cNvPr>
          <p:cNvSpPr>
            <a:spLocks noGrp="1"/>
          </p:cNvSpPr>
          <p:nvPr>
            <p:ph type="title" hasCustomPrompt="1"/>
          </p:nvPr>
        </p:nvSpPr>
        <p:spPr>
          <a:xfrm>
            <a:off x="698145" y="3207135"/>
            <a:ext cx="6982816" cy="1764277"/>
          </a:xfrm>
          <a:prstGeom prst="rect">
            <a:avLst/>
          </a:prstGeom>
        </p:spPr>
        <p:txBody>
          <a:bodyPr lIns="0" tIns="0" rIns="0" bIns="0" anchor="b" anchorCtr="0"/>
          <a:lstStyle>
            <a:lvl1pPr>
              <a:defRPr sz="5000" b="1" i="0">
                <a:solidFill>
                  <a:schemeClr val="bg1"/>
                </a:solidFill>
                <a:latin typeface="Work Sans" pitchFamily="2" charset="77"/>
              </a:defRPr>
            </a:lvl1pPr>
          </a:lstStyle>
          <a:p>
            <a:r>
              <a:rPr lang="en-US"/>
              <a:t>Intro slide header. </a:t>
            </a:r>
            <a:br>
              <a:rPr lang="en-US"/>
            </a:br>
            <a:r>
              <a:rPr lang="en-US"/>
              <a:t>Please use up to  three lines.  </a:t>
            </a:r>
          </a:p>
        </p:txBody>
      </p:sp>
      <p:sp>
        <p:nvSpPr>
          <p:cNvPr id="21" name="Text Placeholder 20">
            <a:extLst>
              <a:ext uri="{FF2B5EF4-FFF2-40B4-BE49-F238E27FC236}">
                <a16:creationId xmlns:a16="http://schemas.microsoft.com/office/drawing/2014/main" id="{5DFBDA76-CCF2-2A9C-7CA4-3F033502ADF4}"/>
              </a:ext>
            </a:extLst>
          </p:cNvPr>
          <p:cNvSpPr>
            <a:spLocks noGrp="1"/>
          </p:cNvSpPr>
          <p:nvPr>
            <p:ph type="body" sz="quarter" idx="10" hasCustomPrompt="1"/>
          </p:nvPr>
        </p:nvSpPr>
        <p:spPr>
          <a:xfrm>
            <a:off x="736562" y="6138555"/>
            <a:ext cx="3582987" cy="153866"/>
          </a:xfrm>
          <a:prstGeom prst="rect">
            <a:avLst/>
          </a:prstGeom>
        </p:spPr>
        <p:txBody>
          <a:bodyPr lIns="0" tIns="0" rIns="0" bIns="0"/>
          <a:lstStyle>
            <a:lvl1pPr marL="0" indent="0">
              <a:buNone/>
              <a:defRPr sz="1000" spc="300">
                <a:solidFill>
                  <a:schemeClr val="bg1"/>
                </a:solidFill>
                <a:latin typeface="Work Sans" pitchFamily="2" charset="77"/>
              </a:defRPr>
            </a:lvl1pPr>
          </a:lstStyle>
          <a:p>
            <a:pPr lvl="0"/>
            <a:r>
              <a:rPr lang="en-US"/>
              <a:t>NAME OF FACULTY OR DEPARTMENT</a:t>
            </a:r>
          </a:p>
        </p:txBody>
      </p:sp>
      <p:sp>
        <p:nvSpPr>
          <p:cNvPr id="4" name="Rectangle 3">
            <a:extLst>
              <a:ext uri="{FF2B5EF4-FFF2-40B4-BE49-F238E27FC236}">
                <a16:creationId xmlns:a16="http://schemas.microsoft.com/office/drawing/2014/main" id="{1ECD8C34-13FE-74AE-AF9B-E58DF3A2995A}"/>
              </a:ext>
            </a:extLst>
          </p:cNvPr>
          <p:cNvSpPr/>
          <p:nvPr userDrawn="1"/>
        </p:nvSpPr>
        <p:spPr>
          <a:xfrm>
            <a:off x="735563" y="5502400"/>
            <a:ext cx="900000" cy="180000"/>
          </a:xfrm>
          <a:prstGeom prst="rect">
            <a:avLst/>
          </a:prstGeom>
          <a:solidFill>
            <a:srgbClr val="8F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1142190"/>
      </p:ext>
    </p:extLst>
  </p:cSld>
  <p:clrMapOvr>
    <a:masterClrMapping/>
  </p:clrMapOvr>
  <p:extLst>
    <p:ext uri="{DCECCB84-F9BA-43D5-87BE-67443E8EF086}">
      <p15:sldGuideLst xmlns:p15="http://schemas.microsoft.com/office/powerpoint/2012/main">
        <p15:guide id="1" pos="461"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nk dome 3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43523A-DD5A-E1C3-0AF1-5D2351FAED14}"/>
              </a:ext>
            </a:extLst>
          </p:cNvPr>
          <p:cNvSpPr/>
          <p:nvPr userDrawn="1"/>
        </p:nvSpPr>
        <p:spPr>
          <a:xfrm>
            <a:off x="-82192" y="-92466"/>
            <a:ext cx="12405000" cy="7177146"/>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2">
            <a:extLst>
              <a:ext uri="{FF2B5EF4-FFF2-40B4-BE49-F238E27FC236}">
                <a16:creationId xmlns:a16="http://schemas.microsoft.com/office/drawing/2014/main" id="{4AED514A-7D53-F1FB-22D2-456E0A294995}"/>
              </a:ext>
            </a:extLst>
          </p:cNvPr>
          <p:cNvPicPr>
            <a:picLocks noChangeAspect="1"/>
          </p:cNvPicPr>
          <p:nvPr userDrawn="1"/>
        </p:nvPicPr>
        <p:blipFill>
          <a:blip r:embed="rId2">
            <a:extLst>
              <a:ext uri="{96DAC541-7B7A-43D3-8B79-37D633B846F1}">
                <asvg:svgBlip xmlns:asvg="http://schemas.microsoft.com/office/drawing/2016/SVG/main" r:embed="rId3"/>
              </a:ext>
            </a:extLst>
          </a:blip>
          <a:srcRect l="-6416" r="54636"/>
          <a:stretch/>
        </p:blipFill>
        <p:spPr>
          <a:xfrm>
            <a:off x="8625983" y="0"/>
            <a:ext cx="3566017" cy="6886774"/>
          </a:xfrm>
          <a:prstGeom prst="rect">
            <a:avLst/>
          </a:prstGeom>
        </p:spPr>
      </p:pic>
    </p:spTree>
    <p:extLst>
      <p:ext uri="{BB962C8B-B14F-4D97-AF65-F5344CB8AC3E}">
        <p14:creationId xmlns:p14="http://schemas.microsoft.com/office/powerpoint/2010/main" val="41861758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garnet">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6"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F001A"/>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Tree>
    <p:extLst>
      <p:ext uri="{BB962C8B-B14F-4D97-AF65-F5344CB8AC3E}">
        <p14:creationId xmlns:p14="http://schemas.microsoft.com/office/powerpoint/2010/main" val="287663581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charcoal">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6"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2D2D2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Tree>
    <p:extLst>
      <p:ext uri="{BB962C8B-B14F-4D97-AF65-F5344CB8AC3E}">
        <p14:creationId xmlns:p14="http://schemas.microsoft.com/office/powerpoint/2010/main" val="211412717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 grey">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5"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8074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Tree>
    <p:extLst>
      <p:ext uri="{BB962C8B-B14F-4D97-AF65-F5344CB8AC3E}">
        <p14:creationId xmlns:p14="http://schemas.microsoft.com/office/powerpoint/2010/main" val="172524012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nk blu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5"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36D77"/>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Tree>
    <p:extLst>
      <p:ext uri="{BB962C8B-B14F-4D97-AF65-F5344CB8AC3E}">
        <p14:creationId xmlns:p14="http://schemas.microsoft.com/office/powerpoint/2010/main" val="24782716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lank green">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5"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67796C"/>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Tree>
    <p:extLst>
      <p:ext uri="{BB962C8B-B14F-4D97-AF65-F5344CB8AC3E}">
        <p14:creationId xmlns:p14="http://schemas.microsoft.com/office/powerpoint/2010/main" val="325959768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8A430AD-959B-204B-8121-DD05EDEFBF27}"/>
              </a:ext>
            </a:extLst>
          </p:cNvPr>
          <p:cNvSpPr/>
          <p:nvPr userDrawn="1"/>
        </p:nvSpPr>
        <p:spPr>
          <a:xfrm>
            <a:off x="-228665" y="-311426"/>
            <a:ext cx="12649331" cy="7480852"/>
          </a:xfrm>
          <a:custGeom>
            <a:avLst/>
            <a:gdLst/>
            <a:ahLst/>
            <a:cxnLst/>
            <a:rect l="l" t="t" r="r" b="b"/>
            <a:pathLst>
              <a:path w="10058400" h="7772400">
                <a:moveTo>
                  <a:pt x="0" y="7772400"/>
                </a:moveTo>
                <a:lnTo>
                  <a:pt x="10058400" y="7772400"/>
                </a:lnTo>
                <a:lnTo>
                  <a:pt x="10058400" y="0"/>
                </a:lnTo>
                <a:lnTo>
                  <a:pt x="0" y="0"/>
                </a:lnTo>
                <a:lnTo>
                  <a:pt x="0" y="7772400"/>
                </a:lnTo>
                <a:close/>
              </a:path>
            </a:pathLst>
          </a:custGeom>
          <a:solidFill>
            <a:srgbClr val="F2F2F2"/>
          </a:solidFill>
        </p:spPr>
        <p:txBody>
          <a:bodyPr wrap="square" lIns="0" tIns="0" rIns="0" bIns="0" rtlCol="0"/>
          <a:lstStyle/>
          <a:p>
            <a:pPr defTabSz="914430">
              <a:defRPr/>
            </a:pPr>
            <a:endParaRPr sz="1351">
              <a:solidFill>
                <a:prstClr val="black"/>
              </a:solidFill>
              <a:latin typeface="Arial Narrow" panose="020B0604020202020204" pitchFamily="34" charset="0"/>
            </a:endParaRPr>
          </a:p>
        </p:txBody>
      </p:sp>
    </p:spTree>
    <p:extLst>
      <p:ext uri="{BB962C8B-B14F-4D97-AF65-F5344CB8AC3E}">
        <p14:creationId xmlns:p14="http://schemas.microsoft.com/office/powerpoint/2010/main" val="312575255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blipFill>
          <a:blip r:embed="rId2">
            <a:alphaModFix/>
          </a:blip>
          <a:stretch>
            <a:fillRect/>
          </a:stretch>
        </a:blipFill>
        <a:effectLst/>
      </p:bgPr>
    </p:bg>
    <p:spTree>
      <p:nvGrpSpPr>
        <p:cNvPr id="1" name="Shape 12"/>
        <p:cNvGrpSpPr/>
        <p:nvPr/>
      </p:nvGrpSpPr>
      <p:grpSpPr>
        <a:xfrm>
          <a:off x="0" y="0"/>
          <a:ext cx="0" cy="0"/>
          <a:chOff x="0" y="0"/>
          <a:chExt cx="0" cy="0"/>
        </a:xfrm>
      </p:grpSpPr>
      <p:sp>
        <p:nvSpPr>
          <p:cNvPr id="13" name="Google Shape;13;p2"/>
          <p:cNvSpPr txBox="1">
            <a:spLocks noGrp="1"/>
          </p:cNvSpPr>
          <p:nvPr>
            <p:ph type="title"/>
          </p:nvPr>
        </p:nvSpPr>
        <p:spPr>
          <a:xfrm>
            <a:off x="838200" y="365125"/>
            <a:ext cx="10515600" cy="1325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609585" lvl="0" indent="-457189" algn="l">
              <a:lnSpc>
                <a:spcPct val="90000"/>
              </a:lnSpc>
              <a:spcBef>
                <a:spcPts val="1000"/>
              </a:spcBef>
              <a:spcAft>
                <a:spcPts val="0"/>
              </a:spcAft>
              <a:buClr>
                <a:schemeClr val="dk1"/>
              </a:buClr>
              <a:buSzPts val="1800"/>
              <a:buChar char="●"/>
              <a:defRPr b="1" i="0">
                <a:latin typeface="Arial"/>
                <a:ea typeface="Arial"/>
                <a:cs typeface="Arial"/>
                <a:sym typeface="Arial"/>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02188660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
          <p:cNvSpPr txBox="1">
            <a:spLocks noGrp="1"/>
          </p:cNvSpPr>
          <p:nvPr>
            <p:ph type="body" idx="1"/>
          </p:nvPr>
        </p:nvSpPr>
        <p:spPr>
          <a:xfrm>
            <a:off x="838200" y="1825625"/>
            <a:ext cx="5181600" cy="4351339"/>
          </a:xfrm>
          <a:prstGeom prst="rect">
            <a:avLst/>
          </a:prstGeom>
          <a:noFill/>
          <a:ln>
            <a:noFill/>
          </a:ln>
        </p:spPr>
        <p:txBody>
          <a:bodyPr spcFirstLastPara="1" wrap="square" lIns="91425" tIns="45700" rIns="91425" bIns="45700" anchor="t" anchorCtr="0">
            <a:normAutofit/>
          </a:bodyPr>
          <a:lstStyle>
            <a:lvl1pPr marL="609585" lvl="0" indent="-457189" algn="l">
              <a:lnSpc>
                <a:spcPct val="90000"/>
              </a:lnSpc>
              <a:spcBef>
                <a:spcPts val="1000"/>
              </a:spcBef>
              <a:spcAft>
                <a:spcPts val="0"/>
              </a:spcAft>
              <a:buClr>
                <a:schemeClr val="dk1"/>
              </a:buClr>
              <a:buSzPts val="1800"/>
              <a:buChar char="•"/>
              <a:defRPr b="1" i="0">
                <a:latin typeface="Arial"/>
                <a:ea typeface="Arial"/>
                <a:cs typeface="Arial"/>
                <a:sym typeface="Arial"/>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
        <p:nvSpPr>
          <p:cNvPr id="18" name="Google Shape;18;p3"/>
          <p:cNvSpPr txBox="1">
            <a:spLocks noGrp="1"/>
          </p:cNvSpPr>
          <p:nvPr>
            <p:ph type="body" idx="2"/>
          </p:nvPr>
        </p:nvSpPr>
        <p:spPr>
          <a:xfrm>
            <a:off x="6172200" y="1825625"/>
            <a:ext cx="5181600" cy="4351339"/>
          </a:xfrm>
          <a:prstGeom prst="rect">
            <a:avLst/>
          </a:prstGeom>
          <a:noFill/>
          <a:ln>
            <a:noFill/>
          </a:ln>
        </p:spPr>
        <p:txBody>
          <a:bodyPr spcFirstLastPara="1" wrap="square" lIns="91425" tIns="45700" rIns="91425" bIns="45700" anchor="t" anchorCtr="0">
            <a:normAutofit/>
          </a:bodyPr>
          <a:lstStyle>
            <a:lvl1pPr marL="609585" lvl="0" indent="-457189" algn="l">
              <a:lnSpc>
                <a:spcPct val="90000"/>
              </a:lnSpc>
              <a:spcBef>
                <a:spcPts val="1000"/>
              </a:spcBef>
              <a:spcAft>
                <a:spcPts val="0"/>
              </a:spcAft>
              <a:buClr>
                <a:schemeClr val="dk1"/>
              </a:buClr>
              <a:buSzPts val="1800"/>
              <a:buChar char="•"/>
              <a:defRPr b="1" i="0">
                <a:latin typeface="Arial"/>
                <a:ea typeface="Arial"/>
                <a:cs typeface="Arial"/>
                <a:sym typeface="Arial"/>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437094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655039178"/>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5" Type="http://schemas.openxmlformats.org/officeDocument/2006/relationships/slideLayout" Target="../slideLayouts/slideLayout101.xml"/><Relationship Id="rId4" Type="http://schemas.openxmlformats.org/officeDocument/2006/relationships/slideLayout" Target="../slideLayouts/slideLayout100.xml"/><Relationship Id="rId9" Type="http://schemas.openxmlformats.org/officeDocument/2006/relationships/image" Target="../media/image2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8123611"/>
      </p:ext>
    </p:extLst>
  </p:cSld>
  <p:clrMap bg1="lt1" tx1="dk1" bg2="lt2" tx2="dk2" accent1="accent1" accent2="accent2" accent3="accent3" accent4="accent4" accent5="accent5" accent6="accent6" hlink="hlink" folHlink="folHlink"/>
  <p:sldLayoutIdLst>
    <p:sldLayoutId id="2147483818" r:id="rId1"/>
    <p:sldLayoutId id="2147484060" r:id="rId2"/>
    <p:sldLayoutId id="2147484061" r:id="rId3"/>
    <p:sldLayoutId id="2147484062" r:id="rId4"/>
    <p:sldLayoutId id="2147484063" r:id="rId5"/>
    <p:sldLayoutId id="2147484064" r:id="rId6"/>
    <p:sldLayoutId id="2147483729" r:id="rId7"/>
    <p:sldLayoutId id="2147484075" r:id="rId8"/>
    <p:sldLayoutId id="2147484076" r:id="rId9"/>
    <p:sldLayoutId id="2147484077" r:id="rId10"/>
    <p:sldLayoutId id="2147484078" r:id="rId11"/>
    <p:sldLayoutId id="2147484079" r:id="rId12"/>
    <p:sldLayoutId id="2147484065" r:id="rId13"/>
    <p:sldLayoutId id="2147483725" r:id="rId14"/>
    <p:sldLayoutId id="2147484066" r:id="rId15"/>
    <p:sldLayoutId id="2147484067" r:id="rId16"/>
    <p:sldLayoutId id="2147484068" r:id="rId17"/>
    <p:sldLayoutId id="2147484069" r:id="rId18"/>
    <p:sldLayoutId id="2147483838" r:id="rId19"/>
    <p:sldLayoutId id="2147484070" r:id="rId20"/>
    <p:sldLayoutId id="2147484071" r:id="rId21"/>
    <p:sldLayoutId id="2147484072" r:id="rId22"/>
    <p:sldLayoutId id="2147484073" r:id="rId23"/>
    <p:sldLayoutId id="2147484074" r:id="rId24"/>
    <p:sldLayoutId id="2147484085" r:id="rId25"/>
    <p:sldLayoutId id="2147484086" r:id="rId26"/>
    <p:sldLayoutId id="2147484087" r:id="rId27"/>
    <p:sldLayoutId id="2147484088" r:id="rId28"/>
    <p:sldLayoutId id="2147484089" r:id="rId29"/>
    <p:sldLayoutId id="2147484090" r:id="rId30"/>
    <p:sldLayoutId id="2147484093" r:id="rId31"/>
    <p:sldLayoutId id="2147484094" r:id="rId32"/>
    <p:sldLayoutId id="2147484095" r:id="rId33"/>
    <p:sldLayoutId id="2147484096" r:id="rId34"/>
    <p:sldLayoutId id="2147484097" r:id="rId35"/>
    <p:sldLayoutId id="2147483737" r:id="rId36"/>
    <p:sldLayoutId id="2147484115" r:id="rId37"/>
    <p:sldLayoutId id="2147483745" r:id="rId38"/>
    <p:sldLayoutId id="2147484116" r:id="rId39"/>
    <p:sldLayoutId id="2147484117" r:id="rId40"/>
    <p:sldLayoutId id="2147484118" r:id="rId41"/>
    <p:sldLayoutId id="2147484119" r:id="rId42"/>
    <p:sldLayoutId id="2147484133" r:id="rId43"/>
    <p:sldLayoutId id="2147484210" r:id="rId44"/>
    <p:sldLayoutId id="2147484209" r:id="rId45"/>
    <p:sldLayoutId id="2147483765" r:id="rId46"/>
    <p:sldLayoutId id="2147483771" r:id="rId47"/>
    <p:sldLayoutId id="2147483776" r:id="rId48"/>
    <p:sldLayoutId id="2147484139" r:id="rId49"/>
    <p:sldLayoutId id="2147484141" r:id="rId50"/>
    <p:sldLayoutId id="2147484140" r:id="rId51"/>
    <p:sldLayoutId id="2147484142" r:id="rId52"/>
    <p:sldLayoutId id="2147484143" r:id="rId53"/>
    <p:sldLayoutId id="2147484144" r:id="rId54"/>
    <p:sldLayoutId id="2147484145" r:id="rId55"/>
    <p:sldLayoutId id="2147484147" r:id="rId56"/>
    <p:sldLayoutId id="2147484146" r:id="rId57"/>
    <p:sldLayoutId id="2147484148" r:id="rId58"/>
    <p:sldLayoutId id="2147484149" r:id="rId59"/>
    <p:sldLayoutId id="2147483767" r:id="rId60"/>
    <p:sldLayoutId id="2147484134" r:id="rId61"/>
    <p:sldLayoutId id="2147484135" r:id="rId62"/>
    <p:sldLayoutId id="2147484136" r:id="rId63"/>
    <p:sldLayoutId id="2147484137" r:id="rId64"/>
    <p:sldLayoutId id="2147484138" r:id="rId65"/>
    <p:sldLayoutId id="2147483796" r:id="rId66"/>
    <p:sldLayoutId id="2147484182" r:id="rId67"/>
    <p:sldLayoutId id="2147484183" r:id="rId68"/>
    <p:sldLayoutId id="2147484184" r:id="rId69"/>
    <p:sldLayoutId id="2147484185" r:id="rId70"/>
    <p:sldLayoutId id="2147484186" r:id="rId71"/>
    <p:sldLayoutId id="2147483806" r:id="rId72"/>
    <p:sldLayoutId id="2147484034" r:id="rId73"/>
    <p:sldLayoutId id="2147484201" r:id="rId74"/>
    <p:sldLayoutId id="2147484035" r:id="rId75"/>
    <p:sldLayoutId id="2147484036" r:id="rId76"/>
    <p:sldLayoutId id="2147484037" r:id="rId77"/>
    <p:sldLayoutId id="2147484038" r:id="rId78"/>
    <p:sldLayoutId id="2147484194" r:id="rId79"/>
    <p:sldLayoutId id="2147484195" r:id="rId80"/>
    <p:sldLayoutId id="2147484196" r:id="rId81"/>
    <p:sldLayoutId id="2147484197" r:id="rId82"/>
    <p:sldLayoutId id="2147484198" r:id="rId83"/>
    <p:sldLayoutId id="2147484199" r:id="rId84"/>
    <p:sldLayoutId id="2147484200" r:id="rId85"/>
    <p:sldLayoutId id="2147484202" r:id="rId86"/>
    <p:sldLayoutId id="2147484203" r:id="rId87"/>
    <p:sldLayoutId id="2147484205" r:id="rId88"/>
    <p:sldLayoutId id="2147484204" r:id="rId89"/>
    <p:sldLayoutId id="2147484206" r:id="rId90"/>
    <p:sldLayoutId id="2147484040" r:id="rId91"/>
    <p:sldLayoutId id="2147484041" r:id="rId92"/>
    <p:sldLayoutId id="2147484042" r:id="rId93"/>
    <p:sldLayoutId id="2147484043" r:id="rId94"/>
    <p:sldLayoutId id="2147484044" r:id="rId95"/>
    <p:sldLayoutId id="2147484045" r:id="rId9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3300"/>
              <a:buFont typeface="Proxima Nova Extrabold"/>
              <a:buNone/>
              <a:defRPr sz="3300" i="0" u="none" strike="noStrike" cap="none">
                <a:solidFill>
                  <a:schemeClr val="lt1"/>
                </a:solidFill>
                <a:latin typeface="Proxima Nova Extrabold"/>
                <a:ea typeface="Proxima Nova Extrabold"/>
                <a:cs typeface="Proxima Nova Extrabold"/>
                <a:sym typeface="Proxima Nova Extrabold"/>
              </a:defRPr>
            </a:lvl1pPr>
            <a:lvl2pPr marR="0" lvl="1" algn="l" rtl="0">
              <a:lnSpc>
                <a:spcPct val="100000"/>
              </a:lnSpc>
              <a:spcBef>
                <a:spcPts val="0"/>
              </a:spcBef>
              <a:spcAft>
                <a:spcPts val="0"/>
              </a:spcAft>
              <a:buClr>
                <a:schemeClr val="lt1"/>
              </a:buClr>
              <a:buSzPts val="1400"/>
              <a:buFont typeface="Proxima Nova Extrabold"/>
              <a:buNone/>
              <a:defRPr sz="1800" i="0" u="none" strike="noStrike" cap="none">
                <a:solidFill>
                  <a:schemeClr val="lt1"/>
                </a:solidFill>
                <a:latin typeface="Proxima Nova Extrabold"/>
                <a:ea typeface="Proxima Nova Extrabold"/>
                <a:cs typeface="Proxima Nova Extrabold"/>
                <a:sym typeface="Proxima Nova Extrabold"/>
              </a:defRPr>
            </a:lvl2pPr>
            <a:lvl3pPr marR="0" lvl="2" algn="l" rtl="0">
              <a:lnSpc>
                <a:spcPct val="100000"/>
              </a:lnSpc>
              <a:spcBef>
                <a:spcPts val="0"/>
              </a:spcBef>
              <a:spcAft>
                <a:spcPts val="0"/>
              </a:spcAft>
              <a:buClr>
                <a:schemeClr val="lt1"/>
              </a:buClr>
              <a:buSzPts val="1400"/>
              <a:buFont typeface="Proxima Nova Extrabold"/>
              <a:buNone/>
              <a:defRPr sz="1800" i="0" u="none" strike="noStrike" cap="none">
                <a:solidFill>
                  <a:schemeClr val="lt1"/>
                </a:solidFill>
                <a:latin typeface="Proxima Nova Extrabold"/>
                <a:ea typeface="Proxima Nova Extrabold"/>
                <a:cs typeface="Proxima Nova Extrabold"/>
                <a:sym typeface="Proxima Nova Extrabold"/>
              </a:defRPr>
            </a:lvl3pPr>
            <a:lvl4pPr marR="0" lvl="3" algn="l" rtl="0">
              <a:lnSpc>
                <a:spcPct val="100000"/>
              </a:lnSpc>
              <a:spcBef>
                <a:spcPts val="0"/>
              </a:spcBef>
              <a:spcAft>
                <a:spcPts val="0"/>
              </a:spcAft>
              <a:buClr>
                <a:schemeClr val="lt1"/>
              </a:buClr>
              <a:buSzPts val="1400"/>
              <a:buFont typeface="Proxima Nova Extrabold"/>
              <a:buNone/>
              <a:defRPr sz="1800" i="0" u="none" strike="noStrike" cap="none">
                <a:solidFill>
                  <a:schemeClr val="lt1"/>
                </a:solidFill>
                <a:latin typeface="Proxima Nova Extrabold"/>
                <a:ea typeface="Proxima Nova Extrabold"/>
                <a:cs typeface="Proxima Nova Extrabold"/>
                <a:sym typeface="Proxima Nova Extrabold"/>
              </a:defRPr>
            </a:lvl4pPr>
            <a:lvl5pPr marR="0" lvl="4" algn="l" rtl="0">
              <a:lnSpc>
                <a:spcPct val="100000"/>
              </a:lnSpc>
              <a:spcBef>
                <a:spcPts val="0"/>
              </a:spcBef>
              <a:spcAft>
                <a:spcPts val="0"/>
              </a:spcAft>
              <a:buClr>
                <a:schemeClr val="lt1"/>
              </a:buClr>
              <a:buSzPts val="1400"/>
              <a:buFont typeface="Proxima Nova Extrabold"/>
              <a:buNone/>
              <a:defRPr sz="1800" i="0" u="none" strike="noStrike" cap="none">
                <a:solidFill>
                  <a:schemeClr val="lt1"/>
                </a:solidFill>
                <a:latin typeface="Proxima Nova Extrabold"/>
                <a:ea typeface="Proxima Nova Extrabold"/>
                <a:cs typeface="Proxima Nova Extrabold"/>
                <a:sym typeface="Proxima Nova Extrabold"/>
              </a:defRPr>
            </a:lvl5pPr>
            <a:lvl6pPr marR="0" lvl="5" algn="l" rtl="0">
              <a:lnSpc>
                <a:spcPct val="100000"/>
              </a:lnSpc>
              <a:spcBef>
                <a:spcPts val="0"/>
              </a:spcBef>
              <a:spcAft>
                <a:spcPts val="0"/>
              </a:spcAft>
              <a:buClr>
                <a:schemeClr val="lt1"/>
              </a:buClr>
              <a:buSzPts val="1400"/>
              <a:buFont typeface="Proxima Nova Extrabold"/>
              <a:buNone/>
              <a:defRPr sz="1800" i="0" u="none" strike="noStrike" cap="none">
                <a:solidFill>
                  <a:schemeClr val="lt1"/>
                </a:solidFill>
                <a:latin typeface="Proxima Nova Extrabold"/>
                <a:ea typeface="Proxima Nova Extrabold"/>
                <a:cs typeface="Proxima Nova Extrabold"/>
                <a:sym typeface="Proxima Nova Extrabold"/>
              </a:defRPr>
            </a:lvl6pPr>
            <a:lvl7pPr marR="0" lvl="6" algn="l" rtl="0">
              <a:lnSpc>
                <a:spcPct val="100000"/>
              </a:lnSpc>
              <a:spcBef>
                <a:spcPts val="0"/>
              </a:spcBef>
              <a:spcAft>
                <a:spcPts val="0"/>
              </a:spcAft>
              <a:buClr>
                <a:schemeClr val="lt1"/>
              </a:buClr>
              <a:buSzPts val="1400"/>
              <a:buFont typeface="Proxima Nova Extrabold"/>
              <a:buNone/>
              <a:defRPr sz="1800" i="0" u="none" strike="noStrike" cap="none">
                <a:solidFill>
                  <a:schemeClr val="lt1"/>
                </a:solidFill>
                <a:latin typeface="Proxima Nova Extrabold"/>
                <a:ea typeface="Proxima Nova Extrabold"/>
                <a:cs typeface="Proxima Nova Extrabold"/>
                <a:sym typeface="Proxima Nova Extrabold"/>
              </a:defRPr>
            </a:lvl7pPr>
            <a:lvl8pPr marR="0" lvl="7" algn="l" rtl="0">
              <a:lnSpc>
                <a:spcPct val="100000"/>
              </a:lnSpc>
              <a:spcBef>
                <a:spcPts val="0"/>
              </a:spcBef>
              <a:spcAft>
                <a:spcPts val="0"/>
              </a:spcAft>
              <a:buClr>
                <a:schemeClr val="lt1"/>
              </a:buClr>
              <a:buSzPts val="1400"/>
              <a:buFont typeface="Proxima Nova Extrabold"/>
              <a:buNone/>
              <a:defRPr sz="1800" i="0" u="none" strike="noStrike" cap="none">
                <a:solidFill>
                  <a:schemeClr val="lt1"/>
                </a:solidFill>
                <a:latin typeface="Proxima Nova Extrabold"/>
                <a:ea typeface="Proxima Nova Extrabold"/>
                <a:cs typeface="Proxima Nova Extrabold"/>
                <a:sym typeface="Proxima Nova Extrabold"/>
              </a:defRPr>
            </a:lvl8pPr>
            <a:lvl9pPr marR="0" lvl="8" algn="l" rtl="0">
              <a:lnSpc>
                <a:spcPct val="100000"/>
              </a:lnSpc>
              <a:spcBef>
                <a:spcPts val="0"/>
              </a:spcBef>
              <a:spcAft>
                <a:spcPts val="0"/>
              </a:spcAft>
              <a:buClr>
                <a:schemeClr val="lt1"/>
              </a:buClr>
              <a:buSzPts val="1400"/>
              <a:buFont typeface="Proxima Nova Extrabold"/>
              <a:buNone/>
              <a:defRPr sz="1800" i="0" u="none" strike="noStrike" cap="none">
                <a:solidFill>
                  <a:schemeClr val="lt1"/>
                </a:solidFill>
                <a:latin typeface="Proxima Nova Extrabold"/>
                <a:ea typeface="Proxima Nova Extrabold"/>
                <a:cs typeface="Proxima Nova Extrabold"/>
                <a:sym typeface="Proxima Nova Extrabold"/>
              </a:defRPr>
            </a:lvl9pPr>
          </a:lstStyle>
          <a:p>
            <a:endParaRPr/>
          </a:p>
        </p:txBody>
      </p:sp>
      <p:sp>
        <p:nvSpPr>
          <p:cNvPr id="11" name="Google Shape;11;p1"/>
          <p:cNvSpPr txBox="1">
            <a:spLocks noGrp="1"/>
          </p:cNvSpPr>
          <p:nvPr>
            <p:ph type="body" idx="1"/>
          </p:nvPr>
        </p:nvSpPr>
        <p:spPr>
          <a:xfrm>
            <a:off x="838200" y="1825625"/>
            <a:ext cx="10515600" cy="4351339"/>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lt1"/>
              </a:buClr>
              <a:buSzPts val="2100"/>
              <a:buFont typeface="Proxima Nova"/>
              <a:buChar char="•"/>
              <a:defRPr sz="2100" i="0" u="none" strike="noStrike" cap="none">
                <a:solidFill>
                  <a:schemeClr val="lt1"/>
                </a:solidFill>
                <a:latin typeface="Proxima Nova"/>
                <a:ea typeface="Proxima Nova"/>
                <a:cs typeface="Proxima Nova"/>
                <a:sym typeface="Proxima Nova"/>
              </a:defRPr>
            </a:lvl1pPr>
            <a:lvl2pPr marL="914400" marR="0" lvl="1" indent="-342900" algn="l" rtl="0">
              <a:lnSpc>
                <a:spcPct val="90000"/>
              </a:lnSpc>
              <a:spcBef>
                <a:spcPts val="375"/>
              </a:spcBef>
              <a:spcAft>
                <a:spcPts val="0"/>
              </a:spcAft>
              <a:buClr>
                <a:schemeClr val="lt1"/>
              </a:buClr>
              <a:buSzPts val="1800"/>
              <a:buFont typeface="Proxima Nova"/>
              <a:buChar char="•"/>
              <a:defRPr sz="1800" i="0" u="none" strike="noStrike" cap="none">
                <a:solidFill>
                  <a:schemeClr val="lt1"/>
                </a:solidFill>
                <a:latin typeface="Proxima Nova"/>
                <a:ea typeface="Proxima Nova"/>
                <a:cs typeface="Proxima Nova"/>
                <a:sym typeface="Proxima Nova"/>
              </a:defRPr>
            </a:lvl2pPr>
            <a:lvl3pPr marL="1371600" marR="0" lvl="2" indent="-323850" algn="l" rtl="0">
              <a:lnSpc>
                <a:spcPct val="90000"/>
              </a:lnSpc>
              <a:spcBef>
                <a:spcPts val="375"/>
              </a:spcBef>
              <a:spcAft>
                <a:spcPts val="0"/>
              </a:spcAft>
              <a:buClr>
                <a:schemeClr val="lt1"/>
              </a:buClr>
              <a:buSzPts val="1500"/>
              <a:buFont typeface="Proxima Nova"/>
              <a:buChar char="•"/>
              <a:defRPr sz="1500" i="0" u="none" strike="noStrike" cap="none">
                <a:solidFill>
                  <a:schemeClr val="lt1"/>
                </a:solidFill>
                <a:latin typeface="Proxima Nova"/>
                <a:ea typeface="Proxima Nova"/>
                <a:cs typeface="Proxima Nova"/>
                <a:sym typeface="Proxima Nova"/>
              </a:defRPr>
            </a:lvl3pPr>
            <a:lvl4pPr marL="1828800" marR="0" lvl="3" indent="-314325" algn="l" rtl="0">
              <a:lnSpc>
                <a:spcPct val="90000"/>
              </a:lnSpc>
              <a:spcBef>
                <a:spcPts val="375"/>
              </a:spcBef>
              <a:spcAft>
                <a:spcPts val="0"/>
              </a:spcAft>
              <a:buClr>
                <a:schemeClr val="lt1"/>
              </a:buClr>
              <a:buSzPts val="1350"/>
              <a:buFont typeface="Proxima Nova"/>
              <a:buChar char="•"/>
              <a:defRPr sz="1350" i="0" u="none" strike="noStrike" cap="none">
                <a:solidFill>
                  <a:schemeClr val="lt1"/>
                </a:solidFill>
                <a:latin typeface="Proxima Nova"/>
                <a:ea typeface="Proxima Nova"/>
                <a:cs typeface="Proxima Nova"/>
                <a:sym typeface="Proxima Nova"/>
              </a:defRPr>
            </a:lvl4pPr>
            <a:lvl5pPr marL="2286000" marR="0" lvl="4" indent="-314325" algn="l" rtl="0">
              <a:lnSpc>
                <a:spcPct val="90000"/>
              </a:lnSpc>
              <a:spcBef>
                <a:spcPts val="375"/>
              </a:spcBef>
              <a:spcAft>
                <a:spcPts val="0"/>
              </a:spcAft>
              <a:buClr>
                <a:schemeClr val="lt1"/>
              </a:buClr>
              <a:buSzPts val="1350"/>
              <a:buFont typeface="Proxima Nova"/>
              <a:buChar char="•"/>
              <a:defRPr sz="1350" i="0" u="none" strike="noStrike" cap="none">
                <a:solidFill>
                  <a:schemeClr val="lt1"/>
                </a:solidFill>
                <a:latin typeface="Proxima Nova"/>
                <a:ea typeface="Proxima Nova"/>
                <a:cs typeface="Proxima Nova"/>
                <a:sym typeface="Proxima Nova"/>
              </a:defRPr>
            </a:lvl5pPr>
            <a:lvl6pPr marL="2743200" marR="0" lvl="5" indent="-314325" algn="l" rtl="0">
              <a:lnSpc>
                <a:spcPct val="90000"/>
              </a:lnSpc>
              <a:spcBef>
                <a:spcPts val="375"/>
              </a:spcBef>
              <a:spcAft>
                <a:spcPts val="0"/>
              </a:spcAft>
              <a:buClr>
                <a:schemeClr val="lt1"/>
              </a:buClr>
              <a:buSzPts val="1350"/>
              <a:buFont typeface="Proxima Nova"/>
              <a:buChar char="•"/>
              <a:defRPr sz="1350" i="0" u="none" strike="noStrike" cap="none">
                <a:solidFill>
                  <a:schemeClr val="lt1"/>
                </a:solidFill>
                <a:latin typeface="Proxima Nova"/>
                <a:ea typeface="Proxima Nova"/>
                <a:cs typeface="Proxima Nova"/>
                <a:sym typeface="Proxima Nova"/>
              </a:defRPr>
            </a:lvl6pPr>
            <a:lvl7pPr marL="3200400" marR="0" lvl="6" indent="-314325" algn="l" rtl="0">
              <a:lnSpc>
                <a:spcPct val="90000"/>
              </a:lnSpc>
              <a:spcBef>
                <a:spcPts val="375"/>
              </a:spcBef>
              <a:spcAft>
                <a:spcPts val="0"/>
              </a:spcAft>
              <a:buClr>
                <a:schemeClr val="lt1"/>
              </a:buClr>
              <a:buSzPts val="1350"/>
              <a:buFont typeface="Proxima Nova"/>
              <a:buChar char="•"/>
              <a:defRPr sz="1350" i="0" u="none" strike="noStrike" cap="none">
                <a:solidFill>
                  <a:schemeClr val="lt1"/>
                </a:solidFill>
                <a:latin typeface="Proxima Nova"/>
                <a:ea typeface="Proxima Nova"/>
                <a:cs typeface="Proxima Nova"/>
                <a:sym typeface="Proxima Nova"/>
              </a:defRPr>
            </a:lvl7pPr>
            <a:lvl8pPr marL="3657600" marR="0" lvl="7" indent="-314325" algn="l" rtl="0">
              <a:lnSpc>
                <a:spcPct val="90000"/>
              </a:lnSpc>
              <a:spcBef>
                <a:spcPts val="375"/>
              </a:spcBef>
              <a:spcAft>
                <a:spcPts val="0"/>
              </a:spcAft>
              <a:buClr>
                <a:schemeClr val="lt1"/>
              </a:buClr>
              <a:buSzPts val="1350"/>
              <a:buFont typeface="Proxima Nova"/>
              <a:buChar char="•"/>
              <a:defRPr sz="1350" i="0" u="none" strike="noStrike" cap="none">
                <a:solidFill>
                  <a:schemeClr val="lt1"/>
                </a:solidFill>
                <a:latin typeface="Proxima Nova"/>
                <a:ea typeface="Proxima Nova"/>
                <a:cs typeface="Proxima Nova"/>
                <a:sym typeface="Proxima Nova"/>
              </a:defRPr>
            </a:lvl8pPr>
            <a:lvl9pPr marL="4114800" marR="0" lvl="8" indent="-314325" algn="l" rtl="0">
              <a:lnSpc>
                <a:spcPct val="90000"/>
              </a:lnSpc>
              <a:spcBef>
                <a:spcPts val="375"/>
              </a:spcBef>
              <a:spcAft>
                <a:spcPts val="0"/>
              </a:spcAft>
              <a:buClr>
                <a:schemeClr val="lt1"/>
              </a:buClr>
              <a:buSzPts val="1350"/>
              <a:buFont typeface="Proxima Nova"/>
              <a:buChar char="•"/>
              <a:defRPr sz="1350" i="0" u="none" strike="noStrike" cap="none">
                <a:solidFill>
                  <a:schemeClr val="lt1"/>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831082931"/>
      </p:ext>
    </p:extLst>
  </p:cSld>
  <p:clrMap bg1="lt1" tx1="dk1" bg2="dk2" tx2="lt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97.xml"/></Relationships>
</file>

<file path=ppt/slides/_rels/slide10.xml.rels><?xml version="1.0" encoding="UTF-8" standalone="yes"?>
<Relationships xmlns="http://schemas.openxmlformats.org/package/2006/relationships"><Relationship Id="rId3" Type="http://schemas.openxmlformats.org/officeDocument/2006/relationships/hyperlink" Target="https://ecampusontario.pressbooks.pub/evaluation/chapter/chapitre-4-les-cadres-theoriques-et-approches-evaluatives/" TargetMode="External"/><Relationship Id="rId2" Type="http://schemas.openxmlformats.org/officeDocument/2006/relationships/notesSlide" Target="../notesSlides/notesSlide10.xml"/><Relationship Id="rId1" Type="http://schemas.openxmlformats.org/officeDocument/2006/relationships/slideLayout" Target="../slideLayouts/slideLayout65.xml"/></Relationships>
</file>

<file path=ppt/slides/_rels/slide11.xml.rels><?xml version="1.0" encoding="UTF-8" standalone="yes"?>
<Relationships xmlns="http://schemas.openxmlformats.org/package/2006/relationships"><Relationship Id="rId3" Type="http://schemas.openxmlformats.org/officeDocument/2006/relationships/hyperlink" Target="https://ecampusontario.pressbooks.pub/evaluation/chapter/chapitre-5-les-questions-evaluatives-et-indicateurs/" TargetMode="External"/><Relationship Id="rId2" Type="http://schemas.openxmlformats.org/officeDocument/2006/relationships/notesSlide" Target="../notesSlides/notesSlide11.xml"/><Relationship Id="rId1" Type="http://schemas.openxmlformats.org/officeDocument/2006/relationships/slideLayout" Target="../slideLayouts/slideLayout43.xml"/><Relationship Id="rId4" Type="http://schemas.openxmlformats.org/officeDocument/2006/relationships/hyperlink" Target="http://hdl.handle.net/10393/50336"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3" Type="http://schemas.openxmlformats.org/officeDocument/2006/relationships/hyperlink" Target="https://web.archive.org/web/20210629193340/https:/openedgroup.org/coup" TargetMode="External"/><Relationship Id="rId2" Type="http://schemas.openxmlformats.org/officeDocument/2006/relationships/notesSlide" Target="../notesSlides/notesSlide13.xml"/><Relationship Id="rId1" Type="http://schemas.openxmlformats.org/officeDocument/2006/relationships/slideLayout" Target="../slideLayouts/slideLayout43.xml"/><Relationship Id="rId4" Type="http://schemas.openxmlformats.org/officeDocument/2006/relationships/hyperlink" Target="https://openedgroup.org/the-scope-framework/"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5.xml"/></Relationships>
</file>

<file path=ppt/slides/_rels/slide18.xml.rels><?xml version="1.0" encoding="UTF-8" standalone="yes"?>
<Relationships xmlns="http://schemas.openxmlformats.org/package/2006/relationships"><Relationship Id="rId3" Type="http://schemas.openxmlformats.org/officeDocument/2006/relationships/hyperlink" Target="https://orcid.org/0000-0002-6912-340X" TargetMode="External"/><Relationship Id="rId7" Type="http://schemas.openxmlformats.org/officeDocument/2006/relationships/image" Target="../media/image39.svg"/><Relationship Id="rId2" Type="http://schemas.openxmlformats.org/officeDocument/2006/relationships/hyperlink" Target="mailto:Melanie.brunet@uottawa.ca" TargetMode="External"/><Relationship Id="rId1" Type="http://schemas.openxmlformats.org/officeDocument/2006/relationships/slideLayout" Target="../slideLayouts/slideLayout84.xml"/><Relationship Id="rId6" Type="http://schemas.openxmlformats.org/officeDocument/2006/relationships/image" Target="../media/image38.png"/><Relationship Id="rId5" Type="http://schemas.openxmlformats.org/officeDocument/2006/relationships/image" Target="../media/image37.sv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creativecommons.org/licenses/by/4.0/" TargetMode="Externa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hyperlink" Target="http://hdl.handle.net/10393/50336" TargetMode="External"/><Relationship Id="rId2" Type="http://schemas.openxmlformats.org/officeDocument/2006/relationships/notesSlide" Target="../notesSlides/notesSlide3.xml"/><Relationship Id="rId1" Type="http://schemas.openxmlformats.org/officeDocument/2006/relationships/slideLayout" Target="../slideLayouts/slideLayout43.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9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hyperlink" Target="https://ecampusontario.pressbooks.pub/evaluation/chapter/chapitre-1-introduction-a-levaluation-de-programmes/" TargetMode="External"/><Relationship Id="rId2" Type="http://schemas.openxmlformats.org/officeDocument/2006/relationships/notesSlide" Target="../notesSlides/notesSlide7.xml"/><Relationship Id="rId1" Type="http://schemas.openxmlformats.org/officeDocument/2006/relationships/slideLayout" Target="../slideLayouts/slideLayout71.xml"/><Relationship Id="rId4" Type="http://schemas.openxmlformats.org/officeDocument/2006/relationships/hyperlink" Target="https://ecampusontario.pressbooks.pub/evaluation/chapter/chapter-2-la-demarche-evaluative/"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campusontario.pressbooks.pub/evaluation/chapter/chapitre-5-les-questions-evaluatives-et-indicateurs/" TargetMode="External"/><Relationship Id="rId2" Type="http://schemas.openxmlformats.org/officeDocument/2006/relationships/notesSlide" Target="../notesSlides/notesSlide8.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9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6"/>
        <p:cNvGrpSpPr/>
        <p:nvPr/>
      </p:nvGrpSpPr>
      <p:grpSpPr>
        <a:xfrm>
          <a:off x="0" y="0"/>
          <a:ext cx="0" cy="0"/>
          <a:chOff x="0" y="0"/>
          <a:chExt cx="0" cy="0"/>
        </a:xfrm>
      </p:grpSpPr>
      <p:sp>
        <p:nvSpPr>
          <p:cNvPr id="37" name="Google Shape;37;p9"/>
          <p:cNvSpPr txBox="1">
            <a:spLocks noGrp="1"/>
          </p:cNvSpPr>
          <p:nvPr>
            <p:ph type="ctrTitle" idx="4294967295"/>
          </p:nvPr>
        </p:nvSpPr>
        <p:spPr>
          <a:xfrm>
            <a:off x="374754" y="2597000"/>
            <a:ext cx="11527436" cy="1664000"/>
          </a:xfrm>
          <a:prstGeom prst="rect">
            <a:avLst/>
          </a:prstGeom>
        </p:spPr>
        <p:txBody>
          <a:bodyPr spcFirstLastPara="1" wrap="square" lIns="121900" tIns="60933" rIns="121900" bIns="60933" anchor="b" anchorCtr="0">
            <a:normAutofit fontScale="90000"/>
          </a:bodyPr>
          <a:lstStyle/>
          <a:p>
            <a:pPr algn="ctr"/>
            <a:r>
              <a:rPr lang="en-US" sz="6533">
                <a:solidFill>
                  <a:srgbClr val="3A3A3A"/>
                </a:solidFill>
              </a:rPr>
              <a:t>Conducting a Program Evaluation of an OER Initiative</a:t>
            </a:r>
            <a:endParaRPr sz="6533">
              <a:solidFill>
                <a:srgbClr val="3A3A3A"/>
              </a:solidFill>
            </a:endParaRPr>
          </a:p>
        </p:txBody>
      </p:sp>
      <p:sp>
        <p:nvSpPr>
          <p:cNvPr id="38" name="Google Shape;38;p9"/>
          <p:cNvSpPr txBox="1">
            <a:spLocks noGrp="1"/>
          </p:cNvSpPr>
          <p:nvPr>
            <p:ph type="subTitle" idx="4294967295"/>
          </p:nvPr>
        </p:nvSpPr>
        <p:spPr>
          <a:xfrm>
            <a:off x="758200" y="4281067"/>
            <a:ext cx="10675600" cy="1144400"/>
          </a:xfrm>
          <a:prstGeom prst="rect">
            <a:avLst/>
          </a:prstGeom>
        </p:spPr>
        <p:txBody>
          <a:bodyPr spcFirstLastPara="1" wrap="square" lIns="121900" tIns="60933" rIns="121900" bIns="60933" anchor="t" anchorCtr="0">
            <a:normAutofit/>
          </a:bodyPr>
          <a:lstStyle/>
          <a:p>
            <a:pPr marL="0" indent="0" algn="ctr">
              <a:spcBef>
                <a:spcPts val="1000"/>
              </a:spcBef>
              <a:buNone/>
            </a:pPr>
            <a:r>
              <a:rPr lang="en-US" sz="4000">
                <a:solidFill>
                  <a:srgbClr val="3A3A3A"/>
                </a:solidFill>
              </a:rPr>
              <a:t>Benefits and Challenges</a:t>
            </a:r>
            <a:endParaRPr sz="4000">
              <a:solidFill>
                <a:srgbClr val="3A3A3A"/>
              </a:solidFill>
            </a:endParaRPr>
          </a:p>
        </p:txBody>
      </p:sp>
      <p:sp>
        <p:nvSpPr>
          <p:cNvPr id="39" name="Google Shape;39;p9"/>
          <p:cNvSpPr txBox="1">
            <a:spLocks noGrp="1"/>
          </p:cNvSpPr>
          <p:nvPr>
            <p:ph type="subTitle" idx="4294967295"/>
          </p:nvPr>
        </p:nvSpPr>
        <p:spPr>
          <a:xfrm>
            <a:off x="758200" y="5588167"/>
            <a:ext cx="10675600" cy="650400"/>
          </a:xfrm>
          <a:prstGeom prst="rect">
            <a:avLst/>
          </a:prstGeom>
        </p:spPr>
        <p:txBody>
          <a:bodyPr spcFirstLastPara="1" wrap="square" lIns="121900" tIns="60933" rIns="121900" bIns="60933" anchor="t" anchorCtr="0">
            <a:normAutofit/>
          </a:bodyPr>
          <a:lstStyle/>
          <a:p>
            <a:pPr marL="0" indent="0" algn="ctr">
              <a:spcBef>
                <a:spcPts val="1000"/>
              </a:spcBef>
              <a:buNone/>
            </a:pPr>
            <a:r>
              <a:rPr lang="en-US" sz="1867" b="1">
                <a:solidFill>
                  <a:srgbClr val="3A3A3A"/>
                </a:solidFill>
              </a:rPr>
              <a:t>MÉLANIE BRUNET</a:t>
            </a:r>
            <a:endParaRPr sz="1867" b="1">
              <a:solidFill>
                <a:srgbClr val="3A3A3A"/>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0097A74-318D-667B-291A-C49D7BFFD5F9}"/>
              </a:ext>
            </a:extLst>
          </p:cNvPr>
          <p:cNvSpPr>
            <a:spLocks noGrp="1"/>
          </p:cNvSpPr>
          <p:nvPr>
            <p:ph type="body" sz="quarter" idx="17"/>
          </p:nvPr>
        </p:nvSpPr>
        <p:spPr>
          <a:xfrm>
            <a:off x="5834743" y="567125"/>
            <a:ext cx="5834743" cy="4635300"/>
          </a:xfrm>
        </p:spPr>
        <p:txBody>
          <a:bodyPr/>
          <a:lstStyle/>
          <a:p>
            <a:pPr marL="0" indent="0">
              <a:spcAft>
                <a:spcPts val="1200"/>
              </a:spcAft>
              <a:buNone/>
            </a:pPr>
            <a:r>
              <a:rPr lang="fr-CA" sz="2800" b="1"/>
              <a:t>Objective: </a:t>
            </a:r>
          </a:p>
          <a:p>
            <a:r>
              <a:rPr lang="fr-CA" sz="2800" err="1"/>
              <a:t>Provide</a:t>
            </a:r>
            <a:r>
              <a:rPr lang="fr-CA" sz="2800"/>
              <a:t> </a:t>
            </a:r>
            <a:r>
              <a:rPr lang="fr-CA" sz="2800" err="1"/>
              <a:t>useful</a:t>
            </a:r>
            <a:r>
              <a:rPr lang="fr-CA" sz="2800"/>
              <a:t> and usable information </a:t>
            </a:r>
            <a:r>
              <a:rPr lang="fr-CA" sz="2800" err="1"/>
              <a:t>that</a:t>
            </a:r>
            <a:r>
              <a:rPr lang="fr-CA" sz="2800"/>
              <a:t> </a:t>
            </a:r>
            <a:r>
              <a:rPr lang="fr-CA" sz="2800" err="1"/>
              <a:t>is</a:t>
            </a:r>
            <a:r>
              <a:rPr lang="fr-CA" sz="2800"/>
              <a:t> reliable and </a:t>
            </a:r>
            <a:r>
              <a:rPr lang="fr-CA" sz="2800" err="1"/>
              <a:t>timely</a:t>
            </a:r>
            <a:endParaRPr lang="fr-CA" sz="2800"/>
          </a:p>
          <a:p>
            <a:pPr marL="0" indent="0">
              <a:spcBef>
                <a:spcPts val="3000"/>
              </a:spcBef>
              <a:spcAft>
                <a:spcPts val="1200"/>
              </a:spcAft>
              <a:buNone/>
            </a:pPr>
            <a:r>
              <a:rPr lang="fr-CA" sz="2800" b="1"/>
              <a:t>Flexible </a:t>
            </a:r>
            <a:r>
              <a:rPr lang="fr-CA" sz="2800" b="1" err="1"/>
              <a:t>Approach</a:t>
            </a:r>
            <a:r>
              <a:rPr lang="fr-CA" sz="2800" b="1"/>
              <a:t>: </a:t>
            </a:r>
          </a:p>
          <a:p>
            <a:pPr>
              <a:spcAft>
                <a:spcPts val="600"/>
              </a:spcAft>
            </a:pPr>
            <a:r>
              <a:rPr lang="fr-CA" sz="2800"/>
              <a:t>Mixed </a:t>
            </a:r>
            <a:r>
              <a:rPr lang="fr-CA" sz="2800" err="1"/>
              <a:t>methods</a:t>
            </a:r>
            <a:endParaRPr lang="fr-CA" sz="2800"/>
          </a:p>
          <a:p>
            <a:pPr>
              <a:spcAft>
                <a:spcPts val="600"/>
              </a:spcAft>
            </a:pPr>
            <a:r>
              <a:rPr lang="fr-CA" sz="2800"/>
              <a:t>Scope</a:t>
            </a:r>
          </a:p>
          <a:p>
            <a:pPr>
              <a:spcAft>
                <a:spcPts val="600"/>
              </a:spcAft>
            </a:pPr>
            <a:r>
              <a:rPr lang="fr-CA" sz="2800"/>
              <a:t>Formative and </a:t>
            </a:r>
            <a:r>
              <a:rPr lang="fr-CA" sz="2800" err="1"/>
              <a:t>summative</a:t>
            </a:r>
            <a:r>
              <a:rPr lang="fr-CA" sz="2800"/>
              <a:t> </a:t>
            </a:r>
          </a:p>
          <a:p>
            <a:pPr marL="0" indent="0">
              <a:buNone/>
            </a:pPr>
            <a:endParaRPr lang="fr-CA" sz="2800"/>
          </a:p>
          <a:p>
            <a:pPr marL="0" indent="0">
              <a:buNone/>
            </a:pPr>
            <a:endParaRPr lang="fr-CA" sz="2800"/>
          </a:p>
          <a:p>
            <a:pPr marL="0" indent="0">
              <a:buNone/>
            </a:pPr>
            <a:endParaRPr lang="en-CA" sz="2800"/>
          </a:p>
        </p:txBody>
      </p:sp>
      <p:sp>
        <p:nvSpPr>
          <p:cNvPr id="10" name="Rectangle 9">
            <a:extLst>
              <a:ext uri="{FF2B5EF4-FFF2-40B4-BE49-F238E27FC236}">
                <a16:creationId xmlns:a16="http://schemas.microsoft.com/office/drawing/2014/main" id="{2C65EB62-8852-8DDB-1ABF-8B4B258E5A6A}"/>
              </a:ext>
            </a:extLst>
          </p:cNvPr>
          <p:cNvSpPr/>
          <p:nvPr/>
        </p:nvSpPr>
        <p:spPr>
          <a:xfrm>
            <a:off x="522514" y="431642"/>
            <a:ext cx="431643" cy="419457"/>
          </a:xfrm>
          <a:prstGeom prst="rect">
            <a:avLst/>
          </a:prstGeom>
          <a:solidFill>
            <a:srgbClr val="F2F2F2"/>
          </a:solidFill>
          <a:ln>
            <a:solidFill>
              <a:srgbClr val="F2F2F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ext Placeholder 1">
            <a:extLst>
              <a:ext uri="{FF2B5EF4-FFF2-40B4-BE49-F238E27FC236}">
                <a16:creationId xmlns:a16="http://schemas.microsoft.com/office/drawing/2014/main" id="{DF77D7C3-B321-4C71-07ED-97D2D9EB1727}"/>
              </a:ext>
            </a:extLst>
          </p:cNvPr>
          <p:cNvSpPr>
            <a:spLocks noGrp="1"/>
          </p:cNvSpPr>
          <p:nvPr>
            <p:ph type="body" sz="quarter" idx="12"/>
          </p:nvPr>
        </p:nvSpPr>
        <p:spPr>
          <a:xfrm>
            <a:off x="574808" y="277318"/>
            <a:ext cx="4304490" cy="2818151"/>
          </a:xfrm>
        </p:spPr>
        <p:txBody>
          <a:bodyPr/>
          <a:lstStyle/>
          <a:p>
            <a:r>
              <a:rPr lang="fr-CA" sz="4000" err="1"/>
              <a:t>Utilization-Focused</a:t>
            </a:r>
            <a:r>
              <a:rPr lang="fr-CA" sz="4000"/>
              <a:t> </a:t>
            </a:r>
            <a:r>
              <a:rPr lang="fr-CA" sz="4000" err="1"/>
              <a:t>Evaluation</a:t>
            </a:r>
            <a:r>
              <a:rPr lang="fr-CA" sz="4000"/>
              <a:t> </a:t>
            </a:r>
          </a:p>
          <a:p>
            <a:r>
              <a:rPr lang="fr-CA" sz="4000"/>
              <a:t>(UFE)</a:t>
            </a:r>
            <a:endParaRPr lang="en-CA" sz="4000"/>
          </a:p>
        </p:txBody>
      </p:sp>
      <p:sp>
        <p:nvSpPr>
          <p:cNvPr id="11" name="TextBox 10">
            <a:extLst>
              <a:ext uri="{FF2B5EF4-FFF2-40B4-BE49-F238E27FC236}">
                <a16:creationId xmlns:a16="http://schemas.microsoft.com/office/drawing/2014/main" id="{7DDAC721-7DFA-D570-A067-D9D58AC7E724}"/>
              </a:ext>
            </a:extLst>
          </p:cNvPr>
          <p:cNvSpPr txBox="1"/>
          <p:nvPr/>
        </p:nvSpPr>
        <p:spPr>
          <a:xfrm>
            <a:off x="5720353" y="5645098"/>
            <a:ext cx="6063521" cy="877163"/>
          </a:xfrm>
          <a:prstGeom prst="rect">
            <a:avLst/>
          </a:prstGeom>
          <a:noFill/>
        </p:spPr>
        <p:txBody>
          <a:bodyPr wrap="square" lIns="91440" tIns="45720" rIns="91440" bIns="45720" anchor="t">
            <a:spAutoFit/>
          </a:bodyPr>
          <a:lstStyle/>
          <a:p>
            <a:r>
              <a:rPr lang="fr-FR" sz="1000">
                <a:latin typeface="Work Sans"/>
              </a:rPr>
              <a:t>Source: Chapitre 4. Les cadres théoriques et approches évaluatives dans Bourgeois, I., </a:t>
            </a:r>
            <a:r>
              <a:rPr lang="fr-FR" sz="1000" err="1">
                <a:latin typeface="Work Sans"/>
              </a:rPr>
              <a:t>Buetti</a:t>
            </a:r>
            <a:r>
              <a:rPr lang="fr-FR" sz="1000">
                <a:latin typeface="Work Sans"/>
              </a:rPr>
              <a:t>, D., &amp; Maltais, S. (2023</a:t>
            </a:r>
            <a:r>
              <a:rPr lang="fr-FR" sz="1000" i="1">
                <a:latin typeface="Work Sans"/>
              </a:rPr>
              <a:t>). Fondements et pratiques contemporaines en évaluation de programmes</a:t>
            </a:r>
            <a:r>
              <a:rPr lang="fr-FR" sz="1000">
                <a:latin typeface="Work Sans"/>
              </a:rPr>
              <a:t>. Université d’Ottawa. CC BY 4.0 </a:t>
            </a:r>
            <a:r>
              <a:rPr lang="fr-FR" sz="1000">
                <a:solidFill>
                  <a:srgbClr val="8F001A"/>
                </a:solidFill>
                <a:latin typeface="Work Sans"/>
                <a:hlinkClick r:id="rId3">
                  <a:extLst>
                    <a:ext uri="{A12FA001-AC4F-418D-AE19-62706E023703}">
                      <ahyp:hlinkClr xmlns:ahyp="http://schemas.microsoft.com/office/drawing/2018/hyperlinkcolor" val="tx"/>
                    </a:ext>
                  </a:extLst>
                </a:hlinkClick>
              </a:rPr>
              <a:t>https://ecampusontario.pressbooks.pub/evaluation/chapter/chapitre-4-les-cadres-theoriques-et-approches-evaluatives/</a:t>
            </a:r>
            <a:r>
              <a:rPr lang="fr-FR" sz="1000">
                <a:solidFill>
                  <a:srgbClr val="8F001A"/>
                </a:solidFill>
                <a:latin typeface="Work Sans"/>
              </a:rPr>
              <a:t>    </a:t>
            </a:r>
            <a:endParaRPr lang="en-CA" sz="1000">
              <a:solidFill>
                <a:srgbClr val="8F001A"/>
              </a:solidFill>
              <a:latin typeface="Work Sans"/>
            </a:endParaRPr>
          </a:p>
        </p:txBody>
      </p:sp>
      <p:sp>
        <p:nvSpPr>
          <p:cNvPr id="4" name="TextBox 3">
            <a:extLst>
              <a:ext uri="{FF2B5EF4-FFF2-40B4-BE49-F238E27FC236}">
                <a16:creationId xmlns:a16="http://schemas.microsoft.com/office/drawing/2014/main" id="{959233B0-B489-D4DB-E7EF-B8174DE24BAC}"/>
              </a:ext>
            </a:extLst>
          </p:cNvPr>
          <p:cNvSpPr txBox="1"/>
          <p:nvPr/>
        </p:nvSpPr>
        <p:spPr>
          <a:xfrm>
            <a:off x="522514" y="4887911"/>
            <a:ext cx="4356784" cy="1692771"/>
          </a:xfrm>
          <a:prstGeom prst="rect">
            <a:avLst/>
          </a:prstGeom>
          <a:noFill/>
        </p:spPr>
        <p:txBody>
          <a:bodyPr wrap="square">
            <a:spAutoFit/>
          </a:bodyPr>
          <a:lstStyle/>
          <a:p>
            <a:r>
              <a:rPr lang="en-US" sz="2600">
                <a:latin typeface="Work Sans" pitchFamily="2" charset="0"/>
              </a:rPr>
              <a:t>See: Patton, M.Q. (2012). </a:t>
            </a:r>
            <a:r>
              <a:rPr lang="en-US" sz="2600" i="1">
                <a:latin typeface="Work Sans" pitchFamily="2" charset="0"/>
              </a:rPr>
              <a:t>Essentials of utilization-focused evaluation</a:t>
            </a:r>
            <a:r>
              <a:rPr lang="en-US" sz="2600">
                <a:latin typeface="Work Sans" pitchFamily="2" charset="0"/>
              </a:rPr>
              <a:t>. SAGE.</a:t>
            </a:r>
            <a:endParaRPr lang="en-CA" sz="2600">
              <a:latin typeface="Work Sans" pitchFamily="2" charset="0"/>
            </a:endParaRPr>
          </a:p>
        </p:txBody>
      </p:sp>
    </p:spTree>
    <p:extLst>
      <p:ext uri="{BB962C8B-B14F-4D97-AF65-F5344CB8AC3E}">
        <p14:creationId xmlns:p14="http://schemas.microsoft.com/office/powerpoint/2010/main" val="3545891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66749-D023-AC50-64E6-3FB3633C1DAD}"/>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CA7BFAE-5A5E-B33E-3C7B-68E0B02088C6}"/>
              </a:ext>
            </a:extLst>
          </p:cNvPr>
          <p:cNvSpPr>
            <a:spLocks noGrp="1"/>
          </p:cNvSpPr>
          <p:nvPr>
            <p:ph type="body" sz="quarter" idx="12"/>
          </p:nvPr>
        </p:nvSpPr>
        <p:spPr>
          <a:xfrm>
            <a:off x="666749" y="429364"/>
            <a:ext cx="10666997" cy="782098"/>
          </a:xfrm>
        </p:spPr>
        <p:txBody>
          <a:bodyPr/>
          <a:lstStyle/>
          <a:p>
            <a:r>
              <a:rPr lang="fr-CA" err="1"/>
              <a:t>Evaluation</a:t>
            </a:r>
            <a:r>
              <a:rPr lang="fr-CA"/>
              <a:t> Matrix</a:t>
            </a:r>
            <a:endParaRPr lang="en-CA"/>
          </a:p>
        </p:txBody>
      </p:sp>
      <p:sp>
        <p:nvSpPr>
          <p:cNvPr id="4" name="Text Placeholder 3">
            <a:extLst>
              <a:ext uri="{FF2B5EF4-FFF2-40B4-BE49-F238E27FC236}">
                <a16:creationId xmlns:a16="http://schemas.microsoft.com/office/drawing/2014/main" id="{FD29801D-5AAF-9D32-0F49-81C959D06391}"/>
              </a:ext>
            </a:extLst>
          </p:cNvPr>
          <p:cNvSpPr>
            <a:spLocks noGrp="1"/>
          </p:cNvSpPr>
          <p:nvPr>
            <p:ph type="body" sz="quarter" idx="16"/>
          </p:nvPr>
        </p:nvSpPr>
        <p:spPr>
          <a:xfrm>
            <a:off x="666749" y="2259506"/>
            <a:ext cx="10859503" cy="3635968"/>
          </a:xfrm>
        </p:spPr>
        <p:txBody>
          <a:bodyPr/>
          <a:lstStyle/>
          <a:p>
            <a:r>
              <a:rPr lang="fr-CA"/>
              <a:t> </a:t>
            </a:r>
            <a:endParaRPr lang="en-CA"/>
          </a:p>
        </p:txBody>
      </p:sp>
      <p:graphicFrame>
        <p:nvGraphicFramePr>
          <p:cNvPr id="6" name="Table 5">
            <a:extLst>
              <a:ext uri="{FF2B5EF4-FFF2-40B4-BE49-F238E27FC236}">
                <a16:creationId xmlns:a16="http://schemas.microsoft.com/office/drawing/2014/main" id="{DDF9DA15-1AB1-3532-6E80-344B35B4D436}"/>
              </a:ext>
            </a:extLst>
          </p:cNvPr>
          <p:cNvGraphicFramePr>
            <a:graphicFrameLocks noGrp="1"/>
          </p:cNvGraphicFramePr>
          <p:nvPr>
            <p:extLst>
              <p:ext uri="{D42A27DB-BD31-4B8C-83A1-F6EECF244321}">
                <p14:modId xmlns:p14="http://schemas.microsoft.com/office/powerpoint/2010/main" val="2328803457"/>
              </p:ext>
            </p:extLst>
          </p:nvPr>
        </p:nvGraphicFramePr>
        <p:xfrm>
          <a:off x="665748" y="2091266"/>
          <a:ext cx="10764252" cy="3017520"/>
        </p:xfrm>
        <a:graphic>
          <a:graphicData uri="http://schemas.openxmlformats.org/drawingml/2006/table">
            <a:tbl>
              <a:tblPr firstRow="1" bandRow="1">
                <a:tableStyleId>{5940675A-B579-460E-94D1-54222C63F5DA}</a:tableStyleId>
              </a:tblPr>
              <a:tblGrid>
                <a:gridCol w="3334752">
                  <a:extLst>
                    <a:ext uri="{9D8B030D-6E8A-4147-A177-3AD203B41FA5}">
                      <a16:colId xmlns:a16="http://schemas.microsoft.com/office/drawing/2014/main" val="3625624484"/>
                    </a:ext>
                  </a:extLst>
                </a:gridCol>
                <a:gridCol w="7429500">
                  <a:extLst>
                    <a:ext uri="{9D8B030D-6E8A-4147-A177-3AD203B41FA5}">
                      <a16:colId xmlns:a16="http://schemas.microsoft.com/office/drawing/2014/main" val="635876374"/>
                    </a:ext>
                  </a:extLst>
                </a:gridCol>
              </a:tblGrid>
              <a:tr h="370840">
                <a:tc>
                  <a:txBody>
                    <a:bodyPr/>
                    <a:lstStyle/>
                    <a:p>
                      <a:r>
                        <a:rPr lang="en-CA" sz="2000" b="1">
                          <a:latin typeface="Work Sans"/>
                        </a:rPr>
                        <a:t>Evaluation Questions</a:t>
                      </a:r>
                    </a:p>
                  </a:txBody>
                  <a:tcPr anchor="ctr"/>
                </a:tc>
                <a:tc>
                  <a:txBody>
                    <a:bodyPr/>
                    <a:lstStyle/>
                    <a:p>
                      <a:r>
                        <a:rPr lang="en-CA" sz="1800">
                          <a:latin typeface="Work Sans"/>
                        </a:rPr>
                        <a:t>Specific research questions to be addressed by the evaluation</a:t>
                      </a:r>
                    </a:p>
                  </a:txBody>
                  <a:tcPr anchor="ctr"/>
                </a:tc>
                <a:extLst>
                  <a:ext uri="{0D108BD9-81ED-4DB2-BD59-A6C34878D82A}">
                    <a16:rowId xmlns:a16="http://schemas.microsoft.com/office/drawing/2014/main" val="1906007450"/>
                  </a:ext>
                </a:extLst>
              </a:tr>
              <a:tr h="370840">
                <a:tc>
                  <a:txBody>
                    <a:bodyPr/>
                    <a:lstStyle/>
                    <a:p>
                      <a:r>
                        <a:rPr lang="en-CA" sz="2000" b="1">
                          <a:latin typeface="Work Sans"/>
                        </a:rPr>
                        <a:t>Indicators</a:t>
                      </a:r>
                    </a:p>
                  </a:txBody>
                  <a:tcPr anchor="ctr"/>
                </a:tc>
                <a:tc>
                  <a:txBody>
                    <a:bodyPr/>
                    <a:lstStyle/>
                    <a:p>
                      <a:r>
                        <a:rPr lang="en-CA" sz="1800">
                          <a:latin typeface="Work Sans"/>
                        </a:rPr>
                        <a:t>Concrete elements that will be measured to answer evaluation questions</a:t>
                      </a:r>
                    </a:p>
                  </a:txBody>
                  <a:tcPr anchor="ctr"/>
                </a:tc>
                <a:extLst>
                  <a:ext uri="{0D108BD9-81ED-4DB2-BD59-A6C34878D82A}">
                    <a16:rowId xmlns:a16="http://schemas.microsoft.com/office/drawing/2014/main" val="1304620167"/>
                  </a:ext>
                </a:extLst>
              </a:tr>
              <a:tr h="370840">
                <a:tc>
                  <a:txBody>
                    <a:bodyPr/>
                    <a:lstStyle/>
                    <a:p>
                      <a:r>
                        <a:rPr lang="en-CA" sz="2000" b="1">
                          <a:latin typeface="Work Sans"/>
                        </a:rPr>
                        <a:t>Success thresholds / Judgement criteria</a:t>
                      </a:r>
                    </a:p>
                  </a:txBody>
                  <a:tcPr anchor="ctr"/>
                </a:tc>
                <a:tc>
                  <a:txBody>
                    <a:bodyPr/>
                    <a:lstStyle/>
                    <a:p>
                      <a:r>
                        <a:rPr lang="en-CA" sz="1800">
                          <a:latin typeface="Work Sans"/>
                        </a:rPr>
                        <a:t>Standards or targets to be achieved</a:t>
                      </a:r>
                    </a:p>
                  </a:txBody>
                  <a:tcPr anchor="ctr"/>
                </a:tc>
                <a:extLst>
                  <a:ext uri="{0D108BD9-81ED-4DB2-BD59-A6C34878D82A}">
                    <a16:rowId xmlns:a16="http://schemas.microsoft.com/office/drawing/2014/main" val="2173684553"/>
                  </a:ext>
                </a:extLst>
              </a:tr>
              <a:tr h="370840">
                <a:tc>
                  <a:txBody>
                    <a:bodyPr/>
                    <a:lstStyle/>
                    <a:p>
                      <a:r>
                        <a:rPr lang="en-CA" sz="2000" b="1">
                          <a:latin typeface="Work Sans"/>
                        </a:rPr>
                        <a:t>Data sources</a:t>
                      </a:r>
                    </a:p>
                  </a:txBody>
                  <a:tcPr anchor="ctr"/>
                </a:tc>
                <a:tc>
                  <a:txBody>
                    <a:bodyPr/>
                    <a:lstStyle/>
                    <a:p>
                      <a:r>
                        <a:rPr lang="en-CA" sz="1800">
                          <a:latin typeface="Work Sans"/>
                        </a:rPr>
                        <a:t>(Examples) Administrative data, secondary data, public documents, computer data, financial data, program participants</a:t>
                      </a:r>
                    </a:p>
                  </a:txBody>
                  <a:tcPr anchor="ctr"/>
                </a:tc>
                <a:extLst>
                  <a:ext uri="{0D108BD9-81ED-4DB2-BD59-A6C34878D82A}">
                    <a16:rowId xmlns:a16="http://schemas.microsoft.com/office/drawing/2014/main" val="2247529201"/>
                  </a:ext>
                </a:extLst>
              </a:tr>
              <a:tr h="370840">
                <a:tc>
                  <a:txBody>
                    <a:bodyPr/>
                    <a:lstStyle/>
                    <a:p>
                      <a:r>
                        <a:rPr lang="en-CA" sz="2000" b="1">
                          <a:latin typeface="Work Sans"/>
                        </a:rPr>
                        <a:t>Methods</a:t>
                      </a:r>
                    </a:p>
                  </a:txBody>
                  <a:tcPr anchor="ctr"/>
                </a:tc>
                <a:tc>
                  <a:txBody>
                    <a:bodyPr/>
                    <a:lstStyle/>
                    <a:p>
                      <a:r>
                        <a:rPr lang="en-CA" sz="1800">
                          <a:latin typeface="Work Sans"/>
                        </a:rPr>
                        <a:t>(Examples) Secondary data analysis, literature review, survey, semi-structured interviews</a:t>
                      </a:r>
                    </a:p>
                  </a:txBody>
                  <a:tcPr anchor="ctr"/>
                </a:tc>
                <a:extLst>
                  <a:ext uri="{0D108BD9-81ED-4DB2-BD59-A6C34878D82A}">
                    <a16:rowId xmlns:a16="http://schemas.microsoft.com/office/drawing/2014/main" val="834713996"/>
                  </a:ext>
                </a:extLst>
              </a:tr>
            </a:tbl>
          </a:graphicData>
        </a:graphic>
      </p:graphicFrame>
      <p:sp>
        <p:nvSpPr>
          <p:cNvPr id="5" name="TextBox 4">
            <a:extLst>
              <a:ext uri="{FF2B5EF4-FFF2-40B4-BE49-F238E27FC236}">
                <a16:creationId xmlns:a16="http://schemas.microsoft.com/office/drawing/2014/main" id="{82822EDA-A149-513F-7DDF-8300EB8156B9}"/>
              </a:ext>
            </a:extLst>
          </p:cNvPr>
          <p:cNvSpPr txBox="1"/>
          <p:nvPr/>
        </p:nvSpPr>
        <p:spPr>
          <a:xfrm>
            <a:off x="570498" y="6228581"/>
            <a:ext cx="10859502" cy="400110"/>
          </a:xfrm>
          <a:prstGeom prst="rect">
            <a:avLst/>
          </a:prstGeom>
          <a:noFill/>
        </p:spPr>
        <p:txBody>
          <a:bodyPr wrap="square">
            <a:spAutoFit/>
          </a:bodyPr>
          <a:lstStyle/>
          <a:p>
            <a:r>
              <a:rPr lang="fr-FR" sz="1000"/>
              <a:t>Source: Chapitre 5. Les questions d’évaluation et leurs indicateurs dans Bourgeois, I., </a:t>
            </a:r>
            <a:r>
              <a:rPr lang="fr-FR" sz="1000" err="1"/>
              <a:t>Buetti</a:t>
            </a:r>
            <a:r>
              <a:rPr lang="fr-FR" sz="1000"/>
              <a:t>, D., &amp; Maltais, S. (2023). </a:t>
            </a:r>
            <a:r>
              <a:rPr lang="fr-FR" sz="1000" i="1"/>
              <a:t>Fondements et pratiques contemporaines en évaluation de programmes</a:t>
            </a:r>
            <a:r>
              <a:rPr lang="fr-FR" sz="1000"/>
              <a:t>. Université d’Ottawa. CC BY 4.0 </a:t>
            </a:r>
            <a:r>
              <a:rPr lang="fr-FR" sz="1000">
                <a:solidFill>
                  <a:srgbClr val="8F001A"/>
                </a:solidFill>
                <a:hlinkClick r:id="rId3">
                  <a:extLst>
                    <a:ext uri="{A12FA001-AC4F-418D-AE19-62706E023703}">
                      <ahyp:hlinkClr xmlns:ahyp="http://schemas.microsoft.com/office/drawing/2018/hyperlinkcolor" val="tx"/>
                    </a:ext>
                  </a:extLst>
                </a:hlinkClick>
              </a:rPr>
              <a:t>https://ecampusontario.pressbooks.pub/evaluation/chapter/chapitre-5-les-questions-evaluatives-et-indicateurs/</a:t>
            </a:r>
            <a:r>
              <a:rPr lang="fr-FR" sz="1000">
                <a:solidFill>
                  <a:srgbClr val="8F001A"/>
                </a:solidFill>
              </a:rPr>
              <a:t>  </a:t>
            </a:r>
          </a:p>
        </p:txBody>
      </p:sp>
      <p:sp>
        <p:nvSpPr>
          <p:cNvPr id="2" name="Rectangle 1">
            <a:extLst>
              <a:ext uri="{FF2B5EF4-FFF2-40B4-BE49-F238E27FC236}">
                <a16:creationId xmlns:a16="http://schemas.microsoft.com/office/drawing/2014/main" id="{E515EDEA-C335-EF79-824F-6C0DDC3DE651}"/>
              </a:ext>
            </a:extLst>
          </p:cNvPr>
          <p:cNvSpPr/>
          <p:nvPr/>
        </p:nvSpPr>
        <p:spPr>
          <a:xfrm>
            <a:off x="11398685" y="6085561"/>
            <a:ext cx="480164" cy="56367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2C1B43F-A6CD-7F2D-4A71-21CEF878CF17}"/>
              </a:ext>
            </a:extLst>
          </p:cNvPr>
          <p:cNvSpPr txBox="1"/>
          <p:nvPr/>
        </p:nvSpPr>
        <p:spPr>
          <a:xfrm>
            <a:off x="570498" y="5461863"/>
            <a:ext cx="9886769" cy="400110"/>
          </a:xfrm>
          <a:prstGeom prst="rect">
            <a:avLst/>
          </a:prstGeom>
          <a:noFill/>
        </p:spPr>
        <p:txBody>
          <a:bodyPr wrap="square" rtlCol="0">
            <a:spAutoFit/>
          </a:bodyPr>
          <a:lstStyle/>
          <a:p>
            <a:r>
              <a:rPr lang="fr-CA" sz="2000" err="1">
                <a:latin typeface="Work Sans" pitchFamily="2" charset="0"/>
              </a:rPr>
              <a:t>See</a:t>
            </a:r>
            <a:r>
              <a:rPr lang="fr-CA" sz="2000">
                <a:latin typeface="Work Sans" pitchFamily="2" charset="0"/>
              </a:rPr>
              <a:t> p. 24-27 of </a:t>
            </a:r>
            <a:r>
              <a:rPr lang="fr-CA" sz="2000" err="1">
                <a:latin typeface="Work Sans" pitchFamily="2" charset="0"/>
              </a:rPr>
              <a:t>Evaluation</a:t>
            </a:r>
            <a:r>
              <a:rPr lang="fr-CA" sz="2000">
                <a:latin typeface="Work Sans" pitchFamily="2" charset="0"/>
              </a:rPr>
              <a:t> Report: </a:t>
            </a:r>
            <a:r>
              <a:rPr lang="en-CA" sz="2000">
                <a:solidFill>
                  <a:srgbClr val="8F001A"/>
                </a:solidFill>
                <a:latin typeface="Work Sans" pitchFamily="2" charset="0"/>
                <a:hlinkClick r:id="rId4">
                  <a:extLst>
                    <a:ext uri="{A12FA001-AC4F-418D-AE19-62706E023703}">
                      <ahyp:hlinkClr xmlns:ahyp="http://schemas.microsoft.com/office/drawing/2018/hyperlinkcolor" val="tx"/>
                    </a:ext>
                  </a:extLst>
                </a:hlinkClick>
              </a:rPr>
              <a:t>http://hdl.handle.net/10393/50336</a:t>
            </a:r>
            <a:endParaRPr lang="en-CA" sz="2000">
              <a:solidFill>
                <a:srgbClr val="8F001A"/>
              </a:solidFill>
              <a:latin typeface="Work Sans" pitchFamily="2" charset="0"/>
            </a:endParaRPr>
          </a:p>
        </p:txBody>
      </p:sp>
    </p:spTree>
    <p:extLst>
      <p:ext uri="{BB962C8B-B14F-4D97-AF65-F5344CB8AC3E}">
        <p14:creationId xmlns:p14="http://schemas.microsoft.com/office/powerpoint/2010/main" val="4095967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4995BA1-0EB0-FCC6-4FEA-B9491B86F9FC}"/>
              </a:ext>
            </a:extLst>
          </p:cNvPr>
          <p:cNvSpPr>
            <a:spLocks noGrp="1"/>
          </p:cNvSpPr>
          <p:nvPr>
            <p:ph type="body" sz="quarter" idx="12"/>
          </p:nvPr>
        </p:nvSpPr>
        <p:spPr/>
        <p:txBody>
          <a:bodyPr/>
          <a:lstStyle/>
          <a:p>
            <a:r>
              <a:rPr lang="fr-CA" err="1"/>
              <a:t>Evaluation</a:t>
            </a:r>
            <a:r>
              <a:rPr lang="fr-CA"/>
              <a:t> Questions</a:t>
            </a:r>
            <a:endParaRPr lang="en-CA"/>
          </a:p>
        </p:txBody>
      </p:sp>
      <p:graphicFrame>
        <p:nvGraphicFramePr>
          <p:cNvPr id="6" name="Table 5">
            <a:extLst>
              <a:ext uri="{FF2B5EF4-FFF2-40B4-BE49-F238E27FC236}">
                <a16:creationId xmlns:a16="http://schemas.microsoft.com/office/drawing/2014/main" id="{C4FF536D-6A66-1B1C-694E-E4F6689DFCCA}"/>
              </a:ext>
            </a:extLst>
          </p:cNvPr>
          <p:cNvGraphicFramePr>
            <a:graphicFrameLocks noGrp="1"/>
          </p:cNvGraphicFramePr>
          <p:nvPr>
            <p:extLst>
              <p:ext uri="{D42A27DB-BD31-4B8C-83A1-F6EECF244321}">
                <p14:modId xmlns:p14="http://schemas.microsoft.com/office/powerpoint/2010/main" val="1142732788"/>
              </p:ext>
            </p:extLst>
          </p:nvPr>
        </p:nvGraphicFramePr>
        <p:xfrm>
          <a:off x="678280" y="2154382"/>
          <a:ext cx="10835439" cy="3779520"/>
        </p:xfrm>
        <a:graphic>
          <a:graphicData uri="http://schemas.openxmlformats.org/drawingml/2006/table">
            <a:tbl>
              <a:tblPr firstRow="1" bandRow="1">
                <a:tableStyleId>{5940675A-B579-460E-94D1-54222C63F5DA}</a:tableStyleId>
              </a:tblPr>
              <a:tblGrid>
                <a:gridCol w="10835439">
                  <a:extLst>
                    <a:ext uri="{9D8B030D-6E8A-4147-A177-3AD203B41FA5}">
                      <a16:colId xmlns:a16="http://schemas.microsoft.com/office/drawing/2014/main" val="1633215624"/>
                    </a:ext>
                  </a:extLst>
                </a:gridCol>
              </a:tblGrid>
              <a:tr h="370840">
                <a:tc>
                  <a:txBody>
                    <a:bodyPr/>
                    <a:lstStyle/>
                    <a:p>
                      <a:r>
                        <a:rPr lang="en-CA" sz="2400" b="1">
                          <a:solidFill>
                            <a:schemeClr val="bg1"/>
                          </a:solidFill>
                          <a:latin typeface="Work Sans" pitchFamily="2" charset="0"/>
                        </a:rPr>
                        <a:t>Relevance</a:t>
                      </a:r>
                    </a:p>
                  </a:txBody>
                  <a:tcPr>
                    <a:solidFill>
                      <a:srgbClr val="8F001A"/>
                    </a:solidFill>
                  </a:tcPr>
                </a:tc>
                <a:extLst>
                  <a:ext uri="{0D108BD9-81ED-4DB2-BD59-A6C34878D82A}">
                    <a16:rowId xmlns:a16="http://schemas.microsoft.com/office/drawing/2014/main" val="963515820"/>
                  </a:ext>
                </a:extLst>
              </a:tr>
              <a:tr h="370840">
                <a:tc>
                  <a:txBody>
                    <a:bodyPr/>
                    <a:lstStyle/>
                    <a:p>
                      <a:r>
                        <a:rPr lang="en-CA" sz="2000" b="0" i="0" kern="1200">
                          <a:solidFill>
                            <a:schemeClr val="tx1"/>
                          </a:solidFill>
                          <a:effectLst/>
                          <a:latin typeface="Work Sans" pitchFamily="2" charset="0"/>
                          <a:ea typeface="+mn-ea"/>
                          <a:cs typeface="+mn-cs"/>
                        </a:rPr>
                        <a:t>2. What are the needs of University of Ottawa students for affordable course materials, and how have these needs changed since the OER Program was first implemented? </a:t>
                      </a:r>
                      <a:endParaRPr lang="en-CA" sz="2000">
                        <a:latin typeface="Work Sans" pitchFamily="2" charset="0"/>
                      </a:endParaRPr>
                    </a:p>
                  </a:txBody>
                  <a:tcPr/>
                </a:tc>
                <a:extLst>
                  <a:ext uri="{0D108BD9-81ED-4DB2-BD59-A6C34878D82A}">
                    <a16:rowId xmlns:a16="http://schemas.microsoft.com/office/drawing/2014/main" val="188306451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2400" b="1">
                          <a:solidFill>
                            <a:schemeClr val="bg1"/>
                          </a:solidFill>
                          <a:latin typeface="Work Sans" pitchFamily="2" charset="0"/>
                        </a:rPr>
                        <a:t>Effectiveness</a:t>
                      </a:r>
                    </a:p>
                  </a:txBody>
                  <a:tcPr>
                    <a:solidFill>
                      <a:srgbClr val="8F001A"/>
                    </a:solidFill>
                  </a:tcPr>
                </a:tc>
                <a:extLst>
                  <a:ext uri="{0D108BD9-81ED-4DB2-BD59-A6C34878D82A}">
                    <a16:rowId xmlns:a16="http://schemas.microsoft.com/office/drawing/2014/main" val="3159142381"/>
                  </a:ext>
                </a:extLst>
              </a:tr>
              <a:tr h="370840">
                <a:tc>
                  <a:txBody>
                    <a:bodyPr/>
                    <a:lstStyle/>
                    <a:p>
                      <a:r>
                        <a:rPr lang="en-CA" sz="2000" b="0" i="0" kern="1200">
                          <a:solidFill>
                            <a:schemeClr val="tx1"/>
                          </a:solidFill>
                          <a:effectLst/>
                          <a:latin typeface="Work Sans" pitchFamily="2" charset="0"/>
                          <a:ea typeface="+mn-ea"/>
                          <a:cs typeface="+mn-cs"/>
                        </a:rPr>
                        <a:t>8. Among faculty and instructors who have interacted with the OER Program, to what extent has there been a change in behaviour regarding the use of OER? </a:t>
                      </a:r>
                      <a:endParaRPr lang="en-CA" sz="2000">
                        <a:latin typeface="Work Sans" pitchFamily="2" charset="0"/>
                      </a:endParaRPr>
                    </a:p>
                  </a:txBody>
                  <a:tcPr/>
                </a:tc>
                <a:extLst>
                  <a:ext uri="{0D108BD9-81ED-4DB2-BD59-A6C34878D82A}">
                    <a16:rowId xmlns:a16="http://schemas.microsoft.com/office/drawing/2014/main" val="3188867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2400" b="1">
                          <a:solidFill>
                            <a:schemeClr val="bg1"/>
                          </a:solidFill>
                          <a:latin typeface="Work Sans" pitchFamily="2" charset="0"/>
                        </a:rPr>
                        <a:t>Efficiency</a:t>
                      </a:r>
                    </a:p>
                  </a:txBody>
                  <a:tcPr>
                    <a:solidFill>
                      <a:srgbClr val="8F001A"/>
                    </a:solidFill>
                  </a:tcPr>
                </a:tc>
                <a:extLst>
                  <a:ext uri="{0D108BD9-81ED-4DB2-BD59-A6C34878D82A}">
                    <a16:rowId xmlns:a16="http://schemas.microsoft.com/office/drawing/2014/main" val="16925560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2000" b="0" i="0" kern="1200">
                          <a:solidFill>
                            <a:schemeClr val="tx1"/>
                          </a:solidFill>
                          <a:effectLst/>
                          <a:latin typeface="Work Sans" pitchFamily="2" charset="0"/>
                          <a:ea typeface="+mn-ea"/>
                          <a:cs typeface="+mn-cs"/>
                        </a:rPr>
                        <a:t>9. To what extent does the OER Program have the necessary resources to carry out its planned activities? </a:t>
                      </a:r>
                      <a:endParaRPr lang="en-CA" sz="2000">
                        <a:latin typeface="Work Sans" pitchFamily="2" charset="0"/>
                      </a:endParaRPr>
                    </a:p>
                  </a:txBody>
                  <a:tcPr/>
                </a:tc>
                <a:extLst>
                  <a:ext uri="{0D108BD9-81ED-4DB2-BD59-A6C34878D82A}">
                    <a16:rowId xmlns:a16="http://schemas.microsoft.com/office/drawing/2014/main" val="1679791800"/>
                  </a:ext>
                </a:extLst>
              </a:tr>
            </a:tbl>
          </a:graphicData>
        </a:graphic>
      </p:graphicFrame>
      <p:sp>
        <p:nvSpPr>
          <p:cNvPr id="2" name="Rectangle 1">
            <a:extLst>
              <a:ext uri="{FF2B5EF4-FFF2-40B4-BE49-F238E27FC236}">
                <a16:creationId xmlns:a16="http://schemas.microsoft.com/office/drawing/2014/main" id="{BE46120B-0F10-610B-890D-01A62453EBB8}"/>
              </a:ext>
            </a:extLst>
          </p:cNvPr>
          <p:cNvSpPr/>
          <p:nvPr/>
        </p:nvSpPr>
        <p:spPr>
          <a:xfrm>
            <a:off x="11398685" y="6085561"/>
            <a:ext cx="480164" cy="56367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4397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66749-D023-AC50-64E6-3FB3633C1DA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CA35A0A-940D-2FE2-E982-72D6D3AE36F2}"/>
              </a:ext>
            </a:extLst>
          </p:cNvPr>
          <p:cNvSpPr/>
          <p:nvPr/>
        </p:nvSpPr>
        <p:spPr>
          <a:xfrm>
            <a:off x="11333746" y="6060030"/>
            <a:ext cx="519377" cy="5066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Text Placeholder 2">
            <a:extLst>
              <a:ext uri="{FF2B5EF4-FFF2-40B4-BE49-F238E27FC236}">
                <a16:creationId xmlns:a16="http://schemas.microsoft.com/office/drawing/2014/main" id="{4CA7BFAE-5A5E-B33E-3C7B-68E0B02088C6}"/>
              </a:ext>
            </a:extLst>
          </p:cNvPr>
          <p:cNvSpPr>
            <a:spLocks noGrp="1"/>
          </p:cNvSpPr>
          <p:nvPr>
            <p:ph type="body" sz="quarter" idx="12"/>
          </p:nvPr>
        </p:nvSpPr>
        <p:spPr>
          <a:xfrm>
            <a:off x="666749" y="429364"/>
            <a:ext cx="10666997" cy="782098"/>
          </a:xfrm>
        </p:spPr>
        <p:txBody>
          <a:bodyPr/>
          <a:lstStyle/>
          <a:p>
            <a:r>
              <a:rPr lang="fr-CA" sz="4400" err="1"/>
              <a:t>Indicators</a:t>
            </a:r>
            <a:r>
              <a:rPr lang="fr-CA" sz="4400"/>
              <a:t> and </a:t>
            </a:r>
            <a:r>
              <a:rPr lang="fr-CA" sz="4400" err="1"/>
              <a:t>Thresholds</a:t>
            </a:r>
            <a:r>
              <a:rPr lang="fr-CA" sz="4400"/>
              <a:t> / </a:t>
            </a:r>
            <a:r>
              <a:rPr lang="fr-CA" sz="4400" err="1"/>
              <a:t>Criteria</a:t>
            </a:r>
            <a:endParaRPr lang="en-CA" sz="4400"/>
          </a:p>
        </p:txBody>
      </p:sp>
      <p:sp>
        <p:nvSpPr>
          <p:cNvPr id="4" name="Text Placeholder 3">
            <a:extLst>
              <a:ext uri="{FF2B5EF4-FFF2-40B4-BE49-F238E27FC236}">
                <a16:creationId xmlns:a16="http://schemas.microsoft.com/office/drawing/2014/main" id="{FD29801D-5AAF-9D32-0F49-81C959D06391}"/>
              </a:ext>
            </a:extLst>
          </p:cNvPr>
          <p:cNvSpPr>
            <a:spLocks noGrp="1"/>
          </p:cNvSpPr>
          <p:nvPr>
            <p:ph type="body" sz="quarter" idx="16"/>
          </p:nvPr>
        </p:nvSpPr>
        <p:spPr>
          <a:xfrm>
            <a:off x="666749" y="2259506"/>
            <a:ext cx="10859503" cy="3635968"/>
          </a:xfrm>
        </p:spPr>
        <p:txBody>
          <a:bodyPr/>
          <a:lstStyle/>
          <a:p>
            <a:r>
              <a:rPr lang="fr-CA"/>
              <a:t> </a:t>
            </a:r>
            <a:endParaRPr lang="en-CA"/>
          </a:p>
        </p:txBody>
      </p:sp>
      <p:graphicFrame>
        <p:nvGraphicFramePr>
          <p:cNvPr id="5" name="Table 4">
            <a:extLst>
              <a:ext uri="{FF2B5EF4-FFF2-40B4-BE49-F238E27FC236}">
                <a16:creationId xmlns:a16="http://schemas.microsoft.com/office/drawing/2014/main" id="{E2B57324-2B61-D374-0985-4C9AF0FB883C}"/>
              </a:ext>
            </a:extLst>
          </p:cNvPr>
          <p:cNvGraphicFramePr>
            <a:graphicFrameLocks noGrp="1"/>
          </p:cNvGraphicFramePr>
          <p:nvPr>
            <p:extLst>
              <p:ext uri="{D42A27DB-BD31-4B8C-83A1-F6EECF244321}">
                <p14:modId xmlns:p14="http://schemas.microsoft.com/office/powerpoint/2010/main" val="29898497"/>
              </p:ext>
            </p:extLst>
          </p:nvPr>
        </p:nvGraphicFramePr>
        <p:xfrm>
          <a:off x="665748" y="1376018"/>
          <a:ext cx="10835439" cy="4389120"/>
        </p:xfrm>
        <a:graphic>
          <a:graphicData uri="http://schemas.openxmlformats.org/drawingml/2006/table">
            <a:tbl>
              <a:tblPr firstRow="1" bandRow="1">
                <a:tableStyleId>{5940675A-B579-460E-94D1-54222C63F5DA}</a:tableStyleId>
              </a:tblPr>
              <a:tblGrid>
                <a:gridCol w="10835439">
                  <a:extLst>
                    <a:ext uri="{9D8B030D-6E8A-4147-A177-3AD203B41FA5}">
                      <a16:colId xmlns:a16="http://schemas.microsoft.com/office/drawing/2014/main" val="163321562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2400" b="1">
                          <a:solidFill>
                            <a:schemeClr val="bg1"/>
                          </a:solidFill>
                          <a:latin typeface="Work Sans" pitchFamily="2" charset="0"/>
                        </a:rPr>
                        <a:t>E</a:t>
                      </a:r>
                      <a:r>
                        <a:rPr lang="en-CA" sz="2400" b="1">
                          <a:solidFill>
                            <a:schemeClr val="bg1"/>
                          </a:solidFill>
                          <a:latin typeface="Work Sans" pitchFamily="2" charset="0"/>
                        </a:rPr>
                        <a:t>valuation Question</a:t>
                      </a:r>
                    </a:p>
                  </a:txBody>
                  <a:tcPr>
                    <a:solidFill>
                      <a:srgbClr val="8F001A"/>
                    </a:solidFill>
                  </a:tcPr>
                </a:tc>
                <a:extLst>
                  <a:ext uri="{0D108BD9-81ED-4DB2-BD59-A6C34878D82A}">
                    <a16:rowId xmlns:a16="http://schemas.microsoft.com/office/drawing/2014/main" val="3159142381"/>
                  </a:ext>
                </a:extLst>
              </a:tr>
              <a:tr h="370840">
                <a:tc>
                  <a:txBody>
                    <a:bodyPr/>
                    <a:lstStyle/>
                    <a:p>
                      <a:r>
                        <a:rPr lang="en-CA" sz="1800" b="0" i="0" kern="1200">
                          <a:solidFill>
                            <a:schemeClr val="tx1"/>
                          </a:solidFill>
                          <a:effectLst/>
                          <a:latin typeface="Work Sans" pitchFamily="2" charset="0"/>
                          <a:ea typeface="+mn-ea"/>
                          <a:cs typeface="+mn-cs"/>
                        </a:rPr>
                        <a:t>8. Among faculty and instructors who have interacted with the OER Program, to what extent has there been a change in behaviour regarding the use of OER? </a:t>
                      </a:r>
                      <a:endParaRPr lang="en-CA" sz="1800">
                        <a:latin typeface="Work Sans" pitchFamily="2" charset="0"/>
                      </a:endParaRPr>
                    </a:p>
                  </a:txBody>
                  <a:tcPr/>
                </a:tc>
                <a:extLst>
                  <a:ext uri="{0D108BD9-81ED-4DB2-BD59-A6C34878D82A}">
                    <a16:rowId xmlns:a16="http://schemas.microsoft.com/office/drawing/2014/main" val="3188867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2400" b="1" err="1">
                          <a:solidFill>
                            <a:schemeClr val="bg1"/>
                          </a:solidFill>
                          <a:latin typeface="Work Sans" pitchFamily="2" charset="0"/>
                        </a:rPr>
                        <a:t>Indicators</a:t>
                      </a:r>
                      <a:endParaRPr lang="en-CA" sz="2400" b="1">
                        <a:solidFill>
                          <a:schemeClr val="bg1"/>
                        </a:solidFill>
                        <a:latin typeface="Work Sans" pitchFamily="2" charset="0"/>
                      </a:endParaRPr>
                    </a:p>
                  </a:txBody>
                  <a:tcPr>
                    <a:solidFill>
                      <a:srgbClr val="8F001A"/>
                    </a:solidFill>
                  </a:tcPr>
                </a:tc>
                <a:extLst>
                  <a:ext uri="{0D108BD9-81ED-4DB2-BD59-A6C34878D82A}">
                    <a16:rowId xmlns:a16="http://schemas.microsoft.com/office/drawing/2014/main" val="1692556018"/>
                  </a:ext>
                </a:extLst>
              </a:tr>
              <a:tr h="370840">
                <a:tc>
                  <a:txBody>
                    <a:bodyPr/>
                    <a:lstStyle/>
                    <a:p>
                      <a:pPr marL="457200" marR="0" lvl="0" indent="-457200" algn="l" defTabSz="914400" rtl="0" eaLnBrk="1" fontAlgn="auto" latinLnBrk="0" hangingPunct="1">
                        <a:lnSpc>
                          <a:spcPct val="100000"/>
                        </a:lnSpc>
                        <a:spcBef>
                          <a:spcPts val="0"/>
                        </a:spcBef>
                        <a:spcAft>
                          <a:spcPts val="0"/>
                        </a:spcAft>
                        <a:buClrTx/>
                        <a:buSzTx/>
                        <a:buFontTx/>
                        <a:buAutoNum type="alphaLcParenR"/>
                        <a:tabLst/>
                        <a:defRPr/>
                      </a:pPr>
                      <a:r>
                        <a:rPr lang="en-CA" sz="1800" b="0" i="0" kern="1200">
                          <a:solidFill>
                            <a:schemeClr val="tx1"/>
                          </a:solidFill>
                          <a:effectLst/>
                          <a:latin typeface="Work Sans" pitchFamily="2" charset="0"/>
                          <a:ea typeface="+mn-ea"/>
                          <a:cs typeface="+mn-cs"/>
                        </a:rPr>
                        <a:t>Perceptions of faculty and instructors of OER in university teaching </a:t>
                      </a:r>
                      <a:r>
                        <a:rPr lang="en-CA" sz="1800" b="1" i="0" kern="1200">
                          <a:solidFill>
                            <a:srgbClr val="8F001A"/>
                          </a:solidFill>
                          <a:effectLst/>
                          <a:latin typeface="Work Sans" pitchFamily="2" charset="0"/>
                          <a:ea typeface="+mn-ea"/>
                          <a:cs typeface="+mn-cs"/>
                        </a:rPr>
                        <a:t>(Perceptions)</a:t>
                      </a:r>
                    </a:p>
                    <a:p>
                      <a:pPr marL="457200" marR="0" lvl="0" indent="-457200" algn="l" defTabSz="914400" rtl="0" eaLnBrk="1" fontAlgn="auto" latinLnBrk="0" hangingPunct="1">
                        <a:lnSpc>
                          <a:spcPct val="100000"/>
                        </a:lnSpc>
                        <a:spcBef>
                          <a:spcPts val="0"/>
                        </a:spcBef>
                        <a:spcAft>
                          <a:spcPts val="0"/>
                        </a:spcAft>
                        <a:buClrTx/>
                        <a:buSzTx/>
                        <a:buFontTx/>
                        <a:buAutoNum type="alphaLcParenR"/>
                        <a:tabLst/>
                        <a:defRPr/>
                      </a:pPr>
                      <a:r>
                        <a:rPr lang="en-CA" sz="1800" b="0" i="0" kern="1200">
                          <a:solidFill>
                            <a:schemeClr val="tx1"/>
                          </a:solidFill>
                          <a:effectLst/>
                          <a:latin typeface="Work Sans" pitchFamily="2" charset="0"/>
                          <a:ea typeface="+mn-ea"/>
                          <a:cs typeface="+mn-cs"/>
                        </a:rPr>
                        <a:t>Number of existing OER used in courses taught by faculty and instructors </a:t>
                      </a:r>
                      <a:r>
                        <a:rPr lang="en-CA" sz="1800" b="1" i="0" kern="1200">
                          <a:solidFill>
                            <a:srgbClr val="8F001A"/>
                          </a:solidFill>
                          <a:effectLst/>
                          <a:latin typeface="Work Sans" pitchFamily="2" charset="0"/>
                          <a:ea typeface="+mn-ea"/>
                          <a:cs typeface="+mn-cs"/>
                        </a:rPr>
                        <a:t>(Usage)</a:t>
                      </a:r>
                    </a:p>
                    <a:p>
                      <a:pPr marL="457200" marR="0" lvl="0" indent="-457200" algn="l" defTabSz="914400" rtl="0" eaLnBrk="1" fontAlgn="auto" latinLnBrk="0" hangingPunct="1">
                        <a:lnSpc>
                          <a:spcPct val="100000"/>
                        </a:lnSpc>
                        <a:spcBef>
                          <a:spcPts val="0"/>
                        </a:spcBef>
                        <a:spcAft>
                          <a:spcPts val="0"/>
                        </a:spcAft>
                        <a:buClrTx/>
                        <a:buSzTx/>
                        <a:buFontTx/>
                        <a:buAutoNum type="alphaLcParenR"/>
                        <a:tabLst/>
                        <a:defRPr/>
                      </a:pPr>
                      <a:r>
                        <a:rPr lang="en-CA" sz="1800" b="0" i="0" kern="1200">
                          <a:solidFill>
                            <a:schemeClr val="tx1"/>
                          </a:solidFill>
                          <a:effectLst/>
                          <a:latin typeface="Work Sans" pitchFamily="2" charset="0"/>
                          <a:ea typeface="+mn-ea"/>
                          <a:cs typeface="+mn-cs"/>
                        </a:rPr>
                        <a:t>Number of OER adapted or created for courses taught by faculty and instructors </a:t>
                      </a:r>
                      <a:r>
                        <a:rPr lang="en-CA" sz="1800" b="1" i="0" kern="1200">
                          <a:solidFill>
                            <a:srgbClr val="8F001A"/>
                          </a:solidFill>
                          <a:effectLst/>
                          <a:latin typeface="Work Sans" pitchFamily="2" charset="0"/>
                          <a:ea typeface="+mn-ea"/>
                          <a:cs typeface="+mn-cs"/>
                        </a:rPr>
                        <a:t>(Usage)</a:t>
                      </a:r>
                      <a:endParaRPr lang="en-CA" sz="1800" b="1">
                        <a:solidFill>
                          <a:srgbClr val="8F001A"/>
                        </a:solidFill>
                        <a:latin typeface="Work Sans" pitchFamily="2" charset="0"/>
                      </a:endParaRPr>
                    </a:p>
                  </a:txBody>
                  <a:tcPr/>
                </a:tc>
                <a:extLst>
                  <a:ext uri="{0D108BD9-81ED-4DB2-BD59-A6C34878D82A}">
                    <a16:rowId xmlns:a16="http://schemas.microsoft.com/office/drawing/2014/main" val="16797918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2400" b="1" err="1">
                          <a:solidFill>
                            <a:schemeClr val="bg1"/>
                          </a:solidFill>
                          <a:latin typeface="Work Sans" pitchFamily="2" charset="0"/>
                        </a:rPr>
                        <a:t>Success</a:t>
                      </a:r>
                      <a:r>
                        <a:rPr lang="fr-CA" sz="2400" b="1">
                          <a:solidFill>
                            <a:schemeClr val="bg1"/>
                          </a:solidFill>
                          <a:latin typeface="Work Sans" pitchFamily="2" charset="0"/>
                        </a:rPr>
                        <a:t> </a:t>
                      </a:r>
                      <a:r>
                        <a:rPr lang="fr-CA" sz="2400" b="1" err="1">
                          <a:solidFill>
                            <a:schemeClr val="bg1"/>
                          </a:solidFill>
                          <a:latin typeface="Work Sans" pitchFamily="2" charset="0"/>
                        </a:rPr>
                        <a:t>Thresholds</a:t>
                      </a:r>
                      <a:r>
                        <a:rPr lang="fr-CA" sz="2400" b="1">
                          <a:solidFill>
                            <a:schemeClr val="bg1"/>
                          </a:solidFill>
                          <a:latin typeface="Work Sans" pitchFamily="2" charset="0"/>
                        </a:rPr>
                        <a:t> / </a:t>
                      </a:r>
                      <a:r>
                        <a:rPr lang="fr-CA" sz="2400" b="1" err="1">
                          <a:solidFill>
                            <a:schemeClr val="bg1"/>
                          </a:solidFill>
                          <a:latin typeface="Work Sans" pitchFamily="2" charset="0"/>
                        </a:rPr>
                        <a:t>Judgement</a:t>
                      </a:r>
                      <a:r>
                        <a:rPr lang="fr-CA" sz="2400" b="1">
                          <a:solidFill>
                            <a:schemeClr val="bg1"/>
                          </a:solidFill>
                          <a:latin typeface="Work Sans" pitchFamily="2" charset="0"/>
                        </a:rPr>
                        <a:t> </a:t>
                      </a:r>
                      <a:r>
                        <a:rPr lang="fr-CA" sz="2400" b="1" err="1">
                          <a:solidFill>
                            <a:schemeClr val="bg1"/>
                          </a:solidFill>
                          <a:latin typeface="Work Sans" pitchFamily="2" charset="0"/>
                        </a:rPr>
                        <a:t>Criteria</a:t>
                      </a:r>
                      <a:endParaRPr lang="en-CA" sz="2400" b="1">
                        <a:solidFill>
                          <a:schemeClr val="bg1"/>
                        </a:solidFill>
                        <a:latin typeface="Work Sans" pitchFamily="2" charset="0"/>
                      </a:endParaRPr>
                    </a:p>
                  </a:txBody>
                  <a:tcPr>
                    <a:solidFill>
                      <a:srgbClr val="8F001A"/>
                    </a:solidFill>
                  </a:tcPr>
                </a:tc>
                <a:extLst>
                  <a:ext uri="{0D108BD9-81ED-4DB2-BD59-A6C34878D82A}">
                    <a16:rowId xmlns:a16="http://schemas.microsoft.com/office/drawing/2014/main" val="1499438587"/>
                  </a:ext>
                </a:extLst>
              </a:tr>
              <a:tr h="370840">
                <a:tc>
                  <a:txBody>
                    <a:bodyPr/>
                    <a:lstStyle/>
                    <a:p>
                      <a:pPr marL="457200" marR="0" lvl="0" indent="-457200" algn="l" defTabSz="914400" rtl="0" eaLnBrk="1" fontAlgn="auto" latinLnBrk="0" hangingPunct="1">
                        <a:lnSpc>
                          <a:spcPct val="100000"/>
                        </a:lnSpc>
                        <a:spcBef>
                          <a:spcPts val="0"/>
                        </a:spcBef>
                        <a:spcAft>
                          <a:spcPts val="0"/>
                        </a:spcAft>
                        <a:buClrTx/>
                        <a:buSzTx/>
                        <a:buFontTx/>
                        <a:buAutoNum type="alphaLcParenR"/>
                        <a:tabLst/>
                        <a:defRPr/>
                      </a:pPr>
                      <a:r>
                        <a:rPr lang="fr-CA" sz="1800" err="1">
                          <a:latin typeface="Work Sans" pitchFamily="2" charset="0"/>
                        </a:rPr>
                        <a:t>Faculty</a:t>
                      </a:r>
                      <a:r>
                        <a:rPr lang="fr-CA" sz="1800">
                          <a:latin typeface="Work Sans" pitchFamily="2" charset="0"/>
                        </a:rPr>
                        <a:t> and </a:t>
                      </a:r>
                      <a:r>
                        <a:rPr lang="fr-CA" sz="1800" err="1">
                          <a:latin typeface="Work Sans" pitchFamily="2" charset="0"/>
                        </a:rPr>
                        <a:t>instructors</a:t>
                      </a:r>
                      <a:r>
                        <a:rPr lang="fr-CA" sz="1800">
                          <a:latin typeface="Work Sans" pitchFamily="2" charset="0"/>
                        </a:rPr>
                        <a:t> report a positive opinion of OER </a:t>
                      </a:r>
                      <a:r>
                        <a:rPr lang="fr-CA" sz="1800" err="1">
                          <a:latin typeface="Work Sans" pitchFamily="2" charset="0"/>
                        </a:rPr>
                        <a:t>since</a:t>
                      </a:r>
                      <a:r>
                        <a:rPr lang="fr-CA" sz="1800">
                          <a:latin typeface="Work Sans" pitchFamily="2" charset="0"/>
                        </a:rPr>
                        <a:t> </a:t>
                      </a:r>
                      <a:r>
                        <a:rPr lang="fr-CA" sz="1800" err="1">
                          <a:latin typeface="Work Sans" pitchFamily="2" charset="0"/>
                        </a:rPr>
                        <a:t>their</a:t>
                      </a:r>
                      <a:r>
                        <a:rPr lang="fr-CA" sz="1800">
                          <a:latin typeface="Work Sans" pitchFamily="2" charset="0"/>
                        </a:rPr>
                        <a:t> interaction </a:t>
                      </a:r>
                      <a:r>
                        <a:rPr lang="fr-CA" sz="1800" err="1">
                          <a:latin typeface="Work Sans" pitchFamily="2" charset="0"/>
                        </a:rPr>
                        <a:t>with</a:t>
                      </a:r>
                      <a:r>
                        <a:rPr lang="fr-CA" sz="1800">
                          <a:latin typeface="Work Sans" pitchFamily="2" charset="0"/>
                        </a:rPr>
                        <a:t> the Program</a:t>
                      </a:r>
                    </a:p>
                    <a:p>
                      <a:pPr marL="457200" marR="0" lvl="0" indent="-457200" algn="l" defTabSz="914400" rtl="0" eaLnBrk="1" fontAlgn="auto" latinLnBrk="0" hangingPunct="1">
                        <a:lnSpc>
                          <a:spcPct val="100000"/>
                        </a:lnSpc>
                        <a:spcBef>
                          <a:spcPts val="0"/>
                        </a:spcBef>
                        <a:spcAft>
                          <a:spcPts val="0"/>
                        </a:spcAft>
                        <a:buClrTx/>
                        <a:buSzTx/>
                        <a:buFontTx/>
                        <a:buAutoNum type="alphaLcParenR"/>
                        <a:tabLst/>
                        <a:defRPr/>
                      </a:pPr>
                      <a:r>
                        <a:rPr lang="fr-CA" sz="1800" err="1">
                          <a:latin typeface="Work Sans" pitchFamily="2" charset="0"/>
                        </a:rPr>
                        <a:t>Faculty</a:t>
                      </a:r>
                      <a:r>
                        <a:rPr lang="fr-CA" sz="1800">
                          <a:latin typeface="Work Sans" pitchFamily="2" charset="0"/>
                        </a:rPr>
                        <a:t> and </a:t>
                      </a:r>
                      <a:r>
                        <a:rPr lang="fr-CA" sz="1800" err="1">
                          <a:latin typeface="Work Sans" pitchFamily="2" charset="0"/>
                        </a:rPr>
                        <a:t>instructors</a:t>
                      </a:r>
                      <a:r>
                        <a:rPr lang="fr-CA" sz="1800">
                          <a:latin typeface="Work Sans" pitchFamily="2" charset="0"/>
                        </a:rPr>
                        <a:t> report </a:t>
                      </a:r>
                      <a:r>
                        <a:rPr lang="fr-CA" sz="1800" err="1">
                          <a:latin typeface="Work Sans" pitchFamily="2" charset="0"/>
                        </a:rPr>
                        <a:t>using</a:t>
                      </a:r>
                      <a:r>
                        <a:rPr lang="fr-CA" sz="1800">
                          <a:latin typeface="Work Sans" pitchFamily="2" charset="0"/>
                        </a:rPr>
                        <a:t> an </a:t>
                      </a:r>
                      <a:r>
                        <a:rPr lang="fr-CA" sz="1800" err="1">
                          <a:latin typeface="Work Sans" pitchFamily="2" charset="0"/>
                        </a:rPr>
                        <a:t>existing</a:t>
                      </a:r>
                      <a:r>
                        <a:rPr lang="fr-CA" sz="1800">
                          <a:latin typeface="Work Sans" pitchFamily="2" charset="0"/>
                        </a:rPr>
                        <a:t> OER in at least one course</a:t>
                      </a:r>
                    </a:p>
                    <a:p>
                      <a:pPr marL="457200" marR="0" lvl="0" indent="-457200" algn="l" defTabSz="914400" rtl="0" eaLnBrk="1" fontAlgn="auto" latinLnBrk="0" hangingPunct="1">
                        <a:lnSpc>
                          <a:spcPct val="100000"/>
                        </a:lnSpc>
                        <a:spcBef>
                          <a:spcPts val="0"/>
                        </a:spcBef>
                        <a:spcAft>
                          <a:spcPts val="0"/>
                        </a:spcAft>
                        <a:buClrTx/>
                        <a:buSzTx/>
                        <a:buFontTx/>
                        <a:buAutoNum type="alphaLcParenR"/>
                        <a:tabLst/>
                        <a:defRPr/>
                      </a:pPr>
                      <a:r>
                        <a:rPr lang="fr-CA" sz="1800" err="1">
                          <a:latin typeface="Work Sans" pitchFamily="2" charset="0"/>
                        </a:rPr>
                        <a:t>Faculty</a:t>
                      </a:r>
                      <a:r>
                        <a:rPr lang="fr-CA" sz="1800">
                          <a:latin typeface="Work Sans" pitchFamily="2" charset="0"/>
                        </a:rPr>
                        <a:t> and </a:t>
                      </a:r>
                      <a:r>
                        <a:rPr lang="fr-CA" sz="1800" err="1">
                          <a:latin typeface="Work Sans" pitchFamily="2" charset="0"/>
                        </a:rPr>
                        <a:t>instructors</a:t>
                      </a:r>
                      <a:r>
                        <a:rPr lang="fr-CA" sz="1800">
                          <a:latin typeface="Work Sans" pitchFamily="2" charset="0"/>
                        </a:rPr>
                        <a:t> report </a:t>
                      </a:r>
                      <a:r>
                        <a:rPr lang="fr-CA" sz="1800" err="1">
                          <a:latin typeface="Work Sans" pitchFamily="2" charset="0"/>
                        </a:rPr>
                        <a:t>that</a:t>
                      </a:r>
                      <a:r>
                        <a:rPr lang="fr-CA" sz="1800">
                          <a:latin typeface="Work Sans" pitchFamily="2" charset="0"/>
                        </a:rPr>
                        <a:t> </a:t>
                      </a:r>
                      <a:r>
                        <a:rPr lang="fr-CA" sz="1800" err="1">
                          <a:latin typeface="Work Sans" pitchFamily="2" charset="0"/>
                        </a:rPr>
                        <a:t>they</a:t>
                      </a:r>
                      <a:r>
                        <a:rPr lang="fr-CA" sz="1800">
                          <a:latin typeface="Work Sans" pitchFamily="2" charset="0"/>
                        </a:rPr>
                        <a:t> have </a:t>
                      </a:r>
                      <a:r>
                        <a:rPr lang="fr-CA" sz="1800" err="1">
                          <a:latin typeface="Work Sans" pitchFamily="2" charset="0"/>
                        </a:rPr>
                        <a:t>adapted</a:t>
                      </a:r>
                      <a:r>
                        <a:rPr lang="fr-CA" sz="1800">
                          <a:latin typeface="Work Sans" pitchFamily="2" charset="0"/>
                        </a:rPr>
                        <a:t> or </a:t>
                      </a:r>
                      <a:r>
                        <a:rPr lang="fr-CA" sz="1800" err="1">
                          <a:latin typeface="Work Sans" pitchFamily="2" charset="0"/>
                        </a:rPr>
                        <a:t>created</a:t>
                      </a:r>
                      <a:r>
                        <a:rPr lang="fr-CA" sz="1800">
                          <a:latin typeface="Work Sans" pitchFamily="2" charset="0"/>
                        </a:rPr>
                        <a:t> OER </a:t>
                      </a:r>
                      <a:r>
                        <a:rPr lang="fr-CA" sz="1800" err="1">
                          <a:latin typeface="Work Sans" pitchFamily="2" charset="0"/>
                        </a:rPr>
                        <a:t>themselves</a:t>
                      </a:r>
                      <a:r>
                        <a:rPr lang="fr-CA" sz="1800">
                          <a:latin typeface="Work Sans" pitchFamily="2" charset="0"/>
                        </a:rPr>
                        <a:t>, or are in the process of </a:t>
                      </a:r>
                      <a:r>
                        <a:rPr lang="fr-CA" sz="1800" err="1">
                          <a:latin typeface="Work Sans" pitchFamily="2" charset="0"/>
                        </a:rPr>
                        <a:t>doing</a:t>
                      </a:r>
                      <a:r>
                        <a:rPr lang="fr-CA" sz="1800">
                          <a:latin typeface="Work Sans" pitchFamily="2" charset="0"/>
                        </a:rPr>
                        <a:t> </a:t>
                      </a:r>
                      <a:r>
                        <a:rPr lang="fr-CA" sz="1800" err="1">
                          <a:latin typeface="Work Sans" pitchFamily="2" charset="0"/>
                        </a:rPr>
                        <a:t>so</a:t>
                      </a:r>
                      <a:r>
                        <a:rPr lang="fr-CA" sz="1800">
                          <a:latin typeface="Work Sans" pitchFamily="2" charset="0"/>
                        </a:rPr>
                        <a:t> for one of </a:t>
                      </a:r>
                      <a:r>
                        <a:rPr lang="fr-CA" sz="1800" err="1">
                          <a:latin typeface="Work Sans" pitchFamily="2" charset="0"/>
                        </a:rPr>
                        <a:t>their</a:t>
                      </a:r>
                      <a:r>
                        <a:rPr lang="fr-CA" sz="1800">
                          <a:latin typeface="Work Sans" pitchFamily="2" charset="0"/>
                        </a:rPr>
                        <a:t> courses</a:t>
                      </a:r>
                      <a:endParaRPr lang="en-CA" sz="1800">
                        <a:latin typeface="Work Sans" pitchFamily="2" charset="0"/>
                      </a:endParaRPr>
                    </a:p>
                  </a:txBody>
                  <a:tcPr/>
                </a:tc>
                <a:extLst>
                  <a:ext uri="{0D108BD9-81ED-4DB2-BD59-A6C34878D82A}">
                    <a16:rowId xmlns:a16="http://schemas.microsoft.com/office/drawing/2014/main" val="639466604"/>
                  </a:ext>
                </a:extLst>
              </a:tr>
            </a:tbl>
          </a:graphicData>
        </a:graphic>
      </p:graphicFrame>
      <p:sp>
        <p:nvSpPr>
          <p:cNvPr id="11" name="TextBox 10">
            <a:extLst>
              <a:ext uri="{FF2B5EF4-FFF2-40B4-BE49-F238E27FC236}">
                <a16:creationId xmlns:a16="http://schemas.microsoft.com/office/drawing/2014/main" id="{6507B831-1825-3FA9-B9AE-C0527C916BF4}"/>
              </a:ext>
            </a:extLst>
          </p:cNvPr>
          <p:cNvSpPr txBox="1"/>
          <p:nvPr/>
        </p:nvSpPr>
        <p:spPr>
          <a:xfrm>
            <a:off x="582743" y="6002295"/>
            <a:ext cx="10943509" cy="577081"/>
          </a:xfrm>
          <a:prstGeom prst="rect">
            <a:avLst/>
          </a:prstGeom>
          <a:noFill/>
        </p:spPr>
        <p:txBody>
          <a:bodyPr wrap="square">
            <a:spAutoFit/>
          </a:bodyPr>
          <a:lstStyle/>
          <a:p>
            <a:r>
              <a:rPr lang="en-CA" sz="1050">
                <a:latin typeface="Work Sans" pitchFamily="2" charset="0"/>
              </a:rPr>
              <a:t>Open Education Group. (2021). The COUP Framework – Open Education Group. Open Education Group. </a:t>
            </a:r>
            <a:r>
              <a:rPr lang="en-CA" sz="1050">
                <a:solidFill>
                  <a:srgbClr val="8F001A"/>
                </a:solidFill>
                <a:latin typeface="Work Sans" pitchFamily="2" charset="0"/>
                <a:hlinkClick r:id="rId3">
                  <a:extLst>
                    <a:ext uri="{A12FA001-AC4F-418D-AE19-62706E023703}">
                      <ahyp:hlinkClr xmlns:ahyp="http://schemas.microsoft.com/office/drawing/2018/hyperlinkcolor" val="tx"/>
                    </a:ext>
                  </a:extLst>
                </a:hlinkClick>
              </a:rPr>
              <a:t>https://web.archive.org/web/20210629193340/https://openedgroup.org/coup</a:t>
            </a:r>
            <a:endParaRPr lang="en-CA" sz="1050">
              <a:solidFill>
                <a:srgbClr val="8F001A"/>
              </a:solidFill>
              <a:latin typeface="Work Sans" pitchFamily="2" charset="0"/>
            </a:endParaRPr>
          </a:p>
          <a:p>
            <a:r>
              <a:rPr lang="en-CA" sz="1050">
                <a:latin typeface="Work Sans" pitchFamily="2" charset="0"/>
              </a:rPr>
              <a:t>Open Education Group. (2024). The SCOPE Framework. Open Education Group. </a:t>
            </a:r>
            <a:r>
              <a:rPr lang="en-CA" sz="1050">
                <a:solidFill>
                  <a:srgbClr val="8F001A"/>
                </a:solidFill>
                <a:latin typeface="Work Sans" pitchFamily="2" charset="0"/>
                <a:hlinkClick r:id="rId4">
                  <a:extLst>
                    <a:ext uri="{A12FA001-AC4F-418D-AE19-62706E023703}">
                      <ahyp:hlinkClr xmlns:ahyp="http://schemas.microsoft.com/office/drawing/2018/hyperlinkcolor" val="tx"/>
                    </a:ext>
                  </a:extLst>
                </a:hlinkClick>
              </a:rPr>
              <a:t>https://openedgroup.org/the-scope-framework/</a:t>
            </a:r>
            <a:r>
              <a:rPr lang="en-CA" sz="1050">
                <a:latin typeface="Work Sans" pitchFamily="2" charset="0"/>
              </a:rPr>
              <a:t> </a:t>
            </a:r>
          </a:p>
        </p:txBody>
      </p:sp>
    </p:spTree>
    <p:extLst>
      <p:ext uri="{BB962C8B-B14F-4D97-AF65-F5344CB8AC3E}">
        <p14:creationId xmlns:p14="http://schemas.microsoft.com/office/powerpoint/2010/main" val="2085460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A58F6-DC8D-E358-2F70-76821DB2BFE2}"/>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691FFB0-AA6D-8200-979A-E20AF17463BB}"/>
              </a:ext>
            </a:extLst>
          </p:cNvPr>
          <p:cNvSpPr>
            <a:spLocks noGrp="1"/>
          </p:cNvSpPr>
          <p:nvPr>
            <p:ph type="body" sz="quarter" idx="12"/>
          </p:nvPr>
        </p:nvSpPr>
        <p:spPr/>
        <p:txBody>
          <a:bodyPr/>
          <a:lstStyle/>
          <a:p>
            <a:r>
              <a:rPr lang="fr-CA"/>
              <a:t>Sources and Methods</a:t>
            </a:r>
            <a:endParaRPr lang="en-CA"/>
          </a:p>
        </p:txBody>
      </p:sp>
      <p:sp>
        <p:nvSpPr>
          <p:cNvPr id="4" name="Text Placeholder 3">
            <a:extLst>
              <a:ext uri="{FF2B5EF4-FFF2-40B4-BE49-F238E27FC236}">
                <a16:creationId xmlns:a16="http://schemas.microsoft.com/office/drawing/2014/main" id="{78FF646F-7E9A-2FF0-6857-C5A4CA3764AD}"/>
              </a:ext>
            </a:extLst>
          </p:cNvPr>
          <p:cNvSpPr>
            <a:spLocks noGrp="1"/>
          </p:cNvSpPr>
          <p:nvPr>
            <p:ph type="body" sz="quarter" idx="16"/>
          </p:nvPr>
        </p:nvSpPr>
        <p:spPr>
          <a:xfrm>
            <a:off x="6655319" y="2102109"/>
            <a:ext cx="5007027" cy="3295650"/>
          </a:xfrm>
        </p:spPr>
        <p:txBody>
          <a:bodyPr/>
          <a:lstStyle/>
          <a:p>
            <a:pPr marL="285750" indent="-285750">
              <a:spcAft>
                <a:spcPts val="3600"/>
              </a:spcAft>
              <a:buFont typeface="Arial" panose="020B0604020202020204" pitchFamily="34" charset="0"/>
              <a:buChar char="•"/>
            </a:pPr>
            <a:r>
              <a:rPr lang="fr-CA" sz="2400" err="1"/>
              <a:t>Documentary</a:t>
            </a:r>
            <a:r>
              <a:rPr lang="fr-CA" sz="2400"/>
              <a:t> </a:t>
            </a:r>
            <a:r>
              <a:rPr lang="fr-CA" sz="2400" err="1"/>
              <a:t>analysis</a:t>
            </a:r>
            <a:endParaRPr lang="fr-CA" sz="2400"/>
          </a:p>
          <a:p>
            <a:pPr marL="285750" indent="-285750">
              <a:spcAft>
                <a:spcPts val="3600"/>
              </a:spcAft>
              <a:buFont typeface="Arial" panose="020B0604020202020204" pitchFamily="34" charset="0"/>
              <a:buChar char="•"/>
            </a:pPr>
            <a:r>
              <a:rPr lang="fr-CA" sz="2400" err="1"/>
              <a:t>Secondary</a:t>
            </a:r>
            <a:r>
              <a:rPr lang="fr-CA" sz="2400"/>
              <a:t> data </a:t>
            </a:r>
            <a:r>
              <a:rPr lang="fr-CA" sz="2400" err="1"/>
              <a:t>analysis</a:t>
            </a:r>
            <a:endParaRPr lang="fr-CA" sz="2400"/>
          </a:p>
          <a:p>
            <a:pPr marL="285750" indent="-285750">
              <a:spcAft>
                <a:spcPts val="3600"/>
              </a:spcAft>
              <a:buFont typeface="Arial" panose="020B0604020202020204" pitchFamily="34" charset="0"/>
              <a:buChar char="•"/>
            </a:pPr>
            <a:r>
              <a:rPr lang="fr-CA" sz="2400"/>
              <a:t>Online </a:t>
            </a:r>
            <a:r>
              <a:rPr lang="fr-CA" sz="2400" err="1"/>
              <a:t>survey</a:t>
            </a:r>
            <a:r>
              <a:rPr lang="fr-CA" sz="2400"/>
              <a:t> (28)</a:t>
            </a:r>
          </a:p>
          <a:p>
            <a:pPr marL="285750" indent="-285750">
              <a:spcAft>
                <a:spcPts val="3600"/>
              </a:spcAft>
              <a:buFont typeface="Arial" panose="020B0604020202020204" pitchFamily="34" charset="0"/>
              <a:buChar char="•"/>
            </a:pPr>
            <a:r>
              <a:rPr lang="fr-CA" sz="2400"/>
              <a:t>Semi-</a:t>
            </a:r>
            <a:r>
              <a:rPr lang="fr-CA" sz="2400" err="1"/>
              <a:t>structured</a:t>
            </a:r>
            <a:r>
              <a:rPr lang="fr-CA" sz="2400"/>
              <a:t> interviews (5)</a:t>
            </a:r>
          </a:p>
          <a:p>
            <a:pPr marL="285750" indent="-285750">
              <a:spcAft>
                <a:spcPts val="3600"/>
              </a:spcAft>
              <a:buFont typeface="Arial" panose="020B0604020202020204" pitchFamily="34" charset="0"/>
              <a:buChar char="•"/>
            </a:pPr>
            <a:endParaRPr lang="en-CA" sz="2400"/>
          </a:p>
        </p:txBody>
      </p:sp>
      <p:sp>
        <p:nvSpPr>
          <p:cNvPr id="5" name="Text Placeholder 3">
            <a:extLst>
              <a:ext uri="{FF2B5EF4-FFF2-40B4-BE49-F238E27FC236}">
                <a16:creationId xmlns:a16="http://schemas.microsoft.com/office/drawing/2014/main" id="{DCBF8BA0-FD46-F5C4-120D-B51477D85C79}"/>
              </a:ext>
            </a:extLst>
          </p:cNvPr>
          <p:cNvSpPr txBox="1">
            <a:spLocks/>
          </p:cNvSpPr>
          <p:nvPr/>
        </p:nvSpPr>
        <p:spPr>
          <a:xfrm>
            <a:off x="666750" y="2102109"/>
            <a:ext cx="5007027" cy="3878966"/>
          </a:xfrm>
          <a:prstGeom prst="rect">
            <a:avLst/>
          </a:prstGeom>
        </p:spPr>
        <p:txBody>
          <a:bodyPr lIns="0" tIns="0" rIns="0" bIns="0"/>
          <a:lstStyle>
            <a:lvl1pPr marL="0" indent="0" algn="l" defTabSz="914400" rtl="0" eaLnBrk="1" latinLnBrk="0" hangingPunct="1">
              <a:lnSpc>
                <a:spcPct val="100000"/>
              </a:lnSpc>
              <a:spcBef>
                <a:spcPts val="0"/>
              </a:spcBef>
              <a:spcAft>
                <a:spcPts val="2200"/>
              </a:spcAft>
              <a:buFont typeface="Arial" panose="020B0604020202020204" pitchFamily="34" charset="0"/>
              <a:buNone/>
              <a:defRPr sz="1600" kern="1200">
                <a:solidFill>
                  <a:schemeClr val="tx1"/>
                </a:solidFill>
                <a:latin typeface="Work Sans"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fr-CA" sz="2400"/>
              <a:t>Program documentation and data: </a:t>
            </a:r>
            <a:r>
              <a:rPr lang="fr-CA" sz="2400" err="1"/>
              <a:t>financial</a:t>
            </a:r>
            <a:r>
              <a:rPr lang="fr-CA" sz="2400"/>
              <a:t> data, </a:t>
            </a:r>
            <a:r>
              <a:rPr lang="fr-CA" sz="2400" err="1"/>
              <a:t>project</a:t>
            </a:r>
            <a:r>
              <a:rPr lang="fr-CA" sz="2400"/>
              <a:t> </a:t>
            </a:r>
            <a:r>
              <a:rPr lang="fr-CA" sz="2400" err="1"/>
              <a:t>proposals</a:t>
            </a:r>
            <a:r>
              <a:rPr lang="fr-CA" sz="2400"/>
              <a:t> and reports, </a:t>
            </a:r>
            <a:r>
              <a:rPr lang="fr-CA" sz="2400" err="1"/>
              <a:t>textbook</a:t>
            </a:r>
            <a:r>
              <a:rPr lang="fr-CA" sz="2400"/>
              <a:t> </a:t>
            </a:r>
            <a:r>
              <a:rPr lang="fr-CA" sz="2400" err="1"/>
              <a:t>costs</a:t>
            </a:r>
            <a:r>
              <a:rPr lang="fr-CA" sz="2400"/>
              <a:t> and </a:t>
            </a:r>
            <a:r>
              <a:rPr lang="fr-CA" sz="2400" err="1"/>
              <a:t>student</a:t>
            </a:r>
            <a:r>
              <a:rPr lang="fr-CA" sz="2400"/>
              <a:t> </a:t>
            </a:r>
            <a:r>
              <a:rPr lang="fr-CA" sz="2400" err="1"/>
              <a:t>spending</a:t>
            </a:r>
            <a:endParaRPr lang="fr-CA" sz="2400"/>
          </a:p>
          <a:p>
            <a:pPr marL="285750" indent="-285750">
              <a:buFont typeface="Arial" panose="020B0604020202020204" pitchFamily="34" charset="0"/>
              <a:buChar char="•"/>
            </a:pPr>
            <a:r>
              <a:rPr lang="fr-CA" sz="2400"/>
              <a:t>Program participants (127)</a:t>
            </a:r>
          </a:p>
          <a:p>
            <a:pPr marL="285750" indent="-285750">
              <a:buFont typeface="Arial" panose="020B0604020202020204" pitchFamily="34" charset="0"/>
              <a:buChar char="•"/>
            </a:pPr>
            <a:r>
              <a:rPr lang="fr-CA" sz="2400"/>
              <a:t>Reports on </a:t>
            </a:r>
            <a:r>
              <a:rPr lang="fr-CA" sz="2400" err="1"/>
              <a:t>postsecondary</a:t>
            </a:r>
            <a:r>
              <a:rPr lang="fr-CA" sz="2400"/>
              <a:t> </a:t>
            </a:r>
            <a:r>
              <a:rPr lang="fr-CA" sz="2400" err="1"/>
              <a:t>education</a:t>
            </a:r>
            <a:r>
              <a:rPr lang="fr-CA" sz="2400"/>
              <a:t> in Francophone </a:t>
            </a:r>
            <a:r>
              <a:rPr lang="fr-CA" sz="2400" err="1"/>
              <a:t>minority</a:t>
            </a:r>
            <a:r>
              <a:rPr lang="fr-CA" sz="2400"/>
              <a:t> </a:t>
            </a:r>
            <a:r>
              <a:rPr lang="fr-CA" sz="2400" err="1"/>
              <a:t>contexts</a:t>
            </a:r>
            <a:endParaRPr lang="fr-CA" sz="2400"/>
          </a:p>
          <a:p>
            <a:pPr marL="285750" indent="-285750">
              <a:buFont typeface="Arial" panose="020B0604020202020204" pitchFamily="34" charset="0"/>
              <a:buChar char="•"/>
            </a:pPr>
            <a:endParaRPr lang="en-CA" sz="2400"/>
          </a:p>
        </p:txBody>
      </p:sp>
      <p:sp>
        <p:nvSpPr>
          <p:cNvPr id="6" name="Rectangle 5">
            <a:extLst>
              <a:ext uri="{FF2B5EF4-FFF2-40B4-BE49-F238E27FC236}">
                <a16:creationId xmlns:a16="http://schemas.microsoft.com/office/drawing/2014/main" id="{3A892348-B558-B4C2-494C-FBC6AF612575}"/>
              </a:ext>
            </a:extLst>
          </p:cNvPr>
          <p:cNvSpPr/>
          <p:nvPr/>
        </p:nvSpPr>
        <p:spPr>
          <a:xfrm>
            <a:off x="11398685" y="6085561"/>
            <a:ext cx="480164" cy="56367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0430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23018F-A4EB-F4A2-B01A-7315712F29D4}"/>
              </a:ext>
            </a:extLst>
          </p:cNvPr>
          <p:cNvSpPr txBox="1">
            <a:spLocks/>
          </p:cNvSpPr>
          <p:nvPr/>
        </p:nvSpPr>
        <p:spPr>
          <a:xfrm>
            <a:off x="483430" y="457986"/>
            <a:ext cx="11108564" cy="79629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sz="5400" b="1" err="1">
                <a:latin typeface="Work Sans"/>
              </a:rPr>
              <a:t>Benefits</a:t>
            </a:r>
            <a:endParaRPr lang="en-CA" sz="5400" b="1">
              <a:latin typeface="Work Sans" pitchFamily="2" charset="0"/>
            </a:endParaRPr>
          </a:p>
        </p:txBody>
      </p:sp>
      <p:sp>
        <p:nvSpPr>
          <p:cNvPr id="4" name="Rectangle: Rounded Corners 3">
            <a:extLst>
              <a:ext uri="{FF2B5EF4-FFF2-40B4-BE49-F238E27FC236}">
                <a16:creationId xmlns:a16="http://schemas.microsoft.com/office/drawing/2014/main" id="{33434337-9AD4-4CD3-04B5-CDBF6622713C}"/>
              </a:ext>
            </a:extLst>
          </p:cNvPr>
          <p:cNvSpPr/>
          <p:nvPr/>
        </p:nvSpPr>
        <p:spPr>
          <a:xfrm>
            <a:off x="583438" y="1574063"/>
            <a:ext cx="4206753" cy="1958175"/>
          </a:xfrm>
          <a:prstGeom prst="roundRect">
            <a:avLst/>
          </a:prstGeom>
          <a:solidFill>
            <a:srgbClr val="908681"/>
          </a:solidFill>
          <a:ln>
            <a:solidFill>
              <a:srgbClr val="90868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3200" err="1">
                <a:effectLst>
                  <a:outerShdw blurRad="38100" dist="38100" dir="2700000" algn="tl">
                    <a:srgbClr val="000000">
                      <a:alpha val="43137"/>
                    </a:srgbClr>
                  </a:outerShdw>
                </a:effectLst>
                <a:latin typeface="Work Sans ExtraBold"/>
              </a:rPr>
              <a:t>Systematic</a:t>
            </a:r>
            <a:r>
              <a:rPr lang="fr-CA" sz="3200">
                <a:effectLst>
                  <a:outerShdw blurRad="38100" dist="38100" dir="2700000" algn="tl">
                    <a:srgbClr val="000000">
                      <a:alpha val="43137"/>
                    </a:srgbClr>
                  </a:outerShdw>
                </a:effectLst>
                <a:latin typeface="Work Sans ExtraBold"/>
              </a:rPr>
              <a:t> </a:t>
            </a:r>
            <a:r>
              <a:rPr lang="fr-CA" sz="3200" err="1">
                <a:effectLst>
                  <a:outerShdw blurRad="38100" dist="38100" dir="2700000" algn="tl">
                    <a:srgbClr val="000000">
                      <a:alpha val="43137"/>
                    </a:srgbClr>
                  </a:outerShdw>
                </a:effectLst>
                <a:latin typeface="Work Sans ExtraBold"/>
              </a:rPr>
              <a:t>approach</a:t>
            </a:r>
            <a:endParaRPr lang="fr-CA" sz="3200">
              <a:effectLst>
                <a:outerShdw blurRad="38100" dist="38100" dir="2700000" algn="tl">
                  <a:srgbClr val="000000">
                    <a:alpha val="43137"/>
                  </a:srgbClr>
                </a:outerShdw>
              </a:effectLst>
              <a:latin typeface="Work Sans ExtraBold" pitchFamily="2" charset="0"/>
            </a:endParaRPr>
          </a:p>
        </p:txBody>
      </p:sp>
      <p:sp>
        <p:nvSpPr>
          <p:cNvPr id="3" name="Rectangle: Rounded Corners 2">
            <a:extLst>
              <a:ext uri="{FF2B5EF4-FFF2-40B4-BE49-F238E27FC236}">
                <a16:creationId xmlns:a16="http://schemas.microsoft.com/office/drawing/2014/main" id="{A692EBAF-027A-E52D-2565-5020126BEE67}"/>
              </a:ext>
            </a:extLst>
          </p:cNvPr>
          <p:cNvSpPr/>
          <p:nvPr/>
        </p:nvSpPr>
        <p:spPr>
          <a:xfrm>
            <a:off x="6268941" y="1574063"/>
            <a:ext cx="4206754" cy="1947633"/>
          </a:xfrm>
          <a:prstGeom prst="roundRect">
            <a:avLst/>
          </a:prstGeom>
          <a:solidFill>
            <a:srgbClr val="908681"/>
          </a:solidFill>
          <a:ln>
            <a:solidFill>
              <a:srgbClr val="90868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3200" err="1">
                <a:effectLst>
                  <a:outerShdw blurRad="38100" dist="38100" dir="2700000" algn="tl">
                    <a:srgbClr val="000000">
                      <a:alpha val="43137"/>
                    </a:srgbClr>
                  </a:outerShdw>
                </a:effectLst>
                <a:latin typeface="Work Sans ExtraBold"/>
              </a:rPr>
              <a:t>Language</a:t>
            </a:r>
            <a:r>
              <a:rPr lang="fr-CA" sz="3200">
                <a:effectLst>
                  <a:outerShdw blurRad="38100" dist="38100" dir="2700000" algn="tl">
                    <a:srgbClr val="000000">
                      <a:alpha val="43137"/>
                    </a:srgbClr>
                  </a:outerShdw>
                </a:effectLst>
                <a:latin typeface="Work Sans ExtraBold"/>
              </a:rPr>
              <a:t> of leadership</a:t>
            </a:r>
          </a:p>
        </p:txBody>
      </p:sp>
      <p:sp>
        <p:nvSpPr>
          <p:cNvPr id="6" name="Rectangle: Rounded Corners 5">
            <a:extLst>
              <a:ext uri="{FF2B5EF4-FFF2-40B4-BE49-F238E27FC236}">
                <a16:creationId xmlns:a16="http://schemas.microsoft.com/office/drawing/2014/main" id="{16546853-C2D0-B844-6787-587BEB18762E}"/>
              </a:ext>
            </a:extLst>
          </p:cNvPr>
          <p:cNvSpPr/>
          <p:nvPr/>
        </p:nvSpPr>
        <p:spPr>
          <a:xfrm>
            <a:off x="583438" y="4260085"/>
            <a:ext cx="4206752" cy="1947633"/>
          </a:xfrm>
          <a:prstGeom prst="roundRect">
            <a:avLst/>
          </a:prstGeom>
          <a:solidFill>
            <a:srgbClr val="908681"/>
          </a:solidFill>
          <a:ln>
            <a:solidFill>
              <a:srgbClr val="90868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3200" err="1">
                <a:effectLst>
                  <a:outerShdw blurRad="38100" dist="38100" dir="2700000" algn="tl">
                    <a:srgbClr val="000000">
                      <a:alpha val="43137"/>
                    </a:srgbClr>
                  </a:outerShdw>
                </a:effectLst>
                <a:latin typeface="Work Sans ExtraBold"/>
              </a:rPr>
              <a:t>Informed</a:t>
            </a:r>
            <a:r>
              <a:rPr lang="fr-CA" sz="3200">
                <a:effectLst>
                  <a:outerShdw blurRad="38100" dist="38100" dir="2700000" algn="tl">
                    <a:srgbClr val="000000">
                      <a:alpha val="43137"/>
                    </a:srgbClr>
                  </a:outerShdw>
                </a:effectLst>
                <a:latin typeface="Work Sans ExtraBold"/>
              </a:rPr>
              <a:t> </a:t>
            </a:r>
            <a:r>
              <a:rPr lang="fr-CA" sz="3200" err="1">
                <a:effectLst>
                  <a:outerShdw blurRad="38100" dist="38100" dir="2700000" algn="tl">
                    <a:srgbClr val="000000">
                      <a:alpha val="43137"/>
                    </a:srgbClr>
                  </a:outerShdw>
                </a:effectLst>
                <a:latin typeface="Work Sans ExtraBold"/>
              </a:rPr>
              <a:t>decision-making</a:t>
            </a:r>
            <a:endParaRPr lang="fr-CA" sz="3200">
              <a:effectLst>
                <a:outerShdw blurRad="38100" dist="38100" dir="2700000" algn="tl">
                  <a:srgbClr val="000000">
                    <a:alpha val="43137"/>
                  </a:srgbClr>
                </a:outerShdw>
              </a:effectLst>
              <a:latin typeface="Work Sans ExtraBold"/>
            </a:endParaRPr>
          </a:p>
        </p:txBody>
      </p:sp>
      <p:sp>
        <p:nvSpPr>
          <p:cNvPr id="5" name="Rectangle: Rounded Corners 4">
            <a:extLst>
              <a:ext uri="{FF2B5EF4-FFF2-40B4-BE49-F238E27FC236}">
                <a16:creationId xmlns:a16="http://schemas.microsoft.com/office/drawing/2014/main" id="{0D270C1A-942F-8C58-FAD6-4697CD62570D}"/>
              </a:ext>
            </a:extLst>
          </p:cNvPr>
          <p:cNvSpPr/>
          <p:nvPr/>
        </p:nvSpPr>
        <p:spPr>
          <a:xfrm>
            <a:off x="6268943" y="4260086"/>
            <a:ext cx="4206752" cy="1947632"/>
          </a:xfrm>
          <a:prstGeom prst="roundRect">
            <a:avLst/>
          </a:prstGeom>
          <a:solidFill>
            <a:srgbClr val="908681"/>
          </a:solidFill>
          <a:ln>
            <a:solidFill>
              <a:srgbClr val="90868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2600" err="1">
                <a:effectLst>
                  <a:outerShdw blurRad="38100" dist="38100" dir="2700000" algn="tl">
                    <a:srgbClr val="000000">
                      <a:alpha val="43137"/>
                    </a:srgbClr>
                  </a:outerShdw>
                </a:effectLst>
                <a:latin typeface="Work Sans ExtraBold"/>
              </a:rPr>
              <a:t>Integration</a:t>
            </a:r>
            <a:r>
              <a:rPr lang="fr-CA" sz="2600">
                <a:effectLst>
                  <a:outerShdw blurRad="38100" dist="38100" dir="2700000" algn="tl">
                    <a:srgbClr val="000000">
                      <a:alpha val="43137"/>
                    </a:srgbClr>
                  </a:outerShdw>
                </a:effectLst>
                <a:latin typeface="Work Sans ExtraBold"/>
              </a:rPr>
              <a:t> of </a:t>
            </a:r>
            <a:r>
              <a:rPr lang="fr-CA" sz="2600" err="1">
                <a:effectLst>
                  <a:outerShdw blurRad="38100" dist="38100" dir="2700000" algn="tl">
                    <a:srgbClr val="000000">
                      <a:alpha val="43137"/>
                    </a:srgbClr>
                  </a:outerShdw>
                </a:effectLst>
                <a:latin typeface="Work Sans ExtraBold"/>
              </a:rPr>
              <a:t>disciplinary</a:t>
            </a:r>
            <a:r>
              <a:rPr lang="fr-CA" sz="2600">
                <a:effectLst>
                  <a:outerShdw blurRad="38100" dist="38100" dir="2700000" algn="tl">
                    <a:srgbClr val="000000">
                      <a:alpha val="43137"/>
                    </a:srgbClr>
                  </a:outerShdw>
                </a:effectLst>
                <a:latin typeface="Work Sans ExtraBold"/>
              </a:rPr>
              <a:t> </a:t>
            </a:r>
            <a:r>
              <a:rPr lang="fr-CA" sz="2600" err="1">
                <a:effectLst>
                  <a:outerShdw blurRad="38100" dist="38100" dir="2700000" algn="tl">
                    <a:srgbClr val="000000">
                      <a:alpha val="43137"/>
                    </a:srgbClr>
                  </a:outerShdw>
                </a:effectLst>
                <a:latin typeface="Work Sans ExtraBold"/>
              </a:rPr>
              <a:t>theoretical</a:t>
            </a:r>
            <a:r>
              <a:rPr lang="fr-CA" sz="2600">
                <a:effectLst>
                  <a:outerShdw blurRad="38100" dist="38100" dir="2700000" algn="tl">
                    <a:srgbClr val="000000">
                      <a:alpha val="43137"/>
                    </a:srgbClr>
                  </a:outerShdw>
                </a:effectLst>
                <a:latin typeface="Work Sans ExtraBold"/>
              </a:rPr>
              <a:t> </a:t>
            </a:r>
            <a:r>
              <a:rPr lang="fr-CA" sz="2600" err="1">
                <a:effectLst>
                  <a:outerShdw blurRad="38100" dist="38100" dir="2700000" algn="tl">
                    <a:srgbClr val="000000">
                      <a:alpha val="43137"/>
                    </a:srgbClr>
                  </a:outerShdw>
                </a:effectLst>
                <a:latin typeface="Work Sans ExtraBold"/>
              </a:rPr>
              <a:t>frameworks</a:t>
            </a:r>
            <a:endParaRPr lang="fr-CA" sz="2600">
              <a:effectLst>
                <a:outerShdw blurRad="38100" dist="38100" dir="2700000" algn="tl">
                  <a:srgbClr val="000000">
                    <a:alpha val="43137"/>
                  </a:srgbClr>
                </a:outerShdw>
              </a:effectLst>
              <a:latin typeface="Work Sans ExtraBold"/>
            </a:endParaRPr>
          </a:p>
        </p:txBody>
      </p:sp>
    </p:spTree>
    <p:extLst>
      <p:ext uri="{BB962C8B-B14F-4D97-AF65-F5344CB8AC3E}">
        <p14:creationId xmlns:p14="http://schemas.microsoft.com/office/powerpoint/2010/main" val="1282156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464708-D530-438F-04C1-A811D0DF5B7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7CD048F-B72D-9D58-D6A6-7C220C59A1F3}"/>
              </a:ext>
            </a:extLst>
          </p:cNvPr>
          <p:cNvSpPr txBox="1">
            <a:spLocks/>
          </p:cNvSpPr>
          <p:nvPr/>
        </p:nvSpPr>
        <p:spPr>
          <a:xfrm>
            <a:off x="502721" y="409758"/>
            <a:ext cx="10770970" cy="79629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sz="5400" b="1">
                <a:latin typeface="Work Sans"/>
              </a:rPr>
              <a:t>Challenges</a:t>
            </a:r>
            <a:endParaRPr lang="en-CA" sz="5400" b="1">
              <a:latin typeface="Work Sans" pitchFamily="2" charset="0"/>
            </a:endParaRPr>
          </a:p>
        </p:txBody>
      </p:sp>
      <p:sp>
        <p:nvSpPr>
          <p:cNvPr id="4" name="Rectangle: Rounded Corners 3">
            <a:extLst>
              <a:ext uri="{FF2B5EF4-FFF2-40B4-BE49-F238E27FC236}">
                <a16:creationId xmlns:a16="http://schemas.microsoft.com/office/drawing/2014/main" id="{B4D7962F-2F71-FEDE-1AC7-FF1E589F2A18}"/>
              </a:ext>
            </a:extLst>
          </p:cNvPr>
          <p:cNvSpPr/>
          <p:nvPr/>
        </p:nvSpPr>
        <p:spPr>
          <a:xfrm>
            <a:off x="589547" y="1491916"/>
            <a:ext cx="3729790" cy="1263316"/>
          </a:xfrm>
          <a:prstGeom prst="roundRect">
            <a:avLst/>
          </a:prstGeom>
          <a:solidFill>
            <a:srgbClr val="3A3A37"/>
          </a:solidFill>
          <a:ln>
            <a:solidFill>
              <a:srgbClr val="3A3A37"/>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2400" err="1">
                <a:effectLst>
                  <a:outerShdw blurRad="38100" dist="38100" dir="2700000" algn="tl">
                    <a:srgbClr val="000000">
                      <a:alpha val="43137"/>
                    </a:srgbClr>
                  </a:outerShdw>
                </a:effectLst>
                <a:latin typeface="Work Sans ExtraBold"/>
              </a:rPr>
              <a:t>Evaluating</a:t>
            </a:r>
            <a:r>
              <a:rPr lang="fr-CA" sz="2400">
                <a:effectLst>
                  <a:outerShdw blurRad="38100" dist="38100" dir="2700000" algn="tl">
                    <a:srgbClr val="000000">
                      <a:alpha val="43137"/>
                    </a:srgbClr>
                  </a:outerShdw>
                </a:effectLst>
                <a:latin typeface="Work Sans ExtraBold"/>
              </a:rPr>
              <a:t> </a:t>
            </a:r>
            <a:r>
              <a:rPr lang="fr-CA" sz="2400" err="1">
                <a:effectLst>
                  <a:outerShdw blurRad="38100" dist="38100" dir="2700000" algn="tl">
                    <a:srgbClr val="000000">
                      <a:alpha val="43137"/>
                    </a:srgbClr>
                  </a:outerShdw>
                </a:effectLst>
                <a:latin typeface="Work Sans ExtraBold"/>
              </a:rPr>
              <a:t>own</a:t>
            </a:r>
            <a:r>
              <a:rPr lang="fr-CA" sz="2400">
                <a:effectLst>
                  <a:outerShdw blurRad="38100" dist="38100" dir="2700000" algn="tl">
                    <a:srgbClr val="000000">
                      <a:alpha val="43137"/>
                    </a:srgbClr>
                  </a:outerShdw>
                </a:effectLst>
                <a:latin typeface="Work Sans ExtraBold"/>
              </a:rPr>
              <a:t> program</a:t>
            </a:r>
            <a:endParaRPr lang="fr-CA" sz="2400">
              <a:effectLst>
                <a:outerShdw blurRad="38100" dist="38100" dir="2700000" algn="tl">
                  <a:srgbClr val="000000">
                    <a:alpha val="43137"/>
                  </a:srgbClr>
                </a:outerShdw>
              </a:effectLst>
              <a:latin typeface="Work Sans ExtraBold" pitchFamily="2" charset="0"/>
            </a:endParaRPr>
          </a:p>
        </p:txBody>
      </p:sp>
      <p:sp>
        <p:nvSpPr>
          <p:cNvPr id="5" name="Rectangle: Rounded Corners 4">
            <a:extLst>
              <a:ext uri="{FF2B5EF4-FFF2-40B4-BE49-F238E27FC236}">
                <a16:creationId xmlns:a16="http://schemas.microsoft.com/office/drawing/2014/main" id="{32E1F866-9CE4-168C-304D-3F556F5919F4}"/>
              </a:ext>
            </a:extLst>
          </p:cNvPr>
          <p:cNvSpPr/>
          <p:nvPr/>
        </p:nvSpPr>
        <p:spPr>
          <a:xfrm>
            <a:off x="589547" y="3310662"/>
            <a:ext cx="3729790" cy="1263316"/>
          </a:xfrm>
          <a:prstGeom prst="roundRect">
            <a:avLst/>
          </a:prstGeom>
          <a:solidFill>
            <a:srgbClr val="636D77"/>
          </a:solidFill>
          <a:ln>
            <a:solidFill>
              <a:srgbClr val="636D77"/>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2400" err="1">
                <a:effectLst>
                  <a:outerShdw blurRad="38100" dist="38100" dir="2700000" algn="tl">
                    <a:srgbClr val="000000">
                      <a:alpha val="43137"/>
                    </a:srgbClr>
                  </a:outerShdw>
                </a:effectLst>
                <a:latin typeface="Work Sans ExtraBold"/>
              </a:rPr>
              <a:t>Voluntary</a:t>
            </a:r>
            <a:r>
              <a:rPr lang="fr-CA" sz="2400">
                <a:effectLst>
                  <a:outerShdw blurRad="38100" dist="38100" dir="2700000" algn="tl">
                    <a:srgbClr val="000000">
                      <a:alpha val="43137"/>
                    </a:srgbClr>
                  </a:outerShdw>
                </a:effectLst>
                <a:latin typeface="Work Sans ExtraBold"/>
              </a:rPr>
              <a:t> data </a:t>
            </a:r>
            <a:r>
              <a:rPr lang="fr-CA" sz="2400" err="1">
                <a:effectLst>
                  <a:outerShdw blurRad="38100" dist="38100" dir="2700000" algn="tl">
                    <a:srgbClr val="000000">
                      <a:alpha val="43137"/>
                    </a:srgbClr>
                  </a:outerShdw>
                </a:effectLst>
                <a:latin typeface="Work Sans ExtraBold"/>
              </a:rPr>
              <a:t>reporting</a:t>
            </a:r>
            <a:endParaRPr lang="fr-CA" sz="2400">
              <a:effectLst>
                <a:outerShdw blurRad="38100" dist="38100" dir="2700000" algn="tl">
                  <a:srgbClr val="000000">
                    <a:alpha val="43137"/>
                  </a:srgbClr>
                </a:outerShdw>
              </a:effectLst>
              <a:latin typeface="Work Sans ExtraBold" pitchFamily="2" charset="0"/>
            </a:endParaRPr>
          </a:p>
        </p:txBody>
      </p:sp>
      <p:sp>
        <p:nvSpPr>
          <p:cNvPr id="6" name="Rectangle: Rounded Corners 5">
            <a:extLst>
              <a:ext uri="{FF2B5EF4-FFF2-40B4-BE49-F238E27FC236}">
                <a16:creationId xmlns:a16="http://schemas.microsoft.com/office/drawing/2014/main" id="{DC5EDA8A-03E9-33A4-134D-A7872384AADD}"/>
              </a:ext>
            </a:extLst>
          </p:cNvPr>
          <p:cNvSpPr/>
          <p:nvPr/>
        </p:nvSpPr>
        <p:spPr>
          <a:xfrm>
            <a:off x="6300536" y="3042154"/>
            <a:ext cx="3729790" cy="829470"/>
          </a:xfrm>
          <a:prstGeom prst="roundRect">
            <a:avLst/>
          </a:prstGeom>
          <a:solidFill>
            <a:srgbClr val="636D77"/>
          </a:solidFill>
          <a:ln>
            <a:solidFill>
              <a:srgbClr val="636D77"/>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2400">
                <a:effectLst>
                  <a:outerShdw blurRad="38100" dist="38100" dir="2700000" algn="tl">
                    <a:srgbClr val="000000">
                      <a:alpha val="43137"/>
                    </a:srgbClr>
                  </a:outerShdw>
                </a:effectLst>
                <a:latin typeface="Work Sans ExtraBold"/>
              </a:rPr>
              <a:t>Return on </a:t>
            </a:r>
            <a:r>
              <a:rPr lang="fr-CA" sz="2400" err="1">
                <a:effectLst>
                  <a:outerShdw blurRad="38100" dist="38100" dir="2700000" algn="tl">
                    <a:srgbClr val="000000">
                      <a:alpha val="43137"/>
                    </a:srgbClr>
                  </a:outerShdw>
                </a:effectLst>
                <a:latin typeface="Work Sans ExtraBold"/>
              </a:rPr>
              <a:t>investment</a:t>
            </a:r>
            <a:endParaRPr lang="fr-CA" sz="2400">
              <a:effectLst>
                <a:outerShdw blurRad="38100" dist="38100" dir="2700000" algn="tl">
                  <a:srgbClr val="000000">
                    <a:alpha val="43137"/>
                  </a:srgbClr>
                </a:outerShdw>
              </a:effectLst>
              <a:latin typeface="Work Sans ExtraBold"/>
            </a:endParaRPr>
          </a:p>
        </p:txBody>
      </p:sp>
      <p:sp>
        <p:nvSpPr>
          <p:cNvPr id="7" name="Rectangle: Rounded Corners 6">
            <a:extLst>
              <a:ext uri="{FF2B5EF4-FFF2-40B4-BE49-F238E27FC236}">
                <a16:creationId xmlns:a16="http://schemas.microsoft.com/office/drawing/2014/main" id="{A3F13633-DF45-2166-EA28-CA7E43B9389D}"/>
              </a:ext>
            </a:extLst>
          </p:cNvPr>
          <p:cNvSpPr/>
          <p:nvPr/>
        </p:nvSpPr>
        <p:spPr>
          <a:xfrm>
            <a:off x="6300536" y="5243354"/>
            <a:ext cx="3729790" cy="1263316"/>
          </a:xfrm>
          <a:prstGeom prst="roundRect">
            <a:avLst/>
          </a:prstGeom>
          <a:solidFill>
            <a:srgbClr val="8F001A"/>
          </a:solidFill>
          <a:ln>
            <a:solidFill>
              <a:srgbClr val="8F001A"/>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2300" err="1">
                <a:effectLst>
                  <a:outerShdw blurRad="38100" dist="38100" dir="2700000" algn="tl">
                    <a:srgbClr val="000000">
                      <a:alpha val="43137"/>
                    </a:srgbClr>
                  </a:outerShdw>
                </a:effectLst>
                <a:latin typeface="Work Sans ExtraBold"/>
              </a:rPr>
              <a:t>Keeping</a:t>
            </a:r>
            <a:r>
              <a:rPr lang="fr-CA" sz="2300">
                <a:effectLst>
                  <a:outerShdw blurRad="38100" dist="38100" dir="2700000" algn="tl">
                    <a:srgbClr val="000000">
                      <a:alpha val="43137"/>
                    </a:srgbClr>
                  </a:outerShdw>
                </a:effectLst>
                <a:latin typeface="Work Sans ExtraBold"/>
              </a:rPr>
              <a:t> </a:t>
            </a:r>
            <a:r>
              <a:rPr lang="fr-CA" sz="2300" err="1">
                <a:effectLst>
                  <a:outerShdw blurRad="38100" dist="38100" dir="2700000" algn="tl">
                    <a:srgbClr val="000000">
                      <a:alpha val="43137"/>
                    </a:srgbClr>
                  </a:outerShdw>
                </a:effectLst>
                <a:latin typeface="Work Sans ExtraBold"/>
              </a:rPr>
              <a:t>it</a:t>
            </a:r>
            <a:r>
              <a:rPr lang="fr-CA" sz="2300">
                <a:effectLst>
                  <a:outerShdw blurRad="38100" dist="38100" dir="2700000" algn="tl">
                    <a:srgbClr val="000000">
                      <a:alpha val="43137"/>
                    </a:srgbClr>
                  </a:outerShdw>
                </a:effectLst>
                <a:latin typeface="Work Sans ExtraBold"/>
              </a:rPr>
              <a:t> </a:t>
            </a:r>
            <a:r>
              <a:rPr lang="fr-CA" sz="2300" err="1">
                <a:effectLst>
                  <a:outerShdw blurRad="38100" dist="38100" dir="2700000" algn="tl">
                    <a:srgbClr val="000000">
                      <a:alpha val="43137"/>
                    </a:srgbClr>
                  </a:outerShdw>
                </a:effectLst>
                <a:latin typeface="Work Sans ExtraBold"/>
              </a:rPr>
              <a:t>manageable</a:t>
            </a:r>
            <a:r>
              <a:rPr lang="fr-CA" sz="2300">
                <a:effectLst>
                  <a:outerShdw blurRad="38100" dist="38100" dir="2700000" algn="tl">
                    <a:srgbClr val="000000">
                      <a:alpha val="43137"/>
                    </a:srgbClr>
                  </a:outerShdw>
                </a:effectLst>
                <a:latin typeface="Work Sans ExtraBold"/>
              </a:rPr>
              <a:t> </a:t>
            </a:r>
          </a:p>
          <a:p>
            <a:pPr algn="ctr"/>
            <a:r>
              <a:rPr lang="fr-CA" sz="2300">
                <a:effectLst>
                  <a:outerShdw blurRad="38100" dist="38100" dir="2700000" algn="tl">
                    <a:srgbClr val="000000">
                      <a:alpha val="43137"/>
                    </a:srgbClr>
                  </a:outerShdw>
                </a:effectLst>
                <a:latin typeface="Work Sans ExtraBold"/>
              </a:rPr>
              <a:t>(scope vs time)</a:t>
            </a:r>
            <a:endParaRPr lang="en-CA" sz="2300">
              <a:effectLst>
                <a:outerShdw blurRad="38100" dist="38100" dir="2700000" algn="tl">
                  <a:srgbClr val="000000">
                    <a:alpha val="43137"/>
                  </a:srgbClr>
                </a:outerShdw>
              </a:effectLst>
              <a:latin typeface="Work Sans ExtraBold"/>
            </a:endParaRPr>
          </a:p>
        </p:txBody>
      </p:sp>
      <p:sp>
        <p:nvSpPr>
          <p:cNvPr id="8" name="Rectangle: Rounded Corners 7">
            <a:extLst>
              <a:ext uri="{FF2B5EF4-FFF2-40B4-BE49-F238E27FC236}">
                <a16:creationId xmlns:a16="http://schemas.microsoft.com/office/drawing/2014/main" id="{7AB16268-82C1-8EAD-B066-CE832A512D8F}"/>
              </a:ext>
            </a:extLst>
          </p:cNvPr>
          <p:cNvSpPr/>
          <p:nvPr/>
        </p:nvSpPr>
        <p:spPr>
          <a:xfrm>
            <a:off x="589547" y="5243354"/>
            <a:ext cx="3729790" cy="1263316"/>
          </a:xfrm>
          <a:prstGeom prst="roundRect">
            <a:avLst/>
          </a:prstGeom>
          <a:solidFill>
            <a:srgbClr val="8F001A"/>
          </a:solidFill>
          <a:ln>
            <a:solidFill>
              <a:srgbClr val="8F001A"/>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2400" err="1">
                <a:effectLst>
                  <a:outerShdw blurRad="38100" dist="38100" dir="2700000" algn="tl">
                    <a:srgbClr val="000000">
                      <a:alpha val="43137"/>
                    </a:srgbClr>
                  </a:outerShdw>
                </a:effectLst>
                <a:latin typeface="Work Sans ExtraBold"/>
              </a:rPr>
              <a:t>Changing</a:t>
            </a:r>
            <a:r>
              <a:rPr lang="fr-CA" sz="2400">
                <a:effectLst>
                  <a:outerShdw blurRad="38100" dist="38100" dir="2700000" algn="tl">
                    <a:srgbClr val="000000">
                      <a:alpha val="43137"/>
                    </a:srgbClr>
                  </a:outerShdw>
                </a:effectLst>
                <a:latin typeface="Work Sans ExtraBold"/>
              </a:rPr>
              <a:t> </a:t>
            </a:r>
            <a:r>
              <a:rPr lang="fr-CA" sz="2400" err="1">
                <a:effectLst>
                  <a:outerShdw blurRad="38100" dist="38100" dir="2700000" algn="tl">
                    <a:srgbClr val="000000">
                      <a:alpha val="43137"/>
                    </a:srgbClr>
                  </a:outerShdw>
                </a:effectLst>
                <a:latin typeface="Work Sans ExtraBold"/>
              </a:rPr>
              <a:t>circumstances</a:t>
            </a:r>
            <a:endParaRPr lang="en-US">
              <a:effectLst>
                <a:outerShdw blurRad="38100" dist="38100" dir="2700000" algn="tl">
                  <a:srgbClr val="000000">
                    <a:alpha val="43137"/>
                  </a:srgbClr>
                </a:outerShdw>
              </a:effectLst>
            </a:endParaRPr>
          </a:p>
        </p:txBody>
      </p:sp>
      <p:sp>
        <p:nvSpPr>
          <p:cNvPr id="3" name="Rectangle: Rounded Corners 2">
            <a:extLst>
              <a:ext uri="{FF2B5EF4-FFF2-40B4-BE49-F238E27FC236}">
                <a16:creationId xmlns:a16="http://schemas.microsoft.com/office/drawing/2014/main" id="{256F394D-1602-5C19-9DB1-D658971DEA0F}"/>
              </a:ext>
            </a:extLst>
          </p:cNvPr>
          <p:cNvSpPr/>
          <p:nvPr/>
        </p:nvSpPr>
        <p:spPr>
          <a:xfrm>
            <a:off x="6300536" y="1469600"/>
            <a:ext cx="3729790" cy="1263316"/>
          </a:xfrm>
          <a:prstGeom prst="roundRect">
            <a:avLst/>
          </a:prstGeom>
          <a:solidFill>
            <a:srgbClr val="3A3A37"/>
          </a:solidFill>
          <a:ln>
            <a:solidFill>
              <a:srgbClr val="3A3A37"/>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2400">
                <a:effectLst>
                  <a:outerShdw blurRad="38100" dist="38100" dir="2700000" algn="tl">
                    <a:srgbClr val="000000">
                      <a:alpha val="43137"/>
                    </a:srgbClr>
                  </a:outerShdw>
                </a:effectLst>
                <a:latin typeface="Work Sans ExtraBold"/>
              </a:rPr>
              <a:t>Reverse engineering</a:t>
            </a:r>
            <a:endParaRPr lang="fr-CA" sz="2400">
              <a:effectLst>
                <a:outerShdw blurRad="38100" dist="38100" dir="2700000" algn="tl">
                  <a:srgbClr val="000000">
                    <a:alpha val="43137"/>
                  </a:srgbClr>
                </a:outerShdw>
              </a:effectLst>
              <a:latin typeface="Work Sans ExtraBold" pitchFamily="2" charset="0"/>
            </a:endParaRPr>
          </a:p>
        </p:txBody>
      </p:sp>
      <p:sp>
        <p:nvSpPr>
          <p:cNvPr id="14" name="Rectangle: Rounded Corners 13">
            <a:extLst>
              <a:ext uri="{FF2B5EF4-FFF2-40B4-BE49-F238E27FC236}">
                <a16:creationId xmlns:a16="http://schemas.microsoft.com/office/drawing/2014/main" id="{F297A856-1846-7A70-FF91-E84EE7657F49}"/>
              </a:ext>
            </a:extLst>
          </p:cNvPr>
          <p:cNvSpPr/>
          <p:nvPr/>
        </p:nvSpPr>
        <p:spPr>
          <a:xfrm>
            <a:off x="6300536" y="4052377"/>
            <a:ext cx="3729790" cy="829470"/>
          </a:xfrm>
          <a:prstGeom prst="roundRect">
            <a:avLst/>
          </a:prstGeom>
          <a:solidFill>
            <a:srgbClr val="636D77"/>
          </a:solidFill>
          <a:ln>
            <a:solidFill>
              <a:srgbClr val="636D77"/>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CA" sz="2400">
                <a:effectLst>
                  <a:outerShdw blurRad="38100" dist="38100" dir="2700000" algn="tl">
                    <a:srgbClr val="000000">
                      <a:alpha val="43137"/>
                    </a:srgbClr>
                  </a:outerShdw>
                </a:effectLst>
                <a:latin typeface="Work Sans ExtraBold"/>
              </a:rPr>
              <a:t>Changes in </a:t>
            </a:r>
            <a:r>
              <a:rPr lang="fr-CA" sz="2400" err="1">
                <a:effectLst>
                  <a:outerShdw blurRad="38100" dist="38100" dir="2700000" algn="tl">
                    <a:srgbClr val="000000">
                      <a:alpha val="43137"/>
                    </a:srgbClr>
                  </a:outerShdw>
                </a:effectLst>
                <a:latin typeface="Work Sans ExtraBold"/>
              </a:rPr>
              <a:t>behavior</a:t>
            </a:r>
            <a:endParaRPr lang="fr-CA" sz="2400">
              <a:effectLst>
                <a:outerShdw blurRad="38100" dist="38100" dir="2700000" algn="tl">
                  <a:srgbClr val="000000">
                    <a:alpha val="43137"/>
                  </a:srgbClr>
                </a:outerShdw>
              </a:effectLst>
              <a:latin typeface="Work Sans ExtraBold"/>
            </a:endParaRPr>
          </a:p>
        </p:txBody>
      </p:sp>
      <p:cxnSp>
        <p:nvCxnSpPr>
          <p:cNvPr id="19" name="Straight Arrow Connector 18">
            <a:extLst>
              <a:ext uri="{FF2B5EF4-FFF2-40B4-BE49-F238E27FC236}">
                <a16:creationId xmlns:a16="http://schemas.microsoft.com/office/drawing/2014/main" id="{FC89B854-F675-E323-E2BE-ACF8BE9E9F98}"/>
              </a:ext>
            </a:extLst>
          </p:cNvPr>
          <p:cNvCxnSpPr>
            <a:cxnSpLocks/>
          </p:cNvCxnSpPr>
          <p:nvPr/>
        </p:nvCxnSpPr>
        <p:spPr>
          <a:xfrm>
            <a:off x="4402442" y="3942320"/>
            <a:ext cx="1943857" cy="0"/>
          </a:xfrm>
          <a:prstGeom prst="straightConnector1">
            <a:avLst/>
          </a:prstGeom>
          <a:ln w="19050">
            <a:solidFill>
              <a:srgbClr val="8F001A"/>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0D52DC3-BF58-D830-6A72-F6B7E236E1A4}"/>
              </a:ext>
            </a:extLst>
          </p:cNvPr>
          <p:cNvSpPr txBox="1"/>
          <p:nvPr/>
        </p:nvSpPr>
        <p:spPr>
          <a:xfrm>
            <a:off x="4638611" y="3757654"/>
            <a:ext cx="1462983" cy="338554"/>
          </a:xfrm>
          <a:prstGeom prst="rect">
            <a:avLst/>
          </a:prstGeom>
          <a:solidFill>
            <a:srgbClr val="F2F2F2"/>
          </a:solidFill>
        </p:spPr>
        <p:txBody>
          <a:bodyPr wrap="square" rtlCol="0">
            <a:spAutoFit/>
          </a:bodyPr>
          <a:lstStyle/>
          <a:p>
            <a:r>
              <a:rPr lang="fr-CA" sz="1600" err="1">
                <a:latin typeface="Work Sans" pitchFamily="2" charset="0"/>
              </a:rPr>
              <a:t>complicates</a:t>
            </a:r>
            <a:endParaRPr lang="en-CA" sz="1600">
              <a:latin typeface="Work Sans" pitchFamily="2" charset="0"/>
            </a:endParaRPr>
          </a:p>
        </p:txBody>
      </p:sp>
    </p:spTree>
    <p:extLst>
      <p:ext uri="{BB962C8B-B14F-4D97-AF65-F5344CB8AC3E}">
        <p14:creationId xmlns:p14="http://schemas.microsoft.com/office/powerpoint/2010/main" val="3627943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3" grpId="0" animBg="1"/>
      <p:bldP spid="14"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EA2A9F-08E5-73C9-2C0E-E9AC90C2E145}"/>
              </a:ext>
            </a:extLst>
          </p:cNvPr>
          <p:cNvSpPr>
            <a:spLocks noGrp="1"/>
          </p:cNvSpPr>
          <p:nvPr>
            <p:ph type="body" sz="quarter" idx="12"/>
          </p:nvPr>
        </p:nvSpPr>
        <p:spPr>
          <a:xfrm>
            <a:off x="584306" y="1192239"/>
            <a:ext cx="4018299" cy="782098"/>
          </a:xfrm>
        </p:spPr>
        <p:txBody>
          <a:bodyPr/>
          <a:lstStyle/>
          <a:p>
            <a:r>
              <a:rPr lang="fr-CA" sz="5400" err="1"/>
              <a:t>Some</a:t>
            </a:r>
            <a:r>
              <a:rPr lang="fr-CA" sz="5400"/>
              <a:t> final </a:t>
            </a:r>
            <a:r>
              <a:rPr lang="fr-CA" sz="5400" err="1"/>
              <a:t>thoughts</a:t>
            </a:r>
            <a:endParaRPr lang="en-CA" sz="5400"/>
          </a:p>
        </p:txBody>
      </p:sp>
      <p:sp>
        <p:nvSpPr>
          <p:cNvPr id="7" name="Text Placeholder 6">
            <a:extLst>
              <a:ext uri="{FF2B5EF4-FFF2-40B4-BE49-F238E27FC236}">
                <a16:creationId xmlns:a16="http://schemas.microsoft.com/office/drawing/2014/main" id="{FE562BDC-E33A-BF2C-2C60-58862B20E0CB}"/>
              </a:ext>
            </a:extLst>
          </p:cNvPr>
          <p:cNvSpPr>
            <a:spLocks noGrp="1"/>
          </p:cNvSpPr>
          <p:nvPr>
            <p:ph type="body" sz="quarter" idx="17"/>
          </p:nvPr>
        </p:nvSpPr>
        <p:spPr>
          <a:xfrm>
            <a:off x="5880178" y="868138"/>
            <a:ext cx="5797160" cy="4595777"/>
          </a:xfrm>
        </p:spPr>
        <p:txBody>
          <a:bodyPr/>
          <a:lstStyle/>
          <a:p>
            <a:r>
              <a:rPr lang="fr-CA" sz="2800" err="1"/>
              <a:t>Obtain</a:t>
            </a:r>
            <a:r>
              <a:rPr lang="fr-CA" sz="2800"/>
              <a:t> an </a:t>
            </a:r>
            <a:r>
              <a:rPr lang="fr-CA" sz="2800" err="1"/>
              <a:t>external</a:t>
            </a:r>
            <a:r>
              <a:rPr lang="fr-CA" sz="2800"/>
              <a:t> perspective if possible</a:t>
            </a:r>
          </a:p>
          <a:p>
            <a:r>
              <a:rPr lang="fr-CA" sz="2800"/>
              <a:t>Be </a:t>
            </a:r>
            <a:r>
              <a:rPr lang="fr-CA" sz="2800" err="1"/>
              <a:t>strategic</a:t>
            </a:r>
            <a:r>
              <a:rPr lang="fr-CA" sz="2800"/>
              <a:t> in </a:t>
            </a:r>
            <a:r>
              <a:rPr lang="fr-CA" sz="2800" err="1"/>
              <a:t>recommendations</a:t>
            </a:r>
            <a:r>
              <a:rPr lang="fr-CA" sz="2800"/>
              <a:t> and </a:t>
            </a:r>
            <a:r>
              <a:rPr lang="fr-CA" sz="2800" err="1"/>
              <a:t>take</a:t>
            </a:r>
            <a:r>
              <a:rPr lang="fr-CA" sz="2800"/>
              <a:t> </a:t>
            </a:r>
            <a:r>
              <a:rPr lang="fr-CA" sz="2800" err="1"/>
              <a:t>advantage</a:t>
            </a:r>
            <a:r>
              <a:rPr lang="fr-CA" sz="2800"/>
              <a:t> of </a:t>
            </a:r>
            <a:r>
              <a:rPr lang="fr-CA" sz="2800" err="1"/>
              <a:t>developments</a:t>
            </a:r>
            <a:r>
              <a:rPr lang="fr-CA" sz="2800"/>
              <a:t> </a:t>
            </a:r>
            <a:r>
              <a:rPr lang="fr-CA" sz="2800" err="1"/>
              <a:t>during</a:t>
            </a:r>
            <a:r>
              <a:rPr lang="fr-CA" sz="2800"/>
              <a:t> </a:t>
            </a:r>
            <a:r>
              <a:rPr lang="fr-CA" sz="2800" err="1"/>
              <a:t>evaluation</a:t>
            </a:r>
            <a:endParaRPr lang="fr-CA" sz="2800"/>
          </a:p>
          <a:p>
            <a:r>
              <a:rPr lang="fr-CA" sz="2800" err="1"/>
              <a:t>Make</a:t>
            </a:r>
            <a:r>
              <a:rPr lang="fr-CA" sz="2800"/>
              <a:t> </a:t>
            </a:r>
            <a:r>
              <a:rPr lang="fr-CA" sz="2800" err="1"/>
              <a:t>evaluation</a:t>
            </a:r>
            <a:r>
              <a:rPr lang="fr-CA" sz="2800"/>
              <a:t> report </a:t>
            </a:r>
            <a:r>
              <a:rPr lang="fr-CA" sz="2800" err="1"/>
              <a:t>publicly</a:t>
            </a:r>
            <a:r>
              <a:rPr lang="fr-CA" sz="2800"/>
              <a:t> </a:t>
            </a:r>
            <a:r>
              <a:rPr lang="fr-CA" sz="2800" err="1"/>
              <a:t>available</a:t>
            </a:r>
            <a:endParaRPr lang="fr-CA" sz="2800"/>
          </a:p>
          <a:p>
            <a:r>
              <a:rPr lang="fr-CA" sz="2800"/>
              <a:t>Have </a:t>
            </a:r>
            <a:r>
              <a:rPr lang="fr-CA" sz="2800" err="1"/>
              <a:t>talking</a:t>
            </a:r>
            <a:r>
              <a:rPr lang="fr-CA" sz="2800"/>
              <a:t> points </a:t>
            </a:r>
            <a:r>
              <a:rPr lang="fr-CA" sz="2800" err="1"/>
              <a:t>ready</a:t>
            </a:r>
            <a:r>
              <a:rPr lang="fr-CA" sz="2800"/>
              <a:t> </a:t>
            </a:r>
            <a:r>
              <a:rPr lang="fr-CA" sz="2800" err="1"/>
              <a:t>based</a:t>
            </a:r>
            <a:r>
              <a:rPr lang="fr-CA" sz="2800"/>
              <a:t> on main </a:t>
            </a:r>
            <a:r>
              <a:rPr lang="fr-CA" sz="2800" err="1"/>
              <a:t>findings</a:t>
            </a:r>
            <a:endParaRPr lang="en-CA" sz="2800"/>
          </a:p>
        </p:txBody>
      </p:sp>
      <p:sp>
        <p:nvSpPr>
          <p:cNvPr id="8" name="Rectangle 7">
            <a:extLst>
              <a:ext uri="{FF2B5EF4-FFF2-40B4-BE49-F238E27FC236}">
                <a16:creationId xmlns:a16="http://schemas.microsoft.com/office/drawing/2014/main" id="{E5CEAFF4-68B0-A3E6-BDC7-EC62CA0008D8}"/>
              </a:ext>
            </a:extLst>
          </p:cNvPr>
          <p:cNvSpPr/>
          <p:nvPr/>
        </p:nvSpPr>
        <p:spPr>
          <a:xfrm>
            <a:off x="397565" y="318052"/>
            <a:ext cx="590669" cy="590668"/>
          </a:xfrm>
          <a:prstGeom prst="rect">
            <a:avLst/>
          </a:prstGeom>
          <a:solidFill>
            <a:srgbClr val="F2F2F2"/>
          </a:solidFill>
          <a:ln>
            <a:solidFill>
              <a:srgbClr val="F2F2F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931323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F14AC-126B-D256-DF5C-A6AD6F307573}"/>
              </a:ext>
            </a:extLst>
          </p:cNvPr>
          <p:cNvSpPr txBox="1">
            <a:spLocks/>
          </p:cNvSpPr>
          <p:nvPr/>
        </p:nvSpPr>
        <p:spPr>
          <a:xfrm>
            <a:off x="648212" y="1207191"/>
            <a:ext cx="9310254" cy="801351"/>
          </a:xfrm>
          <a:prstGeom prst="rect">
            <a:avLst/>
          </a:prstGeom>
        </p:spPr>
        <p:txBody>
          <a:bodyPr lIns="91440" tIns="45720" rIns="91440" bIns="45720" anchor="t"/>
          <a:lstStyle>
            <a:defPPr>
              <a:defRPr lang="en-US"/>
            </a:defPPr>
            <a:lvl1pPr marL="0" algn="l" defTabSz="914400" rtl="0" eaLnBrk="1" latinLnBrk="0" hangingPunct="1">
              <a:lnSpc>
                <a:spcPct val="90000"/>
              </a:lnSpc>
              <a:spcBef>
                <a:spcPct val="0"/>
              </a:spcBef>
              <a:buNone/>
              <a:defRPr sz="44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200">
                <a:latin typeface="Work Sans ExtraBold"/>
              </a:rPr>
              <a:t>Thank you!</a:t>
            </a:r>
            <a:endParaRPr lang="en-US" sz="6600">
              <a:latin typeface="Work Sans ExtraBold" pitchFamily="2" charset="0"/>
            </a:endParaRPr>
          </a:p>
        </p:txBody>
      </p:sp>
      <p:sp>
        <p:nvSpPr>
          <p:cNvPr id="3" name="Text Placeholder 2">
            <a:extLst>
              <a:ext uri="{FF2B5EF4-FFF2-40B4-BE49-F238E27FC236}">
                <a16:creationId xmlns:a16="http://schemas.microsoft.com/office/drawing/2014/main" id="{602931BA-07B8-B0F1-B429-DD24E08EFD3C}"/>
              </a:ext>
            </a:extLst>
          </p:cNvPr>
          <p:cNvSpPr txBox="1">
            <a:spLocks/>
          </p:cNvSpPr>
          <p:nvPr/>
        </p:nvSpPr>
        <p:spPr>
          <a:xfrm>
            <a:off x="1855910" y="2368744"/>
            <a:ext cx="8371823" cy="3571727"/>
          </a:xfrm>
          <a:prstGeom prst="rect">
            <a:avLst/>
          </a:prstGeom>
        </p:spPr>
        <p:txBody>
          <a:bodyPr lIns="91440" tIns="45720" rIns="91440" bIns="45720" anchor="t"/>
          <a:lstStyle>
            <a:defPPr>
              <a:defRPr lang="en-US"/>
            </a:defPPr>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1800"/>
              </a:spcBef>
              <a:buNone/>
            </a:pPr>
            <a:endParaRPr lang="en-US" sz="3200">
              <a:solidFill>
                <a:srgbClr val="000000"/>
              </a:solidFill>
              <a:latin typeface="Work Sans" pitchFamily="2" charset="0"/>
            </a:endParaRPr>
          </a:p>
          <a:p>
            <a:pPr marL="0" indent="0">
              <a:spcBef>
                <a:spcPts val="1800"/>
              </a:spcBef>
              <a:buNone/>
            </a:pPr>
            <a:r>
              <a:rPr lang="en-US" sz="3200">
                <a:solidFill>
                  <a:srgbClr val="8F001A"/>
                </a:solidFill>
                <a:latin typeface="Work Sans" pitchFamily="2" charset="0"/>
                <a:hlinkClick r:id="rId2">
                  <a:extLst>
                    <a:ext uri="{A12FA001-AC4F-418D-AE19-62706E023703}">
                      <ahyp:hlinkClr xmlns:ahyp="http://schemas.microsoft.com/office/drawing/2018/hyperlinkcolor" val="tx"/>
                    </a:ext>
                  </a:extLst>
                </a:hlinkClick>
              </a:rPr>
              <a:t>melanie.brunet@uottawa.ca</a:t>
            </a:r>
            <a:r>
              <a:rPr lang="en-US" sz="3200">
                <a:solidFill>
                  <a:srgbClr val="8F001A"/>
                </a:solidFill>
                <a:latin typeface="Work Sans" pitchFamily="2" charset="0"/>
              </a:rPr>
              <a:t> </a:t>
            </a:r>
          </a:p>
          <a:p>
            <a:pPr marL="0" indent="0">
              <a:spcBef>
                <a:spcPts val="1800"/>
              </a:spcBef>
              <a:buNone/>
            </a:pPr>
            <a:endParaRPr lang="en-US" sz="3200">
              <a:solidFill>
                <a:srgbClr val="000000"/>
              </a:solidFill>
              <a:latin typeface="Work Sans" pitchFamily="2" charset="0"/>
            </a:endParaRPr>
          </a:p>
          <a:p>
            <a:pPr marL="0" indent="0">
              <a:spcBef>
                <a:spcPts val="1800"/>
              </a:spcBef>
              <a:buNone/>
            </a:pPr>
            <a:r>
              <a:rPr lang="en-US" sz="3200">
                <a:solidFill>
                  <a:srgbClr val="8F001A"/>
                </a:solidFill>
                <a:latin typeface="Work Sans" pitchFamily="2" charset="0"/>
                <a:hlinkClick r:id="rId3">
                  <a:extLst>
                    <a:ext uri="{A12FA001-AC4F-418D-AE19-62706E023703}">
                      <ahyp:hlinkClr xmlns:ahyp="http://schemas.microsoft.com/office/drawing/2018/hyperlinkcolor" val="tx"/>
                    </a:ext>
                  </a:extLst>
                </a:hlinkClick>
              </a:rPr>
              <a:t>https://orcid.org/0000-0002-6912-340X</a:t>
            </a:r>
            <a:r>
              <a:rPr lang="en-US" sz="3200">
                <a:solidFill>
                  <a:srgbClr val="000000"/>
                </a:solidFill>
                <a:latin typeface="Work Sans" pitchFamily="2" charset="0"/>
              </a:rPr>
              <a:t> </a:t>
            </a:r>
            <a:endParaRPr lang="en-US">
              <a:latin typeface="Work Sans" pitchFamily="2" charset="0"/>
            </a:endParaRPr>
          </a:p>
        </p:txBody>
      </p:sp>
      <p:pic>
        <p:nvPicPr>
          <p:cNvPr id="4" name="Graphic 3" descr="orcid logo">
            <a:extLst>
              <a:ext uri="{FF2B5EF4-FFF2-40B4-BE49-F238E27FC236}">
                <a16:creationId xmlns:a16="http://schemas.microsoft.com/office/drawing/2014/main" id="{A88B0A04-C89F-4F2D-CB97-BCEA49BA530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4606" y="4314353"/>
            <a:ext cx="685800" cy="685800"/>
          </a:xfrm>
          <a:prstGeom prst="rect">
            <a:avLst/>
          </a:prstGeom>
        </p:spPr>
      </p:pic>
      <p:pic>
        <p:nvPicPr>
          <p:cNvPr id="6" name="Graphic 5" descr="Email outline">
            <a:extLst>
              <a:ext uri="{FF2B5EF4-FFF2-40B4-BE49-F238E27FC236}">
                <a16:creationId xmlns:a16="http://schemas.microsoft.com/office/drawing/2014/main" id="{A0400F49-2FE3-A0A8-D223-8E88660A85A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23026" y="2842404"/>
            <a:ext cx="842513" cy="842514"/>
          </a:xfrm>
          <a:prstGeom prst="rect">
            <a:avLst/>
          </a:prstGeom>
        </p:spPr>
      </p:pic>
    </p:spTree>
    <p:extLst>
      <p:ext uri="{BB962C8B-B14F-4D97-AF65-F5344CB8AC3E}">
        <p14:creationId xmlns:p14="http://schemas.microsoft.com/office/powerpoint/2010/main" val="2577130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65B3A-D6D5-EC1D-3F5E-B0BDBB5ACD72}"/>
              </a:ext>
            </a:extLst>
          </p:cNvPr>
          <p:cNvSpPr>
            <a:spLocks noGrp="1"/>
          </p:cNvSpPr>
          <p:nvPr>
            <p:ph type="title"/>
          </p:nvPr>
        </p:nvSpPr>
        <p:spPr>
          <a:xfrm>
            <a:off x="638275" y="1588957"/>
            <a:ext cx="10707261" cy="2848132"/>
          </a:xfrm>
        </p:spPr>
        <p:txBody>
          <a:bodyPr/>
          <a:lstStyle/>
          <a:p>
            <a:pPr>
              <a:spcBef>
                <a:spcPts val="1200"/>
              </a:spcBef>
            </a:pPr>
            <a:r>
              <a:rPr lang="en-US" sz="5400">
                <a:latin typeface="Work Sans"/>
              </a:rPr>
              <a:t>Conducting a Program Evaluation of an OER Initiative </a:t>
            </a:r>
            <a:br>
              <a:rPr lang="en-US" sz="5400">
                <a:latin typeface="Work Sans"/>
              </a:rPr>
            </a:br>
            <a:r>
              <a:rPr lang="en-US" sz="3200" b="0">
                <a:latin typeface="Work Sans"/>
              </a:rPr>
              <a:t>Benefits and Challenges</a:t>
            </a:r>
            <a:endParaRPr lang="en-US" sz="4400" b="0"/>
          </a:p>
        </p:txBody>
      </p:sp>
      <p:sp>
        <p:nvSpPr>
          <p:cNvPr id="4" name="Rectangle 3">
            <a:extLst>
              <a:ext uri="{FF2B5EF4-FFF2-40B4-BE49-F238E27FC236}">
                <a16:creationId xmlns:a16="http://schemas.microsoft.com/office/drawing/2014/main" id="{7F50AABF-BFA9-BEAC-5573-22407F570C4B}"/>
              </a:ext>
            </a:extLst>
          </p:cNvPr>
          <p:cNvSpPr/>
          <p:nvPr/>
        </p:nvSpPr>
        <p:spPr>
          <a:xfrm>
            <a:off x="327991" y="337930"/>
            <a:ext cx="2266122" cy="824948"/>
          </a:xfrm>
          <a:prstGeom prst="rect">
            <a:avLst/>
          </a:prstGeom>
          <a:solidFill>
            <a:srgbClr val="8F001A"/>
          </a:solidFill>
          <a:ln>
            <a:solidFill>
              <a:srgbClr val="8F00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26" name="Picture 2">
            <a:extLst>
              <a:ext uri="{FF2B5EF4-FFF2-40B4-BE49-F238E27FC236}">
                <a16:creationId xmlns:a16="http://schemas.microsoft.com/office/drawing/2014/main" id="{85055756-7BA6-5145-DF36-487B1E31EC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275" y="516414"/>
            <a:ext cx="1495425" cy="18002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D8F83C0D-91C1-84A7-6B95-A0F841A166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275" y="6136010"/>
            <a:ext cx="1123950" cy="390525"/>
          </a:xfrm>
          <a:prstGeom prst="rect">
            <a:avLst/>
          </a:prstGeom>
          <a:noFill/>
          <a:extLst>
            <a:ext uri="{909E8E84-426E-40DD-AFC4-6F175D3DCCD1}">
              <a14:hiddenFill xmlns:a14="http://schemas.microsoft.com/office/drawing/2010/main">
                <a:solidFill>
                  <a:srgbClr val="FFFFFF"/>
                </a:solidFill>
              </a14:hiddenFill>
            </a:ext>
          </a:extLst>
        </p:spPr>
      </p:pic>
      <p:sp>
        <p:nvSpPr>
          <p:cNvPr id="5" name="Google Shape;82;p15">
            <a:extLst>
              <a:ext uri="{FF2B5EF4-FFF2-40B4-BE49-F238E27FC236}">
                <a16:creationId xmlns:a16="http://schemas.microsoft.com/office/drawing/2014/main" id="{2519444C-F8EA-CB52-36C1-EB03E48CAF24}"/>
              </a:ext>
            </a:extLst>
          </p:cNvPr>
          <p:cNvSpPr txBox="1"/>
          <p:nvPr/>
        </p:nvSpPr>
        <p:spPr>
          <a:xfrm>
            <a:off x="1762225" y="6206211"/>
            <a:ext cx="10251759" cy="2512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1100">
                <a:solidFill>
                  <a:schemeClr val="bg1"/>
                </a:solidFill>
                <a:latin typeface="Work Sans" pitchFamily="2" charset="0"/>
                <a:ea typeface="Titillium Web"/>
                <a:cs typeface="Titillium Web"/>
                <a:sym typeface="Titillium Web"/>
              </a:rPr>
              <a:t>Unless otherwise specified, the contents of this presentation are made available under a </a:t>
            </a:r>
            <a:r>
              <a:rPr lang="en" sz="1100" u="sng">
                <a:solidFill>
                  <a:schemeClr val="bg1"/>
                </a:solidFill>
                <a:latin typeface="Work Sans" pitchFamily="2" charset="0"/>
                <a:ea typeface="Titillium Web"/>
                <a:cs typeface="Titillium Web"/>
                <a:sym typeface="Titillium Web"/>
                <a:hlinkClick r:id="rId5">
                  <a:extLst>
                    <a:ext uri="{A12FA001-AC4F-418D-AE19-62706E023703}">
                      <ahyp:hlinkClr xmlns:ahyp="http://schemas.microsoft.com/office/drawing/2018/hyperlinkcolor" val="tx"/>
                    </a:ext>
                  </a:extLst>
                </a:hlinkClick>
              </a:rPr>
              <a:t>Creative Commons Attribution 4.0 International license</a:t>
            </a:r>
            <a:r>
              <a:rPr lang="en" sz="1100">
                <a:solidFill>
                  <a:schemeClr val="bg1"/>
                </a:solidFill>
                <a:latin typeface="Work Sans" pitchFamily="2" charset="0"/>
                <a:ea typeface="Titillium Web"/>
                <a:cs typeface="Titillium Web"/>
                <a:sym typeface="Titillium Web"/>
              </a:rPr>
              <a:t> </a:t>
            </a:r>
            <a:endParaRPr sz="1100">
              <a:solidFill>
                <a:schemeClr val="bg1"/>
              </a:solidFill>
              <a:latin typeface="Work Sans" pitchFamily="2" charset="0"/>
              <a:ea typeface="Titillium Web"/>
              <a:cs typeface="Titillium Web"/>
              <a:sym typeface="Titillium Web"/>
            </a:endParaRPr>
          </a:p>
        </p:txBody>
      </p:sp>
      <p:sp>
        <p:nvSpPr>
          <p:cNvPr id="6" name="Rectangle 5">
            <a:extLst>
              <a:ext uri="{FF2B5EF4-FFF2-40B4-BE49-F238E27FC236}">
                <a16:creationId xmlns:a16="http://schemas.microsoft.com/office/drawing/2014/main" id="{3938D15E-55B0-0ADA-CD96-13678D934620}"/>
              </a:ext>
            </a:extLst>
          </p:cNvPr>
          <p:cNvSpPr/>
          <p:nvPr/>
        </p:nvSpPr>
        <p:spPr>
          <a:xfrm>
            <a:off x="547141" y="4894289"/>
            <a:ext cx="1586559" cy="487042"/>
          </a:xfrm>
          <a:prstGeom prst="rect">
            <a:avLst/>
          </a:prstGeom>
          <a:solidFill>
            <a:srgbClr val="8F001A"/>
          </a:solidFill>
          <a:ln>
            <a:solidFill>
              <a:srgbClr val="8F00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Text Placeholder 2">
            <a:extLst>
              <a:ext uri="{FF2B5EF4-FFF2-40B4-BE49-F238E27FC236}">
                <a16:creationId xmlns:a16="http://schemas.microsoft.com/office/drawing/2014/main" id="{83049310-CACB-E320-83D4-CAF039A5869F}"/>
              </a:ext>
            </a:extLst>
          </p:cNvPr>
          <p:cNvSpPr>
            <a:spLocks noGrp="1"/>
          </p:cNvSpPr>
          <p:nvPr>
            <p:ph type="body" sz="quarter" idx="10"/>
          </p:nvPr>
        </p:nvSpPr>
        <p:spPr>
          <a:xfrm>
            <a:off x="638275" y="5212028"/>
            <a:ext cx="8468250" cy="479007"/>
          </a:xfrm>
        </p:spPr>
        <p:txBody>
          <a:bodyPr/>
          <a:lstStyle/>
          <a:p>
            <a:r>
              <a:rPr lang="en-US" sz="2000">
                <a:latin typeface="Work Sans" pitchFamily="2" charset="0"/>
              </a:rPr>
              <a:t>Mélanie Brunet, Ph.D., M.I., M.Ed.</a:t>
            </a:r>
          </a:p>
          <a:p>
            <a:r>
              <a:rPr lang="en-US" sz="2000">
                <a:latin typeface="Work Sans" pitchFamily="2" charset="0"/>
              </a:rPr>
              <a:t>Copyright and Affordable Learning Librarian</a:t>
            </a:r>
          </a:p>
        </p:txBody>
      </p:sp>
    </p:spTree>
    <p:extLst>
      <p:ext uri="{BB962C8B-B14F-4D97-AF65-F5344CB8AC3E}">
        <p14:creationId xmlns:p14="http://schemas.microsoft.com/office/powerpoint/2010/main" val="1506713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9232E83-73D1-4441-778F-D184494DD8EF}"/>
              </a:ext>
            </a:extLst>
          </p:cNvPr>
          <p:cNvSpPr>
            <a:spLocks noGrp="1"/>
          </p:cNvSpPr>
          <p:nvPr>
            <p:ph type="body" sz="quarter" idx="4294967295"/>
          </p:nvPr>
        </p:nvSpPr>
        <p:spPr>
          <a:xfrm>
            <a:off x="5474582" y="2188538"/>
            <a:ext cx="6295658" cy="2997200"/>
          </a:xfrm>
          <a:prstGeom prst="rect">
            <a:avLst/>
          </a:prstGeom>
        </p:spPr>
        <p:txBody>
          <a:bodyPr lIns="91440" tIns="45720" rIns="91440" bIns="45720" anchor="t"/>
          <a:lstStyle/>
          <a:p>
            <a:pPr marL="0" indent="0">
              <a:buNone/>
            </a:pPr>
            <a:r>
              <a:rPr lang="en-US">
                <a:latin typeface="Work Sans" pitchFamily="2" charset="0"/>
              </a:rPr>
              <a:t>Brunet, M. (2025). </a:t>
            </a:r>
            <a:r>
              <a:rPr lang="en-US" i="1">
                <a:latin typeface="Work Sans" pitchFamily="2" charset="0"/>
              </a:rPr>
              <a:t>The University of Ottawa Library OER Program: Evaluation Report</a:t>
            </a:r>
            <a:r>
              <a:rPr lang="en-US">
                <a:latin typeface="Work Sans" pitchFamily="2" charset="0"/>
              </a:rPr>
              <a:t>. University of Ottawa Library, CC BY-NC 4.0</a:t>
            </a:r>
          </a:p>
          <a:p>
            <a:pPr marL="0" indent="0">
              <a:buNone/>
            </a:pPr>
            <a:r>
              <a:rPr lang="en-US">
                <a:solidFill>
                  <a:srgbClr val="8F001A"/>
                </a:solidFill>
                <a:latin typeface="Work Sans"/>
                <a:hlinkClick r:id="rId3">
                  <a:extLst>
                    <a:ext uri="{A12FA001-AC4F-418D-AE19-62706E023703}">
                      <ahyp:hlinkClr xmlns:ahyp="http://schemas.microsoft.com/office/drawing/2018/hyperlinkcolor" val="tx"/>
                    </a:ext>
                  </a:extLst>
                </a:hlinkClick>
              </a:rPr>
              <a:t>http://hdl.handle.net/10393/50336</a:t>
            </a:r>
            <a:r>
              <a:rPr lang="en-US">
                <a:solidFill>
                  <a:srgbClr val="8F001A"/>
                </a:solidFill>
                <a:latin typeface="Work Sans"/>
              </a:rPr>
              <a:t> </a:t>
            </a:r>
            <a:endParaRPr lang="en-US">
              <a:solidFill>
                <a:srgbClr val="8F001A"/>
              </a:solidFill>
              <a:latin typeface="Work Sans"/>
              <a:ea typeface="Calibri" panose="020F0502020204030204"/>
              <a:cs typeface="Times New Roman"/>
            </a:endParaRPr>
          </a:p>
          <a:p>
            <a:pPr marL="0" indent="0">
              <a:buNone/>
            </a:pPr>
            <a:endParaRPr lang="en-US">
              <a:latin typeface="Work Sans"/>
              <a:ea typeface="Calibri" panose="020F0502020204030204"/>
              <a:cs typeface="Calibri" panose="020F0502020204030204"/>
            </a:endParaRPr>
          </a:p>
        </p:txBody>
      </p:sp>
      <p:pic>
        <p:nvPicPr>
          <p:cNvPr id="5" name="Picture 4">
            <a:extLst>
              <a:ext uri="{FF2B5EF4-FFF2-40B4-BE49-F238E27FC236}">
                <a16:creationId xmlns:a16="http://schemas.microsoft.com/office/drawing/2014/main" id="{298107A5-E62C-011E-2B1C-832E407A00C5}"/>
              </a:ext>
            </a:extLst>
          </p:cNvPr>
          <p:cNvPicPr>
            <a:picLocks noChangeAspect="1"/>
          </p:cNvPicPr>
          <p:nvPr/>
        </p:nvPicPr>
        <p:blipFill>
          <a:blip r:embed="rId4"/>
          <a:stretch>
            <a:fillRect/>
          </a:stretch>
        </p:blipFill>
        <p:spPr>
          <a:xfrm>
            <a:off x="287948" y="223837"/>
            <a:ext cx="4933950" cy="6410325"/>
          </a:xfrm>
          <a:prstGeom prst="rect">
            <a:avLst/>
          </a:prstGeom>
          <a:effectLst>
            <a:outerShdw blurRad="50800" dist="38100" dir="2700000">
              <a:srgbClr val="000000">
                <a:alpha val="40000"/>
              </a:srgbClr>
            </a:outerShdw>
          </a:effectLst>
        </p:spPr>
      </p:pic>
      <p:sp>
        <p:nvSpPr>
          <p:cNvPr id="2" name="Rectangle 1">
            <a:extLst>
              <a:ext uri="{FF2B5EF4-FFF2-40B4-BE49-F238E27FC236}">
                <a16:creationId xmlns:a16="http://schemas.microsoft.com/office/drawing/2014/main" id="{3A0276DE-4126-514D-12CD-3519CBBCBA03}"/>
              </a:ext>
            </a:extLst>
          </p:cNvPr>
          <p:cNvSpPr/>
          <p:nvPr/>
        </p:nvSpPr>
        <p:spPr>
          <a:xfrm>
            <a:off x="11341968" y="6042991"/>
            <a:ext cx="482757" cy="52819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391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E731A7C-8D6C-B16F-F9FB-3FAE2FD33FCE}"/>
              </a:ext>
            </a:extLst>
          </p:cNvPr>
          <p:cNvSpPr/>
          <p:nvPr/>
        </p:nvSpPr>
        <p:spPr>
          <a:xfrm>
            <a:off x="431800" y="304800"/>
            <a:ext cx="647700" cy="647700"/>
          </a:xfrm>
          <a:prstGeom prst="rect">
            <a:avLst/>
          </a:prstGeom>
          <a:solidFill>
            <a:srgbClr val="636D77"/>
          </a:solidFill>
          <a:ln>
            <a:solidFill>
              <a:srgbClr val="636D7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ext Placeholder 1">
            <a:extLst>
              <a:ext uri="{FF2B5EF4-FFF2-40B4-BE49-F238E27FC236}">
                <a16:creationId xmlns:a16="http://schemas.microsoft.com/office/drawing/2014/main" id="{E3E47533-96BC-DB4C-07EB-C13F159A9CF8}"/>
              </a:ext>
            </a:extLst>
          </p:cNvPr>
          <p:cNvSpPr>
            <a:spLocks noGrp="1"/>
          </p:cNvSpPr>
          <p:nvPr>
            <p:ph type="body" sz="quarter" idx="12"/>
          </p:nvPr>
        </p:nvSpPr>
        <p:spPr>
          <a:xfrm>
            <a:off x="559157" y="1100509"/>
            <a:ext cx="4169252" cy="1468133"/>
          </a:xfrm>
        </p:spPr>
        <p:txBody>
          <a:bodyPr/>
          <a:lstStyle/>
          <a:p>
            <a:r>
              <a:rPr lang="en-CA" sz="3600">
                <a:effectLst>
                  <a:outerShdw blurRad="38100" dist="38100" dir="2700000" algn="tl">
                    <a:srgbClr val="000000">
                      <a:alpha val="43137"/>
                    </a:srgbClr>
                  </a:outerShdw>
                </a:effectLst>
              </a:rPr>
              <a:t>About the uOttawa Library’s OER Program</a:t>
            </a:r>
          </a:p>
        </p:txBody>
      </p:sp>
      <p:sp>
        <p:nvSpPr>
          <p:cNvPr id="4" name="Text Placeholder 3">
            <a:extLst>
              <a:ext uri="{FF2B5EF4-FFF2-40B4-BE49-F238E27FC236}">
                <a16:creationId xmlns:a16="http://schemas.microsoft.com/office/drawing/2014/main" id="{074F7099-8B12-E707-96CB-961CF2BBD4DE}"/>
              </a:ext>
            </a:extLst>
          </p:cNvPr>
          <p:cNvSpPr>
            <a:spLocks noGrp="1"/>
          </p:cNvSpPr>
          <p:nvPr>
            <p:ph type="body" sz="quarter" idx="16"/>
          </p:nvPr>
        </p:nvSpPr>
        <p:spPr/>
        <p:txBody>
          <a:bodyPr/>
          <a:lstStyle/>
          <a:p>
            <a:r>
              <a:rPr lang="fr-CA" sz="2400" b="1">
                <a:effectLst>
                  <a:outerShdw blurRad="38100" dist="38100" dir="2700000" algn="tl">
                    <a:srgbClr val="000000">
                      <a:alpha val="43137"/>
                    </a:srgbClr>
                  </a:outerShdw>
                </a:effectLst>
              </a:rPr>
              <a:t>May 2020 – April 2025</a:t>
            </a:r>
            <a:endParaRPr lang="en-CA" sz="2400" b="1">
              <a:effectLst>
                <a:outerShdw blurRad="38100" dist="38100" dir="2700000" algn="tl">
                  <a:srgbClr val="000000">
                    <a:alpha val="43137"/>
                  </a:srgbClr>
                </a:outerShdw>
              </a:effectLst>
            </a:endParaRPr>
          </a:p>
        </p:txBody>
      </p:sp>
      <p:sp>
        <p:nvSpPr>
          <p:cNvPr id="5" name="Text Placeholder 4">
            <a:extLst>
              <a:ext uri="{FF2B5EF4-FFF2-40B4-BE49-F238E27FC236}">
                <a16:creationId xmlns:a16="http://schemas.microsoft.com/office/drawing/2014/main" id="{A4199379-B651-7666-330E-DC8795441946}"/>
              </a:ext>
            </a:extLst>
          </p:cNvPr>
          <p:cNvSpPr>
            <a:spLocks noGrp="1"/>
          </p:cNvSpPr>
          <p:nvPr>
            <p:ph type="body" sz="quarter" idx="17"/>
          </p:nvPr>
        </p:nvSpPr>
        <p:spPr>
          <a:xfrm>
            <a:off x="5758406" y="820798"/>
            <a:ext cx="5922903" cy="5602508"/>
          </a:xfrm>
        </p:spPr>
        <p:txBody>
          <a:bodyPr lIns="0" tIns="0" rIns="0" bIns="0" anchor="t"/>
          <a:lstStyle/>
          <a:p>
            <a:pPr marL="0" indent="0">
              <a:spcAft>
                <a:spcPts val="0"/>
              </a:spcAft>
              <a:buNone/>
            </a:pPr>
            <a:r>
              <a:rPr lang="en-CA" sz="2600" b="1">
                <a:latin typeface="Work Sans"/>
              </a:rPr>
              <a:t>Target population:</a:t>
            </a:r>
            <a:r>
              <a:rPr lang="en-CA" sz="2600">
                <a:latin typeface="Work Sans"/>
              </a:rPr>
              <a:t> faculty members and part-time instructors</a:t>
            </a:r>
          </a:p>
          <a:p>
            <a:pPr marL="0" indent="0">
              <a:spcAft>
                <a:spcPts val="0"/>
              </a:spcAft>
              <a:buNone/>
            </a:pPr>
            <a:endParaRPr lang="en-CA" sz="2600">
              <a:latin typeface="Work Sans"/>
            </a:endParaRPr>
          </a:p>
          <a:p>
            <a:pPr marL="0" indent="0">
              <a:spcAft>
                <a:spcPts val="0"/>
              </a:spcAft>
              <a:buNone/>
            </a:pPr>
            <a:r>
              <a:rPr lang="en-CA" sz="2600" b="1">
                <a:latin typeface="Work Sans"/>
              </a:rPr>
              <a:t>Beneficiaries:</a:t>
            </a:r>
            <a:r>
              <a:rPr lang="en-CA" sz="2600">
                <a:latin typeface="Work Sans"/>
              </a:rPr>
              <a:t> students</a:t>
            </a:r>
          </a:p>
          <a:p>
            <a:pPr marL="0" indent="0">
              <a:spcAft>
                <a:spcPts val="0"/>
              </a:spcAft>
              <a:buNone/>
            </a:pPr>
            <a:endParaRPr lang="en-CA" sz="2600">
              <a:latin typeface="Work Sans"/>
            </a:endParaRPr>
          </a:p>
          <a:p>
            <a:pPr marL="0" indent="0">
              <a:spcAft>
                <a:spcPts val="0"/>
              </a:spcAft>
              <a:buNone/>
            </a:pPr>
            <a:r>
              <a:rPr lang="en-CA" sz="2600" b="1">
                <a:latin typeface="Work Sans"/>
              </a:rPr>
              <a:t>Components:</a:t>
            </a:r>
            <a:r>
              <a:rPr lang="en-CA" sz="2600">
                <a:latin typeface="Work Sans"/>
              </a:rPr>
              <a:t> </a:t>
            </a:r>
          </a:p>
          <a:p>
            <a:pPr lvl="1" indent="-285750">
              <a:spcBef>
                <a:spcPts val="1200"/>
              </a:spcBef>
              <a:buFont typeface="Courier New"/>
              <a:buChar char="o"/>
            </a:pPr>
            <a:r>
              <a:rPr lang="en-CA" sz="2000">
                <a:latin typeface="Work Sans"/>
              </a:rPr>
              <a:t>Tools (</a:t>
            </a:r>
            <a:r>
              <a:rPr lang="en-CA" sz="2000" i="1">
                <a:latin typeface="Work Sans"/>
              </a:rPr>
              <a:t>OER by Discipline Guide</a:t>
            </a:r>
            <a:r>
              <a:rPr lang="en-CA" sz="2000">
                <a:latin typeface="Work Sans"/>
              </a:rPr>
              <a:t>, web pages)</a:t>
            </a:r>
            <a:endParaRPr lang="en-CA" sz="2000"/>
          </a:p>
          <a:p>
            <a:pPr lvl="1" indent="-285750">
              <a:buFont typeface="Courier New"/>
              <a:buChar char="o"/>
            </a:pPr>
            <a:r>
              <a:rPr lang="en-CA" sz="2000">
                <a:latin typeface="Work Sans"/>
              </a:rPr>
              <a:t>Services (support and consultations)</a:t>
            </a:r>
          </a:p>
          <a:p>
            <a:pPr lvl="1" indent="-285750">
              <a:buFont typeface="Courier New"/>
              <a:buChar char="o"/>
            </a:pPr>
            <a:r>
              <a:rPr lang="en-CA" sz="2000">
                <a:latin typeface="Work Sans"/>
              </a:rPr>
              <a:t>Digital solutions (Pressbooks, H5P)</a:t>
            </a:r>
            <a:endParaRPr lang="en-CA" sz="2000"/>
          </a:p>
          <a:p>
            <a:pPr lvl="1" indent="-285750">
              <a:spcAft>
                <a:spcPts val="0"/>
              </a:spcAft>
              <a:buFont typeface="Courier New"/>
              <a:buChar char="o"/>
            </a:pPr>
            <a:r>
              <a:rPr lang="en-CA" sz="2000">
                <a:latin typeface="Work Sans"/>
              </a:rPr>
              <a:t>Grant</a:t>
            </a:r>
          </a:p>
          <a:p>
            <a:pPr marL="171450" lvl="1">
              <a:spcAft>
                <a:spcPts val="0"/>
              </a:spcAft>
            </a:pPr>
            <a:endParaRPr lang="en-CA" sz="2600">
              <a:latin typeface="Work Sans"/>
            </a:endParaRPr>
          </a:p>
          <a:p>
            <a:pPr marL="0" indent="0">
              <a:spcAft>
                <a:spcPts val="0"/>
              </a:spcAft>
              <a:buNone/>
            </a:pPr>
            <a:r>
              <a:rPr lang="en-CA" sz="2600" b="1">
                <a:latin typeface="Work Sans"/>
              </a:rPr>
              <a:t>Period evaluated:</a:t>
            </a:r>
            <a:r>
              <a:rPr lang="en-CA" sz="2600">
                <a:latin typeface="Work Sans"/>
              </a:rPr>
              <a:t> 2020-2024</a:t>
            </a:r>
          </a:p>
        </p:txBody>
      </p:sp>
    </p:spTree>
    <p:extLst>
      <p:ext uri="{BB962C8B-B14F-4D97-AF65-F5344CB8AC3E}">
        <p14:creationId xmlns:p14="http://schemas.microsoft.com/office/powerpoint/2010/main" val="4048828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8D7CFF4-2BB8-1346-05C5-871492B82D6A}"/>
              </a:ext>
            </a:extLst>
          </p:cNvPr>
          <p:cNvSpPr>
            <a:spLocks noGrp="1"/>
          </p:cNvSpPr>
          <p:nvPr>
            <p:ph type="body" sz="quarter" idx="12"/>
          </p:nvPr>
        </p:nvSpPr>
        <p:spPr>
          <a:xfrm>
            <a:off x="666748" y="839395"/>
            <a:ext cx="10858501" cy="782098"/>
          </a:xfrm>
        </p:spPr>
        <p:txBody>
          <a:bodyPr/>
          <a:lstStyle/>
          <a:p>
            <a:r>
              <a:rPr lang="fr-CA" err="1"/>
              <a:t>Needs</a:t>
            </a:r>
            <a:r>
              <a:rPr lang="fr-CA"/>
              <a:t> at the </a:t>
            </a:r>
            <a:r>
              <a:rPr lang="fr-CA" err="1"/>
              <a:t>University</a:t>
            </a:r>
            <a:r>
              <a:rPr lang="fr-CA"/>
              <a:t> of Ottawa</a:t>
            </a:r>
            <a:endParaRPr lang="en-CA"/>
          </a:p>
        </p:txBody>
      </p:sp>
      <p:sp>
        <p:nvSpPr>
          <p:cNvPr id="6" name="Text Placeholder 3">
            <a:extLst>
              <a:ext uri="{FF2B5EF4-FFF2-40B4-BE49-F238E27FC236}">
                <a16:creationId xmlns:a16="http://schemas.microsoft.com/office/drawing/2014/main" id="{CCE7B12D-F216-2C14-05BA-D64D5E06E67E}"/>
              </a:ext>
            </a:extLst>
          </p:cNvPr>
          <p:cNvSpPr txBox="1">
            <a:spLocks/>
          </p:cNvSpPr>
          <p:nvPr/>
        </p:nvSpPr>
        <p:spPr>
          <a:xfrm>
            <a:off x="6414194" y="1992650"/>
            <a:ext cx="4939606" cy="4277025"/>
          </a:xfrm>
          <a:prstGeom prst="rect">
            <a:avLst/>
          </a:prstGeom>
        </p:spPr>
        <p:txBody>
          <a:bodyPr lIns="0" tIns="0" rIns="0" bIns="0"/>
          <a:lstStyle>
            <a:lvl1pPr marL="0" indent="0" algn="l" defTabSz="914400" rtl="0" eaLnBrk="1" latinLnBrk="0" hangingPunct="1">
              <a:lnSpc>
                <a:spcPct val="100000"/>
              </a:lnSpc>
              <a:spcBef>
                <a:spcPts val="0"/>
              </a:spcBef>
              <a:spcAft>
                <a:spcPts val="2200"/>
              </a:spcAft>
              <a:buFont typeface="Arial" panose="020B0604020202020204" pitchFamily="34" charset="0"/>
              <a:buNone/>
              <a:defRPr sz="1600" kern="1200">
                <a:solidFill>
                  <a:schemeClr val="tx1"/>
                </a:solidFill>
                <a:latin typeface="Work Sans"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CA" sz="2000" b="1"/>
              <a:t>For course materials in French: </a:t>
            </a:r>
          </a:p>
          <a:p>
            <a:pPr marL="342900" indent="-342900">
              <a:spcAft>
                <a:spcPts val="1200"/>
              </a:spcAft>
              <a:buFont typeface="Arial" panose="020B0604020202020204" pitchFamily="34" charset="0"/>
              <a:buChar char="•"/>
            </a:pPr>
            <a:r>
              <a:rPr lang="fr-FR" sz="2000"/>
              <a:t>Use of </a:t>
            </a:r>
            <a:r>
              <a:rPr lang="fr-FR" sz="2000" err="1"/>
              <a:t>resources</a:t>
            </a:r>
            <a:r>
              <a:rPr lang="fr-FR" sz="2000"/>
              <a:t> in English in courses </a:t>
            </a:r>
            <a:r>
              <a:rPr lang="fr-FR" sz="2000" err="1"/>
              <a:t>taught</a:t>
            </a:r>
            <a:r>
              <a:rPr lang="fr-FR" sz="2000"/>
              <a:t> in French</a:t>
            </a:r>
          </a:p>
          <a:p>
            <a:pPr marL="342900" indent="-342900">
              <a:spcAft>
                <a:spcPts val="1200"/>
              </a:spcAft>
              <a:buFont typeface="Arial" panose="020B0604020202020204" pitchFamily="34" charset="0"/>
              <a:buChar char="•"/>
            </a:pPr>
            <a:r>
              <a:rPr lang="fr-FR" sz="2000"/>
              <a:t>Use of </a:t>
            </a:r>
            <a:r>
              <a:rPr lang="fr-FR" sz="2000" err="1"/>
              <a:t>resources</a:t>
            </a:r>
            <a:r>
              <a:rPr lang="fr-FR" sz="2000"/>
              <a:t> </a:t>
            </a:r>
            <a:r>
              <a:rPr lang="fr-FR" sz="2000" err="1"/>
              <a:t>from</a:t>
            </a:r>
            <a:r>
              <a:rPr lang="fr-FR" sz="2000"/>
              <a:t> France or Québec </a:t>
            </a:r>
            <a:r>
              <a:rPr lang="fr-FR" sz="2000" err="1"/>
              <a:t>that</a:t>
            </a:r>
            <a:r>
              <a:rPr lang="fr-FR" sz="2000"/>
              <a:t> are </a:t>
            </a:r>
            <a:r>
              <a:rPr lang="fr-FR" sz="2000" err="1"/>
              <a:t>culturally</a:t>
            </a:r>
            <a:r>
              <a:rPr lang="fr-FR" sz="2000"/>
              <a:t> or </a:t>
            </a:r>
            <a:r>
              <a:rPr lang="fr-FR" sz="2000" err="1"/>
              <a:t>linguistically</a:t>
            </a:r>
            <a:r>
              <a:rPr lang="fr-FR" sz="2000"/>
              <a:t> </a:t>
            </a:r>
            <a:r>
              <a:rPr lang="fr-FR" sz="2000" err="1"/>
              <a:t>disconnected</a:t>
            </a:r>
            <a:r>
              <a:rPr lang="fr-FR" sz="2000"/>
              <a:t> </a:t>
            </a:r>
          </a:p>
          <a:p>
            <a:pPr marL="342900" indent="-342900">
              <a:spcAft>
                <a:spcPts val="1200"/>
              </a:spcAft>
              <a:buFont typeface="Arial" panose="020B0604020202020204" pitchFamily="34" charset="0"/>
              <a:buChar char="•"/>
            </a:pPr>
            <a:r>
              <a:rPr lang="fr-FR" sz="2000" err="1"/>
              <a:t>Difficulty</a:t>
            </a:r>
            <a:r>
              <a:rPr lang="fr-FR" sz="2000"/>
              <a:t> for </a:t>
            </a:r>
            <a:r>
              <a:rPr lang="fr-FR" sz="2000" err="1"/>
              <a:t>students</a:t>
            </a:r>
            <a:r>
              <a:rPr lang="fr-FR" sz="2000"/>
              <a:t> to </a:t>
            </a:r>
            <a:r>
              <a:rPr lang="fr-FR" sz="2000" err="1"/>
              <a:t>get</a:t>
            </a:r>
            <a:r>
              <a:rPr lang="fr-FR" sz="2000"/>
              <a:t> </a:t>
            </a:r>
            <a:r>
              <a:rPr lang="fr-FR" sz="2000" err="1"/>
              <a:t>their</a:t>
            </a:r>
            <a:r>
              <a:rPr lang="fr-FR" sz="2000"/>
              <a:t> hands on French-</a:t>
            </a:r>
            <a:r>
              <a:rPr lang="fr-FR" sz="2000" err="1"/>
              <a:t>language</a:t>
            </a:r>
            <a:r>
              <a:rPr lang="fr-FR" sz="2000"/>
              <a:t> </a:t>
            </a:r>
            <a:r>
              <a:rPr lang="fr-FR" sz="2000" err="1"/>
              <a:t>materials</a:t>
            </a:r>
            <a:r>
              <a:rPr lang="fr-FR" sz="2000"/>
              <a:t> </a:t>
            </a:r>
            <a:r>
              <a:rPr lang="fr-FR" sz="2000" err="1"/>
              <a:t>that</a:t>
            </a:r>
            <a:r>
              <a:rPr lang="fr-FR" sz="2000"/>
              <a:t> </a:t>
            </a:r>
            <a:r>
              <a:rPr lang="fr-FR" sz="2000" err="1"/>
              <a:t>exist</a:t>
            </a:r>
            <a:endParaRPr lang="fr-FR" sz="2000"/>
          </a:p>
          <a:p>
            <a:pPr marL="342900" indent="-342900">
              <a:spcAft>
                <a:spcPts val="1200"/>
              </a:spcAft>
              <a:buFont typeface="Arial" panose="020B0604020202020204" pitchFamily="34" charset="0"/>
              <a:buChar char="•"/>
            </a:pPr>
            <a:r>
              <a:rPr lang="fr-FR" sz="2000" err="1"/>
              <a:t>Professors</a:t>
            </a:r>
            <a:r>
              <a:rPr lang="fr-FR" sz="2000"/>
              <a:t> </a:t>
            </a:r>
            <a:r>
              <a:rPr lang="fr-FR" sz="2000" err="1"/>
              <a:t>creating</a:t>
            </a:r>
            <a:r>
              <a:rPr lang="fr-FR" sz="2000"/>
              <a:t> </a:t>
            </a:r>
            <a:r>
              <a:rPr lang="fr-FR" sz="2000" err="1"/>
              <a:t>their</a:t>
            </a:r>
            <a:r>
              <a:rPr lang="fr-FR" sz="2000"/>
              <a:t> </a:t>
            </a:r>
            <a:r>
              <a:rPr lang="fr-FR" sz="2000" err="1"/>
              <a:t>own</a:t>
            </a:r>
            <a:r>
              <a:rPr lang="fr-FR" sz="2000"/>
              <a:t> notes in isolation in the absence of a commercial </a:t>
            </a:r>
            <a:r>
              <a:rPr lang="fr-FR" sz="2000" err="1"/>
              <a:t>textbook</a:t>
            </a:r>
            <a:endParaRPr lang="fr-FR" sz="2000"/>
          </a:p>
          <a:p>
            <a:pPr>
              <a:spcAft>
                <a:spcPts val="1200"/>
              </a:spcAft>
            </a:pPr>
            <a:endParaRPr lang="fr-FR" sz="2000"/>
          </a:p>
          <a:p>
            <a:pPr>
              <a:spcAft>
                <a:spcPts val="1200"/>
              </a:spcAft>
            </a:pPr>
            <a:endParaRPr lang="en-CA" sz="2000"/>
          </a:p>
        </p:txBody>
      </p:sp>
      <p:sp>
        <p:nvSpPr>
          <p:cNvPr id="12" name="Text Placeholder 3">
            <a:extLst>
              <a:ext uri="{FF2B5EF4-FFF2-40B4-BE49-F238E27FC236}">
                <a16:creationId xmlns:a16="http://schemas.microsoft.com/office/drawing/2014/main" id="{0A74D3CD-CE1C-52CF-0520-71E4495ECCB1}"/>
              </a:ext>
            </a:extLst>
          </p:cNvPr>
          <p:cNvSpPr txBox="1">
            <a:spLocks/>
          </p:cNvSpPr>
          <p:nvPr/>
        </p:nvSpPr>
        <p:spPr>
          <a:xfrm>
            <a:off x="723775" y="1992650"/>
            <a:ext cx="4939606" cy="1169495"/>
          </a:xfrm>
          <a:prstGeom prst="rect">
            <a:avLst/>
          </a:prstGeom>
        </p:spPr>
        <p:txBody>
          <a:bodyPr lIns="0" tIns="0" rIns="0" bIns="0"/>
          <a:lstStyle>
            <a:lvl1pPr marL="0" indent="0" algn="l" defTabSz="914400" rtl="0" eaLnBrk="1" latinLnBrk="0" hangingPunct="1">
              <a:lnSpc>
                <a:spcPct val="100000"/>
              </a:lnSpc>
              <a:spcBef>
                <a:spcPts val="0"/>
              </a:spcBef>
              <a:spcAft>
                <a:spcPts val="2200"/>
              </a:spcAft>
              <a:buFont typeface="Arial" panose="020B0604020202020204" pitchFamily="34" charset="0"/>
              <a:buNone/>
              <a:defRPr sz="1600" kern="1200">
                <a:solidFill>
                  <a:schemeClr val="tx1"/>
                </a:solidFill>
                <a:latin typeface="Work Sans"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CA" sz="2000" b="1"/>
              <a:t>For affordable course materials: </a:t>
            </a:r>
          </a:p>
          <a:p>
            <a:r>
              <a:rPr lang="en-CA" sz="1800"/>
              <a:t>Average cost for required course materials, per course, by language of instruction</a:t>
            </a:r>
            <a:r>
              <a:rPr lang="en-CA" sz="2000"/>
              <a:t> </a:t>
            </a:r>
          </a:p>
        </p:txBody>
      </p:sp>
      <p:graphicFrame>
        <p:nvGraphicFramePr>
          <p:cNvPr id="15" name="Table 14">
            <a:extLst>
              <a:ext uri="{FF2B5EF4-FFF2-40B4-BE49-F238E27FC236}">
                <a16:creationId xmlns:a16="http://schemas.microsoft.com/office/drawing/2014/main" id="{26A72FB3-FC6F-327B-8F74-C1D85CF22E07}"/>
              </a:ext>
            </a:extLst>
          </p:cNvPr>
          <p:cNvGraphicFramePr>
            <a:graphicFrameLocks noGrp="1"/>
          </p:cNvGraphicFramePr>
          <p:nvPr>
            <p:extLst>
              <p:ext uri="{D42A27DB-BD31-4B8C-83A1-F6EECF244321}">
                <p14:modId xmlns:p14="http://schemas.microsoft.com/office/powerpoint/2010/main" val="2591472265"/>
              </p:ext>
            </p:extLst>
          </p:nvPr>
        </p:nvGraphicFramePr>
        <p:xfrm>
          <a:off x="723775" y="3259627"/>
          <a:ext cx="4798344" cy="2621280"/>
        </p:xfrm>
        <a:graphic>
          <a:graphicData uri="http://schemas.openxmlformats.org/drawingml/2006/table">
            <a:tbl>
              <a:tblPr firstRow="1" bandRow="1">
                <a:tableStyleId>{5940675A-B579-460E-94D1-54222C63F5DA}</a:tableStyleId>
              </a:tblPr>
              <a:tblGrid>
                <a:gridCol w="1613844">
                  <a:extLst>
                    <a:ext uri="{9D8B030D-6E8A-4147-A177-3AD203B41FA5}">
                      <a16:colId xmlns:a16="http://schemas.microsoft.com/office/drawing/2014/main" val="775861834"/>
                    </a:ext>
                  </a:extLst>
                </a:gridCol>
                <a:gridCol w="1520006">
                  <a:extLst>
                    <a:ext uri="{9D8B030D-6E8A-4147-A177-3AD203B41FA5}">
                      <a16:colId xmlns:a16="http://schemas.microsoft.com/office/drawing/2014/main" val="3103195341"/>
                    </a:ext>
                  </a:extLst>
                </a:gridCol>
                <a:gridCol w="1664494">
                  <a:extLst>
                    <a:ext uri="{9D8B030D-6E8A-4147-A177-3AD203B41FA5}">
                      <a16:colId xmlns:a16="http://schemas.microsoft.com/office/drawing/2014/main" val="3482021847"/>
                    </a:ext>
                  </a:extLst>
                </a:gridCol>
              </a:tblGrid>
              <a:tr h="370840">
                <a:tc>
                  <a:txBody>
                    <a:bodyPr/>
                    <a:lstStyle/>
                    <a:p>
                      <a:endParaRPr lang="en-CA" sz="2000">
                        <a:latin typeface="Work Sans" pitchFamily="2" charset="0"/>
                      </a:endParaRPr>
                    </a:p>
                  </a:txBody>
                  <a:tcPr/>
                </a:tc>
                <a:tc>
                  <a:txBody>
                    <a:bodyPr/>
                    <a:lstStyle/>
                    <a:p>
                      <a:pPr algn="ctr"/>
                      <a:r>
                        <a:rPr lang="fr-CA" b="1">
                          <a:solidFill>
                            <a:schemeClr val="bg1"/>
                          </a:solidFill>
                          <a:effectLst>
                            <a:outerShdw blurRad="38100" dist="38100" dir="2700000" algn="tl">
                              <a:srgbClr val="000000">
                                <a:alpha val="43137"/>
                              </a:srgbClr>
                            </a:outerShdw>
                          </a:effectLst>
                          <a:latin typeface="Spectral" pitchFamily="2" charset="0"/>
                        </a:rPr>
                        <a:t>Courses in English</a:t>
                      </a:r>
                      <a:endParaRPr lang="en-CA" b="1">
                        <a:solidFill>
                          <a:schemeClr val="bg1"/>
                        </a:solidFill>
                        <a:effectLst>
                          <a:outerShdw blurRad="38100" dist="38100" dir="2700000" algn="tl">
                            <a:srgbClr val="000000">
                              <a:alpha val="43137"/>
                            </a:srgbClr>
                          </a:outerShdw>
                        </a:effectLst>
                        <a:latin typeface="Spectral" pitchFamily="2" charset="0"/>
                      </a:endParaRPr>
                    </a:p>
                  </a:txBody>
                  <a:tcPr>
                    <a:solidFill>
                      <a:srgbClr val="636D77"/>
                    </a:solidFill>
                  </a:tcPr>
                </a:tc>
                <a:tc>
                  <a:txBody>
                    <a:bodyPr/>
                    <a:lstStyle/>
                    <a:p>
                      <a:pPr algn="ctr"/>
                      <a:r>
                        <a:rPr lang="fr-CA" b="1">
                          <a:solidFill>
                            <a:schemeClr val="bg1"/>
                          </a:solidFill>
                          <a:effectLst>
                            <a:outerShdw blurRad="38100" dist="38100" dir="2700000" algn="tl">
                              <a:srgbClr val="000000">
                                <a:alpha val="43137"/>
                              </a:srgbClr>
                            </a:outerShdw>
                          </a:effectLst>
                          <a:latin typeface="Spectral" pitchFamily="2" charset="0"/>
                        </a:rPr>
                        <a:t>Courses in French</a:t>
                      </a:r>
                      <a:endParaRPr lang="en-CA" b="1">
                        <a:solidFill>
                          <a:schemeClr val="bg1"/>
                        </a:solidFill>
                        <a:effectLst>
                          <a:outerShdw blurRad="38100" dist="38100" dir="2700000" algn="tl">
                            <a:srgbClr val="000000">
                              <a:alpha val="43137"/>
                            </a:srgbClr>
                          </a:outerShdw>
                        </a:effectLst>
                        <a:latin typeface="Spectral" pitchFamily="2" charset="0"/>
                      </a:endParaRPr>
                    </a:p>
                  </a:txBody>
                  <a:tcPr>
                    <a:solidFill>
                      <a:srgbClr val="636D77"/>
                    </a:solidFill>
                  </a:tcPr>
                </a:tc>
                <a:extLst>
                  <a:ext uri="{0D108BD9-81ED-4DB2-BD59-A6C34878D82A}">
                    <a16:rowId xmlns:a16="http://schemas.microsoft.com/office/drawing/2014/main" val="230948137"/>
                  </a:ext>
                </a:extLst>
              </a:tr>
              <a:tr h="370840">
                <a:tc>
                  <a:txBody>
                    <a:bodyPr/>
                    <a:lstStyle/>
                    <a:p>
                      <a:r>
                        <a:rPr lang="fr-CA" sz="2000">
                          <a:latin typeface="Work Sans" pitchFamily="2" charset="0"/>
                        </a:rPr>
                        <a:t>2019-2020</a:t>
                      </a:r>
                      <a:endParaRPr lang="en-CA" sz="2000">
                        <a:latin typeface="Work Sans" pitchFamily="2" charset="0"/>
                      </a:endParaRPr>
                    </a:p>
                  </a:txBody>
                  <a:tcPr/>
                </a:tc>
                <a:tc>
                  <a:txBody>
                    <a:bodyPr/>
                    <a:lstStyle/>
                    <a:p>
                      <a:pPr algn="ctr"/>
                      <a:r>
                        <a:rPr lang="fr-CA">
                          <a:latin typeface="Work Sans" pitchFamily="2" charset="0"/>
                        </a:rPr>
                        <a:t>$148.22</a:t>
                      </a:r>
                      <a:endParaRPr lang="en-CA">
                        <a:latin typeface="Work Sans" pitchFamily="2" charset="0"/>
                      </a:endParaRPr>
                    </a:p>
                  </a:txBody>
                  <a:tcPr/>
                </a:tc>
                <a:tc>
                  <a:txBody>
                    <a:bodyPr/>
                    <a:lstStyle/>
                    <a:p>
                      <a:pPr algn="ctr"/>
                      <a:r>
                        <a:rPr lang="fr-CA">
                          <a:latin typeface="Work Sans" pitchFamily="2" charset="0"/>
                        </a:rPr>
                        <a:t>$96.73</a:t>
                      </a:r>
                      <a:endParaRPr lang="en-CA">
                        <a:latin typeface="Work Sans" pitchFamily="2" charset="0"/>
                      </a:endParaRPr>
                    </a:p>
                  </a:txBody>
                  <a:tcPr/>
                </a:tc>
                <a:extLst>
                  <a:ext uri="{0D108BD9-81ED-4DB2-BD59-A6C34878D82A}">
                    <a16:rowId xmlns:a16="http://schemas.microsoft.com/office/drawing/2014/main" val="81036869"/>
                  </a:ext>
                </a:extLst>
              </a:tr>
              <a:tr h="370840">
                <a:tc>
                  <a:txBody>
                    <a:bodyPr/>
                    <a:lstStyle/>
                    <a:p>
                      <a:r>
                        <a:rPr lang="fr-CA" sz="2000">
                          <a:latin typeface="Work Sans" pitchFamily="2" charset="0"/>
                        </a:rPr>
                        <a:t>2020-2021</a:t>
                      </a:r>
                      <a:endParaRPr lang="en-CA" sz="2000">
                        <a:latin typeface="Work Sans" pitchFamily="2" charset="0"/>
                      </a:endParaRPr>
                    </a:p>
                  </a:txBody>
                  <a:tcPr/>
                </a:tc>
                <a:tc>
                  <a:txBody>
                    <a:bodyPr/>
                    <a:lstStyle/>
                    <a:p>
                      <a:pPr algn="ctr"/>
                      <a:r>
                        <a:rPr lang="fr-CA">
                          <a:latin typeface="Work Sans" pitchFamily="2" charset="0"/>
                        </a:rPr>
                        <a:t>$150.36</a:t>
                      </a:r>
                      <a:endParaRPr lang="en-CA">
                        <a:latin typeface="Work Sans" pitchFamily="2" charset="0"/>
                      </a:endParaRPr>
                    </a:p>
                  </a:txBody>
                  <a:tcPr/>
                </a:tc>
                <a:tc>
                  <a:txBody>
                    <a:bodyPr/>
                    <a:lstStyle/>
                    <a:p>
                      <a:pPr algn="ctr"/>
                      <a:r>
                        <a:rPr lang="fr-CA">
                          <a:latin typeface="Work Sans" pitchFamily="2" charset="0"/>
                        </a:rPr>
                        <a:t>$90.73</a:t>
                      </a:r>
                      <a:endParaRPr lang="en-CA">
                        <a:latin typeface="Work Sans" pitchFamily="2" charset="0"/>
                      </a:endParaRPr>
                    </a:p>
                  </a:txBody>
                  <a:tcPr/>
                </a:tc>
                <a:extLst>
                  <a:ext uri="{0D108BD9-81ED-4DB2-BD59-A6C34878D82A}">
                    <a16:rowId xmlns:a16="http://schemas.microsoft.com/office/drawing/2014/main" val="3782445089"/>
                  </a:ext>
                </a:extLst>
              </a:tr>
              <a:tr h="370840">
                <a:tc>
                  <a:txBody>
                    <a:bodyPr/>
                    <a:lstStyle/>
                    <a:p>
                      <a:r>
                        <a:rPr lang="fr-CA" sz="2000">
                          <a:latin typeface="Work Sans" pitchFamily="2" charset="0"/>
                        </a:rPr>
                        <a:t>2021-2022</a:t>
                      </a:r>
                      <a:endParaRPr lang="en-CA" sz="2000">
                        <a:latin typeface="Work Sans" pitchFamily="2" charset="0"/>
                      </a:endParaRPr>
                    </a:p>
                  </a:txBody>
                  <a:tcPr/>
                </a:tc>
                <a:tc>
                  <a:txBody>
                    <a:bodyPr/>
                    <a:lstStyle/>
                    <a:p>
                      <a:pPr algn="ctr"/>
                      <a:r>
                        <a:rPr lang="fr-CA">
                          <a:latin typeface="Work Sans" pitchFamily="2" charset="0"/>
                        </a:rPr>
                        <a:t>$138.37</a:t>
                      </a:r>
                      <a:endParaRPr lang="en-CA">
                        <a:latin typeface="Work Sans" pitchFamily="2" charset="0"/>
                      </a:endParaRPr>
                    </a:p>
                  </a:txBody>
                  <a:tcPr/>
                </a:tc>
                <a:tc>
                  <a:txBody>
                    <a:bodyPr/>
                    <a:lstStyle/>
                    <a:p>
                      <a:pPr algn="ctr"/>
                      <a:r>
                        <a:rPr lang="fr-CA">
                          <a:latin typeface="Work Sans" pitchFamily="2" charset="0"/>
                        </a:rPr>
                        <a:t>$103.53</a:t>
                      </a:r>
                      <a:endParaRPr lang="en-CA">
                        <a:latin typeface="Work Sans" pitchFamily="2" charset="0"/>
                      </a:endParaRPr>
                    </a:p>
                  </a:txBody>
                  <a:tcPr/>
                </a:tc>
                <a:extLst>
                  <a:ext uri="{0D108BD9-81ED-4DB2-BD59-A6C34878D82A}">
                    <a16:rowId xmlns:a16="http://schemas.microsoft.com/office/drawing/2014/main" val="2453589809"/>
                  </a:ext>
                </a:extLst>
              </a:tr>
              <a:tr h="370840">
                <a:tc>
                  <a:txBody>
                    <a:bodyPr/>
                    <a:lstStyle/>
                    <a:p>
                      <a:r>
                        <a:rPr lang="fr-CA" sz="2000">
                          <a:latin typeface="Work Sans" pitchFamily="2" charset="0"/>
                        </a:rPr>
                        <a:t>2022-2023</a:t>
                      </a:r>
                      <a:endParaRPr lang="en-CA" sz="2000">
                        <a:latin typeface="Work Sans" pitchFamily="2" charset="0"/>
                      </a:endParaRPr>
                    </a:p>
                  </a:txBody>
                  <a:tcPr/>
                </a:tc>
                <a:tc>
                  <a:txBody>
                    <a:bodyPr/>
                    <a:lstStyle/>
                    <a:p>
                      <a:pPr algn="ctr"/>
                      <a:r>
                        <a:rPr lang="fr-CA">
                          <a:latin typeface="Work Sans" pitchFamily="2" charset="0"/>
                        </a:rPr>
                        <a:t>$155.77</a:t>
                      </a:r>
                      <a:endParaRPr lang="en-CA">
                        <a:latin typeface="Work Sans" pitchFamily="2" charset="0"/>
                      </a:endParaRPr>
                    </a:p>
                  </a:txBody>
                  <a:tcPr/>
                </a:tc>
                <a:tc>
                  <a:txBody>
                    <a:bodyPr/>
                    <a:lstStyle/>
                    <a:p>
                      <a:pPr algn="ctr"/>
                      <a:r>
                        <a:rPr lang="fr-CA">
                          <a:latin typeface="Work Sans" pitchFamily="2" charset="0"/>
                        </a:rPr>
                        <a:t>$113.07</a:t>
                      </a:r>
                      <a:endParaRPr lang="en-CA">
                        <a:latin typeface="Work Sans" pitchFamily="2" charset="0"/>
                      </a:endParaRPr>
                    </a:p>
                  </a:txBody>
                  <a:tcPr/>
                </a:tc>
                <a:extLst>
                  <a:ext uri="{0D108BD9-81ED-4DB2-BD59-A6C34878D82A}">
                    <a16:rowId xmlns:a16="http://schemas.microsoft.com/office/drawing/2014/main" val="960496380"/>
                  </a:ext>
                </a:extLst>
              </a:tr>
              <a:tr h="370840">
                <a:tc>
                  <a:txBody>
                    <a:bodyPr/>
                    <a:lstStyle/>
                    <a:p>
                      <a:r>
                        <a:rPr lang="fr-CA" sz="2000">
                          <a:latin typeface="Work Sans" pitchFamily="2" charset="0"/>
                        </a:rPr>
                        <a:t>2023-2024</a:t>
                      </a:r>
                      <a:endParaRPr lang="en-CA" sz="2000">
                        <a:latin typeface="Work Sans" pitchFamily="2" charset="0"/>
                      </a:endParaRPr>
                    </a:p>
                  </a:txBody>
                  <a:tcPr/>
                </a:tc>
                <a:tc>
                  <a:txBody>
                    <a:bodyPr/>
                    <a:lstStyle/>
                    <a:p>
                      <a:pPr algn="ctr"/>
                      <a:r>
                        <a:rPr lang="fr-CA">
                          <a:latin typeface="Work Sans" pitchFamily="2" charset="0"/>
                        </a:rPr>
                        <a:t>$145.68</a:t>
                      </a:r>
                      <a:endParaRPr lang="en-CA">
                        <a:latin typeface="Work Sans" pitchFamily="2" charset="0"/>
                      </a:endParaRPr>
                    </a:p>
                  </a:txBody>
                  <a:tcPr/>
                </a:tc>
                <a:tc>
                  <a:txBody>
                    <a:bodyPr/>
                    <a:lstStyle/>
                    <a:p>
                      <a:pPr algn="ctr"/>
                      <a:r>
                        <a:rPr lang="fr-CA">
                          <a:latin typeface="Work Sans" pitchFamily="2" charset="0"/>
                        </a:rPr>
                        <a:t>$121.69</a:t>
                      </a:r>
                      <a:endParaRPr lang="en-CA">
                        <a:latin typeface="Work Sans" pitchFamily="2" charset="0"/>
                      </a:endParaRPr>
                    </a:p>
                  </a:txBody>
                  <a:tcPr/>
                </a:tc>
                <a:extLst>
                  <a:ext uri="{0D108BD9-81ED-4DB2-BD59-A6C34878D82A}">
                    <a16:rowId xmlns:a16="http://schemas.microsoft.com/office/drawing/2014/main" val="3148988154"/>
                  </a:ext>
                </a:extLst>
              </a:tr>
            </a:tbl>
          </a:graphicData>
        </a:graphic>
      </p:graphicFrame>
      <p:sp>
        <p:nvSpPr>
          <p:cNvPr id="2" name="Rectangle 1">
            <a:extLst>
              <a:ext uri="{FF2B5EF4-FFF2-40B4-BE49-F238E27FC236}">
                <a16:creationId xmlns:a16="http://schemas.microsoft.com/office/drawing/2014/main" id="{855FC30F-40C4-94F6-F737-6CD1A8E58CA9}"/>
              </a:ext>
            </a:extLst>
          </p:cNvPr>
          <p:cNvSpPr/>
          <p:nvPr/>
        </p:nvSpPr>
        <p:spPr>
          <a:xfrm>
            <a:off x="11353800" y="6121400"/>
            <a:ext cx="457200" cy="533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a:extLst>
              <a:ext uri="{FF2B5EF4-FFF2-40B4-BE49-F238E27FC236}">
                <a16:creationId xmlns:a16="http://schemas.microsoft.com/office/drawing/2014/main" id="{5969BF25-4FF4-A86C-7CF5-EF20B3F03A93}"/>
              </a:ext>
            </a:extLst>
          </p:cNvPr>
          <p:cNvSpPr txBox="1"/>
          <p:nvPr/>
        </p:nvSpPr>
        <p:spPr>
          <a:xfrm>
            <a:off x="617903" y="5978389"/>
            <a:ext cx="5093887" cy="401632"/>
          </a:xfrm>
          <a:prstGeom prst="rect">
            <a:avLst/>
          </a:prstGeom>
          <a:noFill/>
        </p:spPr>
        <p:txBody>
          <a:bodyPr wrap="square">
            <a:spAutoFit/>
          </a:bodyPr>
          <a:lstStyle/>
          <a:p>
            <a:r>
              <a:rPr lang="fr-FR" sz="1000"/>
              <a:t>Source: Brunet, M. (2024). </a:t>
            </a:r>
            <a:r>
              <a:rPr lang="fr-FR" sz="1000" err="1"/>
              <a:t>uOttawa</a:t>
            </a:r>
            <a:r>
              <a:rPr lang="fr-FR" sz="1000"/>
              <a:t> </a:t>
            </a:r>
            <a:r>
              <a:rPr lang="fr-FR" sz="1000" err="1"/>
              <a:t>Textbook</a:t>
            </a:r>
            <a:r>
              <a:rPr lang="fr-FR" sz="1000"/>
              <a:t> Price of Record – </a:t>
            </a:r>
            <a:r>
              <a:rPr lang="fr-FR" sz="1000" err="1"/>
              <a:t>Reporting</a:t>
            </a:r>
            <a:r>
              <a:rPr lang="fr-FR" sz="1000"/>
              <a:t> </a:t>
            </a:r>
            <a:r>
              <a:rPr lang="fr-FR" sz="1000" err="1"/>
              <a:t>Student</a:t>
            </a:r>
            <a:r>
              <a:rPr lang="fr-FR" sz="1000"/>
              <a:t> </a:t>
            </a:r>
            <a:r>
              <a:rPr lang="fr-FR" sz="1000" err="1"/>
              <a:t>Savings</a:t>
            </a:r>
            <a:r>
              <a:rPr lang="fr-FR" sz="1000"/>
              <a:t> [Document]. Note: </a:t>
            </a:r>
            <a:r>
              <a:rPr lang="fr-FR" sz="1000" err="1"/>
              <a:t>Amounts</a:t>
            </a:r>
            <a:r>
              <a:rPr lang="fr-FR" sz="1000"/>
              <a:t> are in CAD.</a:t>
            </a:r>
            <a:endParaRPr lang="fr-FR" sz="1000">
              <a:solidFill>
                <a:srgbClr val="8F001A"/>
              </a:solidFill>
            </a:endParaRPr>
          </a:p>
        </p:txBody>
      </p:sp>
    </p:spTree>
    <p:extLst>
      <p:ext uri="{BB962C8B-B14F-4D97-AF65-F5344CB8AC3E}">
        <p14:creationId xmlns:p14="http://schemas.microsoft.com/office/powerpoint/2010/main" val="271175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1A30FED-EFCA-3E94-4D1A-A8401255A2FF}"/>
              </a:ext>
            </a:extLst>
          </p:cNvPr>
          <p:cNvSpPr txBox="1"/>
          <p:nvPr/>
        </p:nvSpPr>
        <p:spPr>
          <a:xfrm>
            <a:off x="555218" y="1633080"/>
            <a:ext cx="6101828" cy="3785652"/>
          </a:xfrm>
          <a:prstGeom prst="rect">
            <a:avLst/>
          </a:prstGeom>
          <a:noFill/>
        </p:spPr>
        <p:txBody>
          <a:bodyPr wrap="square" rtlCol="0">
            <a:spAutoFit/>
          </a:bodyPr>
          <a:lstStyle/>
          <a:p>
            <a:pPr algn="ctr"/>
            <a:r>
              <a:rPr lang="fr-CA" sz="4800" b="1" err="1">
                <a:solidFill>
                  <a:schemeClr val="bg1"/>
                </a:solidFill>
                <a:effectLst>
                  <a:outerShdw blurRad="38100" dist="38100" dir="2700000" algn="tl">
                    <a:srgbClr val="000000">
                      <a:alpha val="43137"/>
                    </a:srgbClr>
                  </a:outerShdw>
                </a:effectLst>
                <a:latin typeface="Work Sans" pitchFamily="2" charset="0"/>
              </a:rPr>
              <a:t>Demonstrate</a:t>
            </a:r>
            <a:r>
              <a:rPr lang="fr-CA" sz="4800" b="1">
                <a:solidFill>
                  <a:schemeClr val="bg1"/>
                </a:solidFill>
                <a:effectLst>
                  <a:outerShdw blurRad="38100" dist="38100" dir="2700000" algn="tl">
                    <a:srgbClr val="000000">
                      <a:alpha val="43137"/>
                    </a:srgbClr>
                  </a:outerShdw>
                </a:effectLst>
                <a:latin typeface="Work Sans" pitchFamily="2" charset="0"/>
              </a:rPr>
              <a:t> impact</a:t>
            </a:r>
          </a:p>
          <a:p>
            <a:pPr algn="ctr"/>
            <a:endParaRPr lang="fr-CA" sz="4800" b="1">
              <a:solidFill>
                <a:schemeClr val="bg1"/>
              </a:solidFill>
              <a:effectLst>
                <a:outerShdw blurRad="38100" dist="38100" dir="2700000" algn="tl">
                  <a:srgbClr val="000000">
                    <a:alpha val="43137"/>
                  </a:srgbClr>
                </a:outerShdw>
              </a:effectLst>
              <a:latin typeface="Work Sans" pitchFamily="2" charset="0"/>
            </a:endParaRPr>
          </a:p>
          <a:p>
            <a:pPr algn="ctr"/>
            <a:r>
              <a:rPr lang="fr-CA" sz="4800" b="1" err="1">
                <a:solidFill>
                  <a:schemeClr val="bg1"/>
                </a:solidFill>
                <a:effectLst>
                  <a:outerShdw blurRad="38100" dist="38100" dir="2700000" algn="tl">
                    <a:srgbClr val="000000">
                      <a:alpha val="43137"/>
                    </a:srgbClr>
                  </a:outerShdw>
                </a:effectLst>
                <a:latin typeface="Work Sans" pitchFamily="2" charset="0"/>
              </a:rPr>
              <a:t>Inform</a:t>
            </a:r>
            <a:r>
              <a:rPr lang="fr-CA" sz="4800" b="1">
                <a:solidFill>
                  <a:schemeClr val="bg1"/>
                </a:solidFill>
                <a:effectLst>
                  <a:outerShdw blurRad="38100" dist="38100" dir="2700000" algn="tl">
                    <a:srgbClr val="000000">
                      <a:alpha val="43137"/>
                    </a:srgbClr>
                  </a:outerShdw>
                </a:effectLst>
                <a:latin typeface="Work Sans" pitchFamily="2" charset="0"/>
              </a:rPr>
              <a:t> </a:t>
            </a:r>
            <a:r>
              <a:rPr lang="fr-CA" sz="4800" b="1" err="1">
                <a:solidFill>
                  <a:schemeClr val="bg1"/>
                </a:solidFill>
                <a:effectLst>
                  <a:outerShdw blurRad="38100" dist="38100" dir="2700000" algn="tl">
                    <a:srgbClr val="000000">
                      <a:alpha val="43137"/>
                    </a:srgbClr>
                  </a:outerShdw>
                </a:effectLst>
                <a:latin typeface="Work Sans" pitchFamily="2" charset="0"/>
              </a:rPr>
              <a:t>decision</a:t>
            </a:r>
            <a:r>
              <a:rPr lang="fr-CA" sz="4800" b="1">
                <a:solidFill>
                  <a:schemeClr val="bg1"/>
                </a:solidFill>
                <a:effectLst>
                  <a:outerShdw blurRad="38100" dist="38100" dir="2700000" algn="tl">
                    <a:srgbClr val="000000">
                      <a:alpha val="43137"/>
                    </a:srgbClr>
                  </a:outerShdw>
                </a:effectLst>
                <a:latin typeface="Work Sans" pitchFamily="2" charset="0"/>
              </a:rPr>
              <a:t> </a:t>
            </a:r>
            <a:r>
              <a:rPr lang="fr-CA" sz="4800" b="1" err="1">
                <a:solidFill>
                  <a:schemeClr val="bg1"/>
                </a:solidFill>
                <a:effectLst>
                  <a:outerShdw blurRad="38100" dist="38100" dir="2700000" algn="tl">
                    <a:srgbClr val="000000">
                      <a:alpha val="43137"/>
                    </a:srgbClr>
                  </a:outerShdw>
                </a:effectLst>
                <a:latin typeface="Work Sans" pitchFamily="2" charset="0"/>
              </a:rPr>
              <a:t>making</a:t>
            </a:r>
            <a:endParaRPr lang="en-CA" sz="4800" b="1">
              <a:solidFill>
                <a:schemeClr val="bg1"/>
              </a:solidFill>
              <a:effectLst>
                <a:outerShdw blurRad="38100" dist="38100" dir="2700000" algn="tl">
                  <a:srgbClr val="000000">
                    <a:alpha val="43137"/>
                  </a:srgbClr>
                </a:outerShdw>
              </a:effectLst>
              <a:latin typeface="Work Sans" pitchFamily="2" charset="0"/>
            </a:endParaRPr>
          </a:p>
        </p:txBody>
      </p:sp>
      <p:pic>
        <p:nvPicPr>
          <p:cNvPr id="2050" name="Picture 2">
            <a:extLst>
              <a:ext uri="{FF2B5EF4-FFF2-40B4-BE49-F238E27FC236}">
                <a16:creationId xmlns:a16="http://schemas.microsoft.com/office/drawing/2014/main" id="{0C914BF4-AEFC-E4F4-A351-CC388E48FA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9946" y="215971"/>
            <a:ext cx="1895475" cy="18954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ABB18663-2707-26A4-2E7F-279E9DA701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29712" y="-188118"/>
            <a:ext cx="2788444" cy="278844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DBDFEC93-EB82-9CA3-C288-1BB97BF457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5168" y="2557464"/>
            <a:ext cx="1936885" cy="193688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560B6D43-AF6D-30D3-571D-37E7DF8029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2053" y="1917632"/>
            <a:ext cx="3022735" cy="3022735"/>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97FC32CC-7C83-D74D-2334-2873E2D7D40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29387" y="4201249"/>
            <a:ext cx="3022735" cy="302273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7EF58018-3A8D-4DBE-0E8C-A3B0776DD2C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47372" y="4706076"/>
            <a:ext cx="1866900" cy="1866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511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22F97-8C7D-BA32-C6E3-1F9C2156FA35}"/>
            </a:ext>
          </a:extLst>
        </p:cNvPr>
        <p:cNvGrpSpPr/>
        <p:nvPr/>
      </p:nvGrpSpPr>
      <p:grpSpPr>
        <a:xfrm>
          <a:off x="0" y="0"/>
          <a:ext cx="0" cy="0"/>
          <a:chOff x="0" y="0"/>
          <a:chExt cx="0" cy="0"/>
        </a:xfrm>
      </p:grpSpPr>
      <p:sp>
        <p:nvSpPr>
          <p:cNvPr id="27" name="Rectangle 26">
            <a:extLst>
              <a:ext uri="{FF2B5EF4-FFF2-40B4-BE49-F238E27FC236}">
                <a16:creationId xmlns:a16="http://schemas.microsoft.com/office/drawing/2014/main" id="{FD123EF3-8B43-0594-EA67-92BE84C73C14}"/>
              </a:ext>
            </a:extLst>
          </p:cNvPr>
          <p:cNvSpPr/>
          <p:nvPr/>
        </p:nvSpPr>
        <p:spPr>
          <a:xfrm>
            <a:off x="9936956" y="5772150"/>
            <a:ext cx="1814513" cy="757238"/>
          </a:xfrm>
          <a:prstGeom prst="rect">
            <a:avLst/>
          </a:prstGeom>
          <a:solidFill>
            <a:srgbClr val="F2F2F2"/>
          </a:solidFill>
          <a:ln>
            <a:solidFill>
              <a:srgbClr val="F2F2F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Text Placeholder 21">
            <a:extLst>
              <a:ext uri="{FF2B5EF4-FFF2-40B4-BE49-F238E27FC236}">
                <a16:creationId xmlns:a16="http://schemas.microsoft.com/office/drawing/2014/main" id="{5698B3AD-2CE7-A8E6-7068-1D7C5278477C}"/>
              </a:ext>
            </a:extLst>
          </p:cNvPr>
          <p:cNvSpPr>
            <a:spLocks noGrp="1"/>
          </p:cNvSpPr>
          <p:nvPr>
            <p:ph type="body" sz="quarter" idx="13"/>
          </p:nvPr>
        </p:nvSpPr>
        <p:spPr>
          <a:xfrm>
            <a:off x="703359" y="3761072"/>
            <a:ext cx="10848750" cy="1407391"/>
          </a:xfrm>
        </p:spPr>
        <p:txBody>
          <a:bodyPr/>
          <a:lstStyle/>
          <a:p>
            <a:r>
              <a:rPr lang="fr-CA" sz="3600">
                <a:latin typeface="Work Sans Light" pitchFamily="2" charset="0"/>
              </a:rPr>
              <a:t>A </a:t>
            </a:r>
            <a:r>
              <a:rPr lang="fr-CA" sz="3600" err="1">
                <a:latin typeface="Work Sans Light" pitchFamily="2" charset="0"/>
              </a:rPr>
              <a:t>coherent</a:t>
            </a:r>
            <a:r>
              <a:rPr lang="fr-CA" sz="3600">
                <a:latin typeface="Work Sans Light" pitchFamily="2" charset="0"/>
              </a:rPr>
              <a:t>, </a:t>
            </a:r>
            <a:r>
              <a:rPr lang="fr-CA" sz="3600" err="1">
                <a:latin typeface="Work Sans Light" pitchFamily="2" charset="0"/>
              </a:rPr>
              <a:t>organized</a:t>
            </a:r>
            <a:r>
              <a:rPr lang="fr-CA" sz="3600">
                <a:latin typeface="Work Sans Light" pitchFamily="2" charset="0"/>
              </a:rPr>
              <a:t>, and </a:t>
            </a:r>
            <a:r>
              <a:rPr lang="fr-CA" sz="3600" err="1">
                <a:latin typeface="Work Sans Light" pitchFamily="2" charset="0"/>
              </a:rPr>
              <a:t>structured</a:t>
            </a:r>
            <a:r>
              <a:rPr lang="fr-CA" sz="3600">
                <a:latin typeface="Work Sans Light" pitchFamily="2" charset="0"/>
              </a:rPr>
              <a:t> set of objectives, </a:t>
            </a:r>
            <a:r>
              <a:rPr lang="fr-CA" sz="3600" err="1">
                <a:latin typeface="Work Sans Light" pitchFamily="2" charset="0"/>
              </a:rPr>
              <a:t>activities</a:t>
            </a:r>
            <a:r>
              <a:rPr lang="fr-CA" sz="3600">
                <a:latin typeface="Work Sans Light" pitchFamily="2" charset="0"/>
              </a:rPr>
              <a:t>, and staff</a:t>
            </a:r>
            <a:endParaRPr lang="en-CA" sz="3600">
              <a:latin typeface="Work Sans Light" pitchFamily="2" charset="0"/>
            </a:endParaRPr>
          </a:p>
        </p:txBody>
      </p:sp>
      <p:sp>
        <p:nvSpPr>
          <p:cNvPr id="24" name="Text Placeholder 23">
            <a:extLst>
              <a:ext uri="{FF2B5EF4-FFF2-40B4-BE49-F238E27FC236}">
                <a16:creationId xmlns:a16="http://schemas.microsoft.com/office/drawing/2014/main" id="{A3CB67F0-4E63-EF38-CEB4-911229EB09BF}"/>
              </a:ext>
            </a:extLst>
          </p:cNvPr>
          <p:cNvSpPr>
            <a:spLocks noGrp="1"/>
          </p:cNvSpPr>
          <p:nvPr>
            <p:ph type="body" sz="quarter" idx="11"/>
          </p:nvPr>
        </p:nvSpPr>
        <p:spPr>
          <a:xfrm>
            <a:off x="703359" y="3225722"/>
            <a:ext cx="4394633" cy="435407"/>
          </a:xfrm>
        </p:spPr>
        <p:txBody>
          <a:bodyPr/>
          <a:lstStyle/>
          <a:p>
            <a:r>
              <a:rPr lang="fr-CA" sz="2800"/>
              <a:t>Program or intervention</a:t>
            </a:r>
            <a:endParaRPr lang="en-CA" sz="2800"/>
          </a:p>
        </p:txBody>
      </p:sp>
      <p:sp>
        <p:nvSpPr>
          <p:cNvPr id="26" name="Text Placeholder 25">
            <a:extLst>
              <a:ext uri="{FF2B5EF4-FFF2-40B4-BE49-F238E27FC236}">
                <a16:creationId xmlns:a16="http://schemas.microsoft.com/office/drawing/2014/main" id="{787084F5-2198-A5D5-E0C0-7798ED248011}"/>
              </a:ext>
            </a:extLst>
          </p:cNvPr>
          <p:cNvSpPr>
            <a:spLocks noGrp="1"/>
          </p:cNvSpPr>
          <p:nvPr>
            <p:ph type="body" sz="quarter" idx="12"/>
          </p:nvPr>
        </p:nvSpPr>
        <p:spPr>
          <a:xfrm>
            <a:off x="675793" y="6047785"/>
            <a:ext cx="10596810" cy="594316"/>
          </a:xfrm>
        </p:spPr>
        <p:txBody>
          <a:bodyPr/>
          <a:lstStyle/>
          <a:p>
            <a:pPr>
              <a:spcBef>
                <a:spcPts val="0"/>
              </a:spcBef>
            </a:pPr>
            <a:r>
              <a:rPr lang="fr-FR" sz="1000" err="1"/>
              <a:t>Quoted</a:t>
            </a:r>
            <a:r>
              <a:rPr lang="fr-FR" sz="1000"/>
              <a:t> and </a:t>
            </a:r>
            <a:r>
              <a:rPr lang="fr-FR" sz="1000" err="1"/>
              <a:t>translated</a:t>
            </a:r>
            <a:r>
              <a:rPr lang="fr-FR" sz="1000"/>
              <a:t> </a:t>
            </a:r>
            <a:r>
              <a:rPr lang="fr-FR" sz="1000" err="1"/>
              <a:t>from</a:t>
            </a:r>
            <a:r>
              <a:rPr lang="fr-FR" sz="1000"/>
              <a:t>: Bourgeois, I., </a:t>
            </a:r>
            <a:r>
              <a:rPr lang="fr-FR" sz="1000" err="1"/>
              <a:t>Buetti</a:t>
            </a:r>
            <a:r>
              <a:rPr lang="fr-FR" sz="1000"/>
              <a:t>, D.. &amp; Maltais, S. (2023). </a:t>
            </a:r>
            <a:r>
              <a:rPr lang="fr-FR" sz="1000" i="1"/>
              <a:t>Fondements et pratiques contemporaines en évaluation de programmes</a:t>
            </a:r>
            <a:r>
              <a:rPr lang="fr-FR" sz="1000"/>
              <a:t>. Université d’Ottawa. CC BY 4.0. Chapitre 1. Introduction à l’évaluation de programmes: </a:t>
            </a:r>
            <a:r>
              <a:rPr lang="fr-FR" sz="1000">
                <a:solidFill>
                  <a:srgbClr val="8F001A"/>
                </a:solidFill>
                <a:hlinkClick r:id="rId3">
                  <a:extLst>
                    <a:ext uri="{A12FA001-AC4F-418D-AE19-62706E023703}">
                      <ahyp:hlinkClr xmlns:ahyp="http://schemas.microsoft.com/office/drawing/2018/hyperlinkcolor" val="tx"/>
                    </a:ext>
                  </a:extLst>
                </a:hlinkClick>
              </a:rPr>
              <a:t>https://ecampusontario.pressbooks.pub/evaluation/chapter/chapitre-1-introduction-a-levaluation-de-programmes/</a:t>
            </a:r>
            <a:r>
              <a:rPr lang="fr-FR" sz="1000"/>
              <a:t> and Chapitre 2. La démarche évaluative et l’implication des parties prenantes: </a:t>
            </a:r>
            <a:r>
              <a:rPr lang="fr-FR" sz="1000">
                <a:solidFill>
                  <a:srgbClr val="8F001A"/>
                </a:solidFill>
                <a:hlinkClick r:id="rId4">
                  <a:extLst>
                    <a:ext uri="{A12FA001-AC4F-418D-AE19-62706E023703}">
                      <ahyp:hlinkClr xmlns:ahyp="http://schemas.microsoft.com/office/drawing/2018/hyperlinkcolor" val="tx"/>
                    </a:ext>
                  </a:extLst>
                </a:hlinkClick>
              </a:rPr>
              <a:t>https://ecampusontario.pressbooks.pub/evaluation/chapter/chapter-2-la-demarche-evaluative/</a:t>
            </a:r>
            <a:r>
              <a:rPr lang="fr-FR" sz="1000"/>
              <a:t> </a:t>
            </a:r>
            <a:endParaRPr lang="en-CA" sz="1000"/>
          </a:p>
        </p:txBody>
      </p:sp>
      <p:sp>
        <p:nvSpPr>
          <p:cNvPr id="28" name="Text Placeholder 21">
            <a:extLst>
              <a:ext uri="{FF2B5EF4-FFF2-40B4-BE49-F238E27FC236}">
                <a16:creationId xmlns:a16="http://schemas.microsoft.com/office/drawing/2014/main" id="{603BFAB2-2BCC-1EA8-8F8E-14DA9EADF5B5}"/>
              </a:ext>
            </a:extLst>
          </p:cNvPr>
          <p:cNvSpPr txBox="1">
            <a:spLocks/>
          </p:cNvSpPr>
          <p:nvPr/>
        </p:nvSpPr>
        <p:spPr>
          <a:xfrm>
            <a:off x="703359" y="1125179"/>
            <a:ext cx="10848750" cy="140739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6000" b="0" i="0" kern="1200" spc="-150">
                <a:solidFill>
                  <a:schemeClr val="tx1"/>
                </a:solidFill>
                <a:latin typeface="Spectral Light" panose="02020302060000000000" pitchFamily="18"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6000" kern="1200">
                <a:solidFill>
                  <a:schemeClr val="bg1"/>
                </a:solidFill>
                <a:latin typeface="Spectral" panose="02020502060000000000" pitchFamily="18"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6000" kern="1200">
                <a:solidFill>
                  <a:schemeClr val="bg1"/>
                </a:solidFill>
                <a:latin typeface="Spectral" panose="02020502060000000000" pitchFamily="18"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6000" kern="1200">
                <a:solidFill>
                  <a:schemeClr val="bg1"/>
                </a:solidFill>
                <a:latin typeface="Spectral" panose="02020502060000000000" pitchFamily="18"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6000" kern="1200">
                <a:solidFill>
                  <a:schemeClr val="bg1"/>
                </a:solidFill>
                <a:latin typeface="Spectral" panose="02020502060000000000" pitchFamily="18"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3600">
                <a:latin typeface="Work Sans Light" pitchFamily="2" charset="0"/>
              </a:rPr>
              <a:t>The </a:t>
            </a:r>
            <a:r>
              <a:rPr lang="fr-CA" sz="3600" err="1">
                <a:latin typeface="Work Sans Light" pitchFamily="2" charset="0"/>
              </a:rPr>
              <a:t>systematic</a:t>
            </a:r>
            <a:r>
              <a:rPr lang="fr-CA" sz="3600">
                <a:latin typeface="Work Sans Light" pitchFamily="2" charset="0"/>
              </a:rPr>
              <a:t> process of </a:t>
            </a:r>
            <a:r>
              <a:rPr lang="fr-CA" sz="3600" err="1">
                <a:latin typeface="Work Sans Light" pitchFamily="2" charset="0"/>
              </a:rPr>
              <a:t>applying</a:t>
            </a:r>
            <a:r>
              <a:rPr lang="fr-CA" sz="3600">
                <a:latin typeface="Work Sans Light" pitchFamily="2" charset="0"/>
              </a:rPr>
              <a:t> </a:t>
            </a:r>
            <a:r>
              <a:rPr lang="fr-CA" sz="3600" err="1">
                <a:latin typeface="Work Sans Light" pitchFamily="2" charset="0"/>
              </a:rPr>
              <a:t>judgment</a:t>
            </a:r>
            <a:r>
              <a:rPr lang="fr-CA" sz="3600">
                <a:latin typeface="Work Sans Light" pitchFamily="2" charset="0"/>
              </a:rPr>
              <a:t> </a:t>
            </a:r>
            <a:r>
              <a:rPr lang="fr-CA" sz="3600" err="1">
                <a:latin typeface="Work Sans Light" pitchFamily="2" charset="0"/>
              </a:rPr>
              <a:t>criteria</a:t>
            </a:r>
            <a:r>
              <a:rPr lang="fr-CA" sz="3600">
                <a:latin typeface="Work Sans Light" pitchFamily="2" charset="0"/>
              </a:rPr>
              <a:t> to data in </a:t>
            </a:r>
            <a:r>
              <a:rPr lang="fr-CA" sz="3600" err="1">
                <a:latin typeface="Work Sans Light" pitchFamily="2" charset="0"/>
              </a:rPr>
              <a:t>order</a:t>
            </a:r>
            <a:r>
              <a:rPr lang="fr-CA" sz="3600">
                <a:latin typeface="Work Sans Light" pitchFamily="2" charset="0"/>
              </a:rPr>
              <a:t> to </a:t>
            </a:r>
            <a:r>
              <a:rPr lang="fr-CA" sz="3600" err="1">
                <a:latin typeface="Work Sans Light" pitchFamily="2" charset="0"/>
              </a:rPr>
              <a:t>determine</a:t>
            </a:r>
            <a:r>
              <a:rPr lang="fr-CA" sz="3600">
                <a:latin typeface="Work Sans Light" pitchFamily="2" charset="0"/>
              </a:rPr>
              <a:t> the </a:t>
            </a:r>
            <a:r>
              <a:rPr lang="fr-CA" sz="3600" err="1">
                <a:latin typeface="Work Sans Light" pitchFamily="2" charset="0"/>
              </a:rPr>
              <a:t>merit</a:t>
            </a:r>
            <a:r>
              <a:rPr lang="fr-CA" sz="3600">
                <a:latin typeface="Work Sans Light" pitchFamily="2" charset="0"/>
              </a:rPr>
              <a:t>, value, </a:t>
            </a:r>
            <a:r>
              <a:rPr lang="fr-CA" sz="3600" err="1">
                <a:latin typeface="Work Sans Light" pitchFamily="2" charset="0"/>
              </a:rPr>
              <a:t>worth</a:t>
            </a:r>
            <a:r>
              <a:rPr lang="fr-CA" sz="3600">
                <a:latin typeface="Work Sans Light" pitchFamily="2" charset="0"/>
              </a:rPr>
              <a:t>, and </a:t>
            </a:r>
            <a:r>
              <a:rPr lang="fr-CA" sz="3600" err="1">
                <a:latin typeface="Work Sans Light" pitchFamily="2" charset="0"/>
              </a:rPr>
              <a:t>significance</a:t>
            </a:r>
            <a:r>
              <a:rPr lang="fr-CA" sz="3600">
                <a:latin typeface="Work Sans Light" pitchFamily="2" charset="0"/>
              </a:rPr>
              <a:t> of a program or intervention</a:t>
            </a:r>
            <a:endParaRPr lang="en-CA" sz="3600">
              <a:latin typeface="Work Sans Light" pitchFamily="2" charset="0"/>
            </a:endParaRPr>
          </a:p>
        </p:txBody>
      </p:sp>
      <p:sp>
        <p:nvSpPr>
          <p:cNvPr id="29" name="Text Placeholder 23">
            <a:extLst>
              <a:ext uri="{FF2B5EF4-FFF2-40B4-BE49-F238E27FC236}">
                <a16:creationId xmlns:a16="http://schemas.microsoft.com/office/drawing/2014/main" id="{B035E83B-C15C-18E5-964A-087A0ECEDDD9}"/>
              </a:ext>
            </a:extLst>
          </p:cNvPr>
          <p:cNvSpPr txBox="1">
            <a:spLocks/>
          </p:cNvSpPr>
          <p:nvPr/>
        </p:nvSpPr>
        <p:spPr>
          <a:xfrm>
            <a:off x="703359" y="546965"/>
            <a:ext cx="4394633" cy="435407"/>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600" b="1" kern="1200">
                <a:solidFill>
                  <a:schemeClr val="tx1"/>
                </a:solidFill>
                <a:latin typeface="Work Sans" pitchFamily="2" charset="77"/>
                <a:ea typeface="+mn-ea"/>
                <a:cs typeface="+mn-cs"/>
              </a:defRPr>
            </a:lvl1pPr>
            <a:lvl2pPr marL="457200" indent="0" algn="l" defTabSz="914400" rtl="0" eaLnBrk="1" latinLnBrk="0" hangingPunct="1">
              <a:lnSpc>
                <a:spcPct val="100000"/>
              </a:lnSpc>
              <a:spcBef>
                <a:spcPts val="500"/>
              </a:spcBef>
              <a:buFont typeface="Arial" panose="020B0604020202020204" pitchFamily="34" charset="0"/>
              <a:buNone/>
              <a:defRPr sz="1800" b="1" kern="1200">
                <a:solidFill>
                  <a:schemeClr val="bg1"/>
                </a:solidFill>
                <a:latin typeface="Work Sans" pitchFamily="2" charset="77"/>
                <a:ea typeface="+mn-ea"/>
                <a:cs typeface="+mn-cs"/>
              </a:defRPr>
            </a:lvl2pPr>
            <a:lvl3pPr marL="914400" indent="0" algn="l" defTabSz="914400" rtl="0" eaLnBrk="1" latinLnBrk="0" hangingPunct="1">
              <a:lnSpc>
                <a:spcPct val="100000"/>
              </a:lnSpc>
              <a:spcBef>
                <a:spcPts val="500"/>
              </a:spcBef>
              <a:buFont typeface="Arial" panose="020B0604020202020204" pitchFamily="34" charset="0"/>
              <a:buNone/>
              <a:defRPr sz="1800" b="1" kern="1200">
                <a:solidFill>
                  <a:schemeClr val="bg1"/>
                </a:solidFill>
                <a:latin typeface="Work Sans" pitchFamily="2" charset="77"/>
                <a:ea typeface="+mn-ea"/>
                <a:cs typeface="+mn-cs"/>
              </a:defRPr>
            </a:lvl3pPr>
            <a:lvl4pPr marL="1371600" indent="0" algn="l" defTabSz="914400" rtl="0" eaLnBrk="1" latinLnBrk="0" hangingPunct="1">
              <a:lnSpc>
                <a:spcPct val="100000"/>
              </a:lnSpc>
              <a:spcBef>
                <a:spcPts val="500"/>
              </a:spcBef>
              <a:buFont typeface="Arial" panose="020B0604020202020204" pitchFamily="34" charset="0"/>
              <a:buNone/>
              <a:defRPr sz="1800" b="1" kern="1200">
                <a:solidFill>
                  <a:schemeClr val="bg1"/>
                </a:solidFill>
                <a:latin typeface="Work Sans" pitchFamily="2" charset="77"/>
                <a:ea typeface="+mn-ea"/>
                <a:cs typeface="+mn-cs"/>
              </a:defRPr>
            </a:lvl4pPr>
            <a:lvl5pPr marL="1828800" indent="0" algn="l" defTabSz="914400" rtl="0" eaLnBrk="1" latinLnBrk="0" hangingPunct="1">
              <a:lnSpc>
                <a:spcPct val="100000"/>
              </a:lnSpc>
              <a:spcBef>
                <a:spcPts val="500"/>
              </a:spcBef>
              <a:buFont typeface="Arial" panose="020B0604020202020204" pitchFamily="34" charset="0"/>
              <a:buNone/>
              <a:defRPr sz="1800" b="1" kern="1200">
                <a:solidFill>
                  <a:schemeClr val="bg1"/>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2800"/>
              <a:t>Program </a:t>
            </a:r>
            <a:r>
              <a:rPr lang="fr-CA" sz="2800" err="1"/>
              <a:t>evaluation</a:t>
            </a:r>
            <a:r>
              <a:rPr lang="fr-CA" sz="2800"/>
              <a:t> </a:t>
            </a:r>
            <a:endParaRPr lang="en-CA" sz="2800"/>
          </a:p>
        </p:txBody>
      </p:sp>
    </p:spTree>
    <p:extLst>
      <p:ext uri="{BB962C8B-B14F-4D97-AF65-F5344CB8AC3E}">
        <p14:creationId xmlns:p14="http://schemas.microsoft.com/office/powerpoint/2010/main" val="2744744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683BDC-51AC-9210-DCC6-479BA5FD8E28}"/>
              </a:ext>
            </a:extLst>
          </p:cNvPr>
          <p:cNvSpPr/>
          <p:nvPr/>
        </p:nvSpPr>
        <p:spPr>
          <a:xfrm>
            <a:off x="11277600" y="6070600"/>
            <a:ext cx="622300" cy="5549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Text Placeholder 2">
            <a:extLst>
              <a:ext uri="{FF2B5EF4-FFF2-40B4-BE49-F238E27FC236}">
                <a16:creationId xmlns:a16="http://schemas.microsoft.com/office/drawing/2014/main" id="{8D6F1560-6B1D-19E5-260A-CD265C5B4489}"/>
              </a:ext>
            </a:extLst>
          </p:cNvPr>
          <p:cNvSpPr>
            <a:spLocks noGrp="1"/>
          </p:cNvSpPr>
          <p:nvPr>
            <p:ph type="body" sz="quarter" idx="12"/>
          </p:nvPr>
        </p:nvSpPr>
        <p:spPr/>
        <p:txBody>
          <a:bodyPr/>
          <a:lstStyle/>
          <a:p>
            <a:r>
              <a:rPr lang="fr-CA"/>
              <a:t>Dimensions</a:t>
            </a:r>
            <a:endParaRPr lang="en-CA"/>
          </a:p>
        </p:txBody>
      </p:sp>
      <p:sp>
        <p:nvSpPr>
          <p:cNvPr id="10" name="TextBox 9">
            <a:extLst>
              <a:ext uri="{FF2B5EF4-FFF2-40B4-BE49-F238E27FC236}">
                <a16:creationId xmlns:a16="http://schemas.microsoft.com/office/drawing/2014/main" id="{6A4A00E1-3570-D08A-39FE-D4189949AD4F}"/>
              </a:ext>
            </a:extLst>
          </p:cNvPr>
          <p:cNvSpPr txBox="1"/>
          <p:nvPr/>
        </p:nvSpPr>
        <p:spPr>
          <a:xfrm>
            <a:off x="569034" y="3689282"/>
            <a:ext cx="3268168" cy="1631216"/>
          </a:xfrm>
          <a:prstGeom prst="rect">
            <a:avLst/>
          </a:prstGeom>
          <a:noFill/>
        </p:spPr>
        <p:txBody>
          <a:bodyPr wrap="square" rtlCol="0">
            <a:spAutoFit/>
          </a:bodyPr>
          <a:lstStyle/>
          <a:p>
            <a:pPr algn="ctr"/>
            <a:r>
              <a:rPr lang="fr-CA" sz="2000" err="1">
                <a:latin typeface="Work Sans Light" pitchFamily="2" charset="0"/>
              </a:rPr>
              <a:t>Needs</a:t>
            </a:r>
            <a:r>
              <a:rPr lang="fr-CA" sz="2000">
                <a:latin typeface="Work Sans Light" pitchFamily="2" charset="0"/>
              </a:rPr>
              <a:t> the program </a:t>
            </a:r>
            <a:r>
              <a:rPr lang="fr-CA" sz="2000" err="1">
                <a:latin typeface="Work Sans Light" pitchFamily="2" charset="0"/>
              </a:rPr>
              <a:t>attempts</a:t>
            </a:r>
            <a:r>
              <a:rPr lang="fr-CA" sz="2000">
                <a:latin typeface="Work Sans Light" pitchFamily="2" charset="0"/>
              </a:rPr>
              <a:t> to </a:t>
            </a:r>
            <a:r>
              <a:rPr lang="fr-CA" sz="2000" err="1">
                <a:latin typeface="Work Sans Light" pitchFamily="2" charset="0"/>
              </a:rPr>
              <a:t>address</a:t>
            </a:r>
            <a:r>
              <a:rPr lang="fr-CA" sz="2000">
                <a:latin typeface="Work Sans Light" pitchFamily="2" charset="0"/>
              </a:rPr>
              <a:t>; </a:t>
            </a:r>
            <a:r>
              <a:rPr lang="fr-CA" sz="2000" err="1">
                <a:latin typeface="Work Sans Light" pitchFamily="2" charset="0"/>
              </a:rPr>
              <a:t>alignment</a:t>
            </a:r>
            <a:r>
              <a:rPr lang="fr-CA" sz="2000">
                <a:latin typeface="Work Sans Light" pitchFamily="2" charset="0"/>
              </a:rPr>
              <a:t> </a:t>
            </a:r>
            <a:r>
              <a:rPr lang="fr-CA" sz="2000" err="1">
                <a:latin typeface="Work Sans Light" pitchFamily="2" charset="0"/>
              </a:rPr>
              <a:t>between</a:t>
            </a:r>
            <a:r>
              <a:rPr lang="fr-CA" sz="2000">
                <a:latin typeface="Work Sans Light" pitchFamily="2" charset="0"/>
              </a:rPr>
              <a:t> the program and the </a:t>
            </a:r>
            <a:r>
              <a:rPr lang="fr-CA" sz="2000" err="1">
                <a:latin typeface="Work Sans Light" pitchFamily="2" charset="0"/>
              </a:rPr>
              <a:t>organization’s</a:t>
            </a:r>
            <a:r>
              <a:rPr lang="fr-CA" sz="2000">
                <a:latin typeface="Work Sans Light" pitchFamily="2" charset="0"/>
              </a:rPr>
              <a:t> </a:t>
            </a:r>
            <a:r>
              <a:rPr lang="fr-CA" sz="2000" err="1">
                <a:latin typeface="Work Sans Light" pitchFamily="2" charset="0"/>
              </a:rPr>
              <a:t>priorities</a:t>
            </a:r>
            <a:endParaRPr lang="en-CA" sz="2000">
              <a:latin typeface="Work Sans Light" pitchFamily="2" charset="0"/>
            </a:endParaRPr>
          </a:p>
        </p:txBody>
      </p:sp>
      <p:sp>
        <p:nvSpPr>
          <p:cNvPr id="11" name="TextBox 10">
            <a:extLst>
              <a:ext uri="{FF2B5EF4-FFF2-40B4-BE49-F238E27FC236}">
                <a16:creationId xmlns:a16="http://schemas.microsoft.com/office/drawing/2014/main" id="{19F7F4C7-CCF3-8795-F27F-AC546F6BEEBA}"/>
              </a:ext>
            </a:extLst>
          </p:cNvPr>
          <p:cNvSpPr txBox="1"/>
          <p:nvPr/>
        </p:nvSpPr>
        <p:spPr>
          <a:xfrm>
            <a:off x="4282962" y="3692491"/>
            <a:ext cx="2863516" cy="1323439"/>
          </a:xfrm>
          <a:prstGeom prst="rect">
            <a:avLst/>
          </a:prstGeom>
          <a:noFill/>
        </p:spPr>
        <p:txBody>
          <a:bodyPr wrap="square" rtlCol="0">
            <a:spAutoFit/>
          </a:bodyPr>
          <a:lstStyle/>
          <a:p>
            <a:pPr algn="ctr"/>
            <a:r>
              <a:rPr lang="fr-CA" sz="2000" err="1">
                <a:latin typeface="Work Sans Light" pitchFamily="2" charset="0"/>
              </a:rPr>
              <a:t>Achievement</a:t>
            </a:r>
            <a:r>
              <a:rPr lang="fr-CA" sz="2000">
                <a:latin typeface="Work Sans Light" pitchFamily="2" charset="0"/>
              </a:rPr>
              <a:t> of </a:t>
            </a:r>
            <a:r>
              <a:rPr lang="fr-CA" sz="2000" err="1">
                <a:latin typeface="Work Sans Light" pitchFamily="2" charset="0"/>
              </a:rPr>
              <a:t>anticipated</a:t>
            </a:r>
            <a:r>
              <a:rPr lang="fr-CA" sz="2000">
                <a:latin typeface="Work Sans Light" pitchFamily="2" charset="0"/>
              </a:rPr>
              <a:t> </a:t>
            </a:r>
            <a:r>
              <a:rPr lang="fr-CA" sz="2000" err="1">
                <a:latin typeface="Work Sans Light" pitchFamily="2" charset="0"/>
              </a:rPr>
              <a:t>results</a:t>
            </a:r>
            <a:r>
              <a:rPr lang="fr-CA" sz="2000">
                <a:latin typeface="Work Sans Light" pitchFamily="2" charset="0"/>
              </a:rPr>
              <a:t>; changes </a:t>
            </a:r>
            <a:r>
              <a:rPr lang="fr-CA" sz="2000" err="1">
                <a:latin typeface="Work Sans Light" pitchFamily="2" charset="0"/>
              </a:rPr>
              <a:t>observed</a:t>
            </a:r>
            <a:r>
              <a:rPr lang="fr-CA" sz="2000">
                <a:latin typeface="Work Sans Light" pitchFamily="2" charset="0"/>
              </a:rPr>
              <a:t> in the </a:t>
            </a:r>
            <a:r>
              <a:rPr lang="fr-CA" sz="2000" err="1">
                <a:latin typeface="Work Sans Light" pitchFamily="2" charset="0"/>
              </a:rPr>
              <a:t>target</a:t>
            </a:r>
            <a:r>
              <a:rPr lang="fr-CA" sz="2000">
                <a:latin typeface="Work Sans Light" pitchFamily="2" charset="0"/>
              </a:rPr>
              <a:t> population</a:t>
            </a:r>
            <a:endParaRPr lang="en-CA" sz="2000">
              <a:latin typeface="Work Sans Light" pitchFamily="2" charset="0"/>
            </a:endParaRPr>
          </a:p>
        </p:txBody>
      </p:sp>
      <p:sp>
        <p:nvSpPr>
          <p:cNvPr id="15" name="TextBox 14">
            <a:extLst>
              <a:ext uri="{FF2B5EF4-FFF2-40B4-BE49-F238E27FC236}">
                <a16:creationId xmlns:a16="http://schemas.microsoft.com/office/drawing/2014/main" id="{D2EDBF3F-3EAF-732D-1AB3-C24D2DA74272}"/>
              </a:ext>
            </a:extLst>
          </p:cNvPr>
          <p:cNvSpPr txBox="1"/>
          <p:nvPr/>
        </p:nvSpPr>
        <p:spPr>
          <a:xfrm>
            <a:off x="7592238" y="3681684"/>
            <a:ext cx="3372778" cy="2246769"/>
          </a:xfrm>
          <a:prstGeom prst="rect">
            <a:avLst/>
          </a:prstGeom>
          <a:noFill/>
        </p:spPr>
        <p:txBody>
          <a:bodyPr wrap="square" rtlCol="0">
            <a:spAutoFit/>
          </a:bodyPr>
          <a:lstStyle/>
          <a:p>
            <a:pPr algn="ctr"/>
            <a:r>
              <a:rPr lang="fr-CA" sz="2000">
                <a:latin typeface="Work Sans Light" pitchFamily="2" charset="0"/>
              </a:rPr>
              <a:t>Sound management of the </a:t>
            </a:r>
            <a:r>
              <a:rPr lang="fr-CA" sz="2000" err="1">
                <a:latin typeface="Work Sans Light" pitchFamily="2" charset="0"/>
              </a:rPr>
              <a:t>program’s</a:t>
            </a:r>
            <a:r>
              <a:rPr lang="fr-CA" sz="2000">
                <a:latin typeface="Work Sans Light" pitchFamily="2" charset="0"/>
              </a:rPr>
              <a:t> </a:t>
            </a:r>
            <a:r>
              <a:rPr lang="fr-CA" sz="2000" err="1">
                <a:latin typeface="Work Sans Light" pitchFamily="2" charset="0"/>
              </a:rPr>
              <a:t>human</a:t>
            </a:r>
            <a:r>
              <a:rPr lang="fr-CA" sz="2000">
                <a:latin typeface="Work Sans Light" pitchFamily="2" charset="0"/>
              </a:rPr>
              <a:t> and </a:t>
            </a:r>
            <a:r>
              <a:rPr lang="fr-CA" sz="2000" err="1">
                <a:latin typeface="Work Sans Light" pitchFamily="2" charset="0"/>
              </a:rPr>
              <a:t>financial</a:t>
            </a:r>
            <a:r>
              <a:rPr lang="fr-CA" sz="2000">
                <a:latin typeface="Work Sans Light" pitchFamily="2" charset="0"/>
              </a:rPr>
              <a:t> </a:t>
            </a:r>
            <a:r>
              <a:rPr lang="fr-CA" sz="2000" err="1">
                <a:latin typeface="Work Sans Light" pitchFamily="2" charset="0"/>
              </a:rPr>
              <a:t>resources</a:t>
            </a:r>
            <a:r>
              <a:rPr lang="fr-CA" sz="2000">
                <a:latin typeface="Work Sans Light" pitchFamily="2" charset="0"/>
              </a:rPr>
              <a:t>; </a:t>
            </a:r>
            <a:r>
              <a:rPr lang="fr-CA" sz="2000" err="1">
                <a:latin typeface="Work Sans Light" pitchFamily="2" charset="0"/>
              </a:rPr>
              <a:t>relationship</a:t>
            </a:r>
            <a:r>
              <a:rPr lang="fr-CA" sz="2000">
                <a:latin typeface="Work Sans Light" pitchFamily="2" charset="0"/>
              </a:rPr>
              <a:t> </a:t>
            </a:r>
            <a:r>
              <a:rPr lang="fr-CA" sz="2000" err="1">
                <a:latin typeface="Work Sans Light" pitchFamily="2" charset="0"/>
              </a:rPr>
              <a:t>between</a:t>
            </a:r>
            <a:r>
              <a:rPr lang="fr-CA" sz="2000">
                <a:latin typeface="Work Sans Light" pitchFamily="2" charset="0"/>
              </a:rPr>
              <a:t> the </a:t>
            </a:r>
            <a:r>
              <a:rPr lang="fr-CA" sz="2000" err="1">
                <a:latin typeface="Work Sans Light" pitchFamily="2" charset="0"/>
              </a:rPr>
              <a:t>results</a:t>
            </a:r>
            <a:r>
              <a:rPr lang="fr-CA" sz="2000">
                <a:latin typeface="Work Sans Light" pitchFamily="2" charset="0"/>
              </a:rPr>
              <a:t> </a:t>
            </a:r>
            <a:r>
              <a:rPr lang="fr-CA" sz="2000" err="1">
                <a:latin typeface="Work Sans Light" pitchFamily="2" charset="0"/>
              </a:rPr>
              <a:t>achieved</a:t>
            </a:r>
            <a:r>
              <a:rPr lang="fr-CA" sz="2000">
                <a:latin typeface="Work Sans Light" pitchFamily="2" charset="0"/>
              </a:rPr>
              <a:t> and the </a:t>
            </a:r>
            <a:r>
              <a:rPr lang="fr-CA" sz="2000" err="1">
                <a:latin typeface="Work Sans Light" pitchFamily="2" charset="0"/>
              </a:rPr>
              <a:t>resources</a:t>
            </a:r>
            <a:r>
              <a:rPr lang="fr-CA" sz="2000">
                <a:latin typeface="Work Sans Light" pitchFamily="2" charset="0"/>
              </a:rPr>
              <a:t> </a:t>
            </a:r>
            <a:r>
              <a:rPr lang="fr-CA" sz="2000" err="1">
                <a:latin typeface="Work Sans Light" pitchFamily="2" charset="0"/>
              </a:rPr>
              <a:t>used</a:t>
            </a:r>
            <a:r>
              <a:rPr lang="fr-CA" sz="2000">
                <a:latin typeface="Work Sans Light" pitchFamily="2" charset="0"/>
              </a:rPr>
              <a:t> to </a:t>
            </a:r>
            <a:r>
              <a:rPr lang="fr-CA" sz="2000" err="1">
                <a:latin typeface="Work Sans Light" pitchFamily="2" charset="0"/>
              </a:rPr>
              <a:t>achieve</a:t>
            </a:r>
            <a:r>
              <a:rPr lang="fr-CA" sz="2000">
                <a:latin typeface="Work Sans Light" pitchFamily="2" charset="0"/>
              </a:rPr>
              <a:t> </a:t>
            </a:r>
            <a:r>
              <a:rPr lang="fr-CA" sz="2000" err="1">
                <a:latin typeface="Work Sans Light" pitchFamily="2" charset="0"/>
              </a:rPr>
              <a:t>them</a:t>
            </a:r>
            <a:endParaRPr lang="en-CA" sz="2000">
              <a:latin typeface="Work Sans Light" pitchFamily="2" charset="0"/>
            </a:endParaRPr>
          </a:p>
        </p:txBody>
      </p:sp>
      <p:sp>
        <p:nvSpPr>
          <p:cNvPr id="2" name="Rectangle: Rounded Corners 1">
            <a:extLst>
              <a:ext uri="{FF2B5EF4-FFF2-40B4-BE49-F238E27FC236}">
                <a16:creationId xmlns:a16="http://schemas.microsoft.com/office/drawing/2014/main" id="{04A359B7-ADDC-7B04-45BF-292E3FBBC3B9}"/>
              </a:ext>
            </a:extLst>
          </p:cNvPr>
          <p:cNvSpPr/>
          <p:nvPr/>
        </p:nvSpPr>
        <p:spPr>
          <a:xfrm>
            <a:off x="666750" y="2208598"/>
            <a:ext cx="3072737" cy="1136176"/>
          </a:xfrm>
          <a:prstGeom prst="roundRect">
            <a:avLst/>
          </a:prstGeom>
          <a:solidFill>
            <a:srgbClr val="8F001A"/>
          </a:solidFill>
          <a:ln>
            <a:solidFill>
              <a:srgbClr val="8F001A"/>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3200">
                <a:effectLst>
                  <a:outerShdw blurRad="38100" dist="38100" dir="2700000" algn="tl">
                    <a:srgbClr val="000000">
                      <a:alpha val="43137"/>
                    </a:srgbClr>
                  </a:outerShdw>
                </a:effectLst>
                <a:latin typeface="Work Sans ExtraBold" pitchFamily="2" charset="0"/>
              </a:rPr>
              <a:t>Relevance</a:t>
            </a:r>
            <a:endParaRPr lang="en-CA" sz="3200">
              <a:effectLst>
                <a:outerShdw blurRad="38100" dist="38100" dir="2700000" algn="tl">
                  <a:srgbClr val="000000">
                    <a:alpha val="43137"/>
                  </a:srgbClr>
                </a:outerShdw>
              </a:effectLst>
              <a:latin typeface="Work Sans ExtraBold" pitchFamily="2" charset="0"/>
            </a:endParaRPr>
          </a:p>
        </p:txBody>
      </p:sp>
      <p:sp>
        <p:nvSpPr>
          <p:cNvPr id="4" name="Rectangle: Rounded Corners 3">
            <a:extLst>
              <a:ext uri="{FF2B5EF4-FFF2-40B4-BE49-F238E27FC236}">
                <a16:creationId xmlns:a16="http://schemas.microsoft.com/office/drawing/2014/main" id="{0B01958F-3919-4542-1985-57B0470E4379}"/>
              </a:ext>
            </a:extLst>
          </p:cNvPr>
          <p:cNvSpPr/>
          <p:nvPr/>
        </p:nvSpPr>
        <p:spPr>
          <a:xfrm>
            <a:off x="4178352" y="2208598"/>
            <a:ext cx="3072737" cy="1136176"/>
          </a:xfrm>
          <a:prstGeom prst="roundRect">
            <a:avLst/>
          </a:prstGeom>
          <a:solidFill>
            <a:srgbClr val="8F001A"/>
          </a:solidFill>
          <a:ln>
            <a:solidFill>
              <a:srgbClr val="8F001A"/>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3200" err="1">
                <a:effectLst>
                  <a:outerShdw blurRad="38100" dist="38100" dir="2700000" algn="tl">
                    <a:srgbClr val="000000">
                      <a:alpha val="43137"/>
                    </a:srgbClr>
                  </a:outerShdw>
                </a:effectLst>
                <a:latin typeface="Work Sans ExtraBold" pitchFamily="2" charset="0"/>
              </a:rPr>
              <a:t>Effectiveness</a:t>
            </a:r>
            <a:endParaRPr lang="en-CA" sz="3200">
              <a:effectLst>
                <a:outerShdw blurRad="38100" dist="38100" dir="2700000" algn="tl">
                  <a:srgbClr val="000000">
                    <a:alpha val="43137"/>
                  </a:srgbClr>
                </a:outerShdw>
              </a:effectLst>
              <a:latin typeface="Work Sans ExtraBold" pitchFamily="2" charset="0"/>
            </a:endParaRPr>
          </a:p>
        </p:txBody>
      </p:sp>
      <p:sp>
        <p:nvSpPr>
          <p:cNvPr id="5" name="Rectangle: Rounded Corners 4">
            <a:extLst>
              <a:ext uri="{FF2B5EF4-FFF2-40B4-BE49-F238E27FC236}">
                <a16:creationId xmlns:a16="http://schemas.microsoft.com/office/drawing/2014/main" id="{CA981FCC-C6E4-6411-B28B-8956364660C5}"/>
              </a:ext>
            </a:extLst>
          </p:cNvPr>
          <p:cNvSpPr/>
          <p:nvPr/>
        </p:nvSpPr>
        <p:spPr>
          <a:xfrm>
            <a:off x="7689954" y="2208598"/>
            <a:ext cx="3072737" cy="1136176"/>
          </a:xfrm>
          <a:prstGeom prst="roundRect">
            <a:avLst/>
          </a:prstGeom>
          <a:solidFill>
            <a:srgbClr val="8F001A"/>
          </a:solidFill>
          <a:ln>
            <a:solidFill>
              <a:srgbClr val="8F001A"/>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3200" err="1">
                <a:effectLst>
                  <a:outerShdw blurRad="38100" dist="38100" dir="2700000" algn="tl">
                    <a:srgbClr val="000000">
                      <a:alpha val="43137"/>
                    </a:srgbClr>
                  </a:outerShdw>
                </a:effectLst>
                <a:latin typeface="Work Sans ExtraBold" pitchFamily="2" charset="0"/>
              </a:rPr>
              <a:t>Efficiency</a:t>
            </a:r>
            <a:endParaRPr lang="en-CA" sz="3200">
              <a:effectLst>
                <a:outerShdw blurRad="38100" dist="38100" dir="2700000" algn="tl">
                  <a:srgbClr val="000000">
                    <a:alpha val="43137"/>
                  </a:srgbClr>
                </a:outerShdw>
              </a:effectLst>
              <a:latin typeface="Work Sans ExtraBold" pitchFamily="2" charset="0"/>
            </a:endParaRPr>
          </a:p>
        </p:txBody>
      </p:sp>
      <p:sp>
        <p:nvSpPr>
          <p:cNvPr id="12" name="TextBox 11">
            <a:extLst>
              <a:ext uri="{FF2B5EF4-FFF2-40B4-BE49-F238E27FC236}">
                <a16:creationId xmlns:a16="http://schemas.microsoft.com/office/drawing/2014/main" id="{AC8F4590-7591-9EF5-2D35-C68F8EA98DD8}"/>
              </a:ext>
            </a:extLst>
          </p:cNvPr>
          <p:cNvSpPr txBox="1"/>
          <p:nvPr/>
        </p:nvSpPr>
        <p:spPr>
          <a:xfrm>
            <a:off x="536871" y="6225421"/>
            <a:ext cx="11118257" cy="400110"/>
          </a:xfrm>
          <a:prstGeom prst="rect">
            <a:avLst/>
          </a:prstGeom>
          <a:noFill/>
        </p:spPr>
        <p:txBody>
          <a:bodyPr wrap="square">
            <a:spAutoFit/>
          </a:bodyPr>
          <a:lstStyle/>
          <a:p>
            <a:r>
              <a:rPr lang="fr-FR" sz="1000" err="1">
                <a:latin typeface="Work Sans" pitchFamily="2" charset="0"/>
              </a:rPr>
              <a:t>Translated</a:t>
            </a:r>
            <a:r>
              <a:rPr lang="fr-FR" sz="1000">
                <a:latin typeface="Work Sans" pitchFamily="2" charset="0"/>
              </a:rPr>
              <a:t> </a:t>
            </a:r>
            <a:r>
              <a:rPr lang="fr-FR" sz="1000" err="1">
                <a:latin typeface="Work Sans" pitchFamily="2" charset="0"/>
              </a:rPr>
              <a:t>from</a:t>
            </a:r>
            <a:r>
              <a:rPr lang="fr-FR" sz="1000">
                <a:latin typeface="Work Sans" pitchFamily="2" charset="0"/>
              </a:rPr>
              <a:t>: Chapitre 5. Les questions d’évaluation et leurs indicateurs dans Bourgeois, I., </a:t>
            </a:r>
            <a:r>
              <a:rPr lang="fr-FR" sz="1000" err="1">
                <a:latin typeface="Work Sans" pitchFamily="2" charset="0"/>
              </a:rPr>
              <a:t>Buetti</a:t>
            </a:r>
            <a:r>
              <a:rPr lang="fr-FR" sz="1000">
                <a:latin typeface="Work Sans" pitchFamily="2" charset="0"/>
              </a:rPr>
              <a:t>, D., &amp; Maltais, S. (2023</a:t>
            </a:r>
            <a:r>
              <a:rPr lang="fr-FR" sz="1000" i="1">
                <a:latin typeface="Work Sans" pitchFamily="2" charset="0"/>
              </a:rPr>
              <a:t>). Fondements et pratiques contemporaines en évaluation de programmes</a:t>
            </a:r>
            <a:r>
              <a:rPr lang="fr-FR" sz="1000">
                <a:latin typeface="Work Sans" pitchFamily="2" charset="0"/>
              </a:rPr>
              <a:t>. Université d’Ottawa. CC BY 4.0 </a:t>
            </a:r>
            <a:r>
              <a:rPr lang="fr-FR" sz="1000">
                <a:solidFill>
                  <a:srgbClr val="8F001A"/>
                </a:solidFill>
                <a:latin typeface="Work Sans" pitchFamily="2" charset="0"/>
                <a:hlinkClick r:id="rId3">
                  <a:extLst>
                    <a:ext uri="{A12FA001-AC4F-418D-AE19-62706E023703}">
                      <ahyp:hlinkClr xmlns:ahyp="http://schemas.microsoft.com/office/drawing/2018/hyperlinkcolor" val="tx"/>
                    </a:ext>
                  </a:extLst>
                </a:hlinkClick>
              </a:rPr>
              <a:t>https://ecampusontario.pressbooks.pub/evaluation/chapter/chapitre-5-les-questions-evaluatives-et-indicateurs/</a:t>
            </a:r>
            <a:r>
              <a:rPr lang="fr-FR" sz="1000">
                <a:latin typeface="Work Sans" pitchFamily="2" charset="0"/>
              </a:rPr>
              <a:t>  </a:t>
            </a:r>
            <a:endParaRPr lang="en-CA" sz="1000">
              <a:latin typeface="Work Sans" pitchFamily="2" charset="0"/>
            </a:endParaRPr>
          </a:p>
        </p:txBody>
      </p:sp>
    </p:spTree>
    <p:extLst>
      <p:ext uri="{BB962C8B-B14F-4D97-AF65-F5344CB8AC3E}">
        <p14:creationId xmlns:p14="http://schemas.microsoft.com/office/powerpoint/2010/main" val="297855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p:bldP spid="2" grpId="0" animBg="1"/>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76B1F2B-DDF7-63A0-A8B6-86BB97DA02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8566" y="48524"/>
            <a:ext cx="8351028" cy="676095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539305E-E356-3B47-A3CC-FB5C1B475EE1}"/>
              </a:ext>
            </a:extLst>
          </p:cNvPr>
          <p:cNvSpPr txBox="1"/>
          <p:nvPr/>
        </p:nvSpPr>
        <p:spPr>
          <a:xfrm>
            <a:off x="323433" y="85193"/>
            <a:ext cx="3284621" cy="3046988"/>
          </a:xfrm>
          <a:prstGeom prst="rect">
            <a:avLst/>
          </a:prstGeom>
          <a:noFill/>
        </p:spPr>
        <p:txBody>
          <a:bodyPr wrap="square" rtlCol="0">
            <a:spAutoFit/>
          </a:bodyPr>
          <a:lstStyle/>
          <a:p>
            <a:r>
              <a:rPr lang="fr-CA" sz="4800" b="1">
                <a:solidFill>
                  <a:schemeClr val="bg1"/>
                </a:solidFill>
                <a:latin typeface="Work Sans" pitchFamily="2" charset="0"/>
              </a:rPr>
              <a:t>OER Program</a:t>
            </a:r>
          </a:p>
          <a:p>
            <a:r>
              <a:rPr lang="fr-CA" sz="4800" b="1">
                <a:solidFill>
                  <a:schemeClr val="bg1"/>
                </a:solidFill>
                <a:latin typeface="Work Sans" pitchFamily="2" charset="0"/>
              </a:rPr>
              <a:t>Logic Model</a:t>
            </a:r>
            <a:endParaRPr lang="en-CA" sz="4800" b="1">
              <a:solidFill>
                <a:schemeClr val="bg1"/>
              </a:solidFill>
              <a:latin typeface="Work Sans" pitchFamily="2" charset="0"/>
            </a:endParaRPr>
          </a:p>
        </p:txBody>
      </p:sp>
      <p:sp>
        <p:nvSpPr>
          <p:cNvPr id="2" name="Rectangle 1">
            <a:extLst>
              <a:ext uri="{FF2B5EF4-FFF2-40B4-BE49-F238E27FC236}">
                <a16:creationId xmlns:a16="http://schemas.microsoft.com/office/drawing/2014/main" id="{5087F577-DFE9-42B1-D65C-DBAD184B76B0}"/>
              </a:ext>
            </a:extLst>
          </p:cNvPr>
          <p:cNvSpPr/>
          <p:nvPr/>
        </p:nvSpPr>
        <p:spPr>
          <a:xfrm>
            <a:off x="5463961" y="1991485"/>
            <a:ext cx="2602954" cy="633909"/>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Rectangle 3">
            <a:extLst>
              <a:ext uri="{FF2B5EF4-FFF2-40B4-BE49-F238E27FC236}">
                <a16:creationId xmlns:a16="http://schemas.microsoft.com/office/drawing/2014/main" id="{4C65FD0D-FAA4-74AC-421F-66A2ED4F2AF6}"/>
              </a:ext>
            </a:extLst>
          </p:cNvPr>
          <p:cNvSpPr/>
          <p:nvPr/>
        </p:nvSpPr>
        <p:spPr>
          <a:xfrm>
            <a:off x="8836394" y="1986809"/>
            <a:ext cx="2602954" cy="633909"/>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20173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theme/theme1.xml><?xml version="1.0" encoding="utf-8"?>
<a:theme xmlns:a="http://schemas.openxmlformats.org/drawingml/2006/main" name="uOttawa 2025 PPT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5-05-29-uOttawa-PPT-TEMPLATE_WORK_EN_v1" id="{2EEC67E9-FF15-F64F-A3EB-3E35CB95C369}" vid="{2C7D6F8A-2538-0F48-9C62-93539D941395}"/>
    </a:ext>
  </a:extLst>
</a:theme>
</file>

<file path=ppt/theme/theme2.xml><?xml version="1.0" encoding="utf-8"?>
<a:theme xmlns:a="http://schemas.openxmlformats.org/drawingml/2006/main" name="Office Theme">
  <a:themeElements>
    <a:clrScheme name="OpenEd Color Palette">
      <a:dk1>
        <a:srgbClr val="3A3A3A"/>
      </a:dk1>
      <a:lt1>
        <a:srgbClr val="FFFFFF"/>
      </a:lt1>
      <a:dk2>
        <a:srgbClr val="AAAAAA"/>
      </a:dk2>
      <a:lt2>
        <a:srgbClr val="EDEDED"/>
      </a:lt2>
      <a:accent1>
        <a:srgbClr val="F74969"/>
      </a:accent1>
      <a:accent2>
        <a:srgbClr val="8B17FF"/>
      </a:accent2>
      <a:accent3>
        <a:srgbClr val="455FFF"/>
      </a:accent3>
      <a:accent4>
        <a:srgbClr val="41CAFD"/>
      </a:accent4>
      <a:accent5>
        <a:srgbClr val="83F9B8"/>
      </a:accent5>
      <a:accent6>
        <a:srgbClr val="70AD47"/>
      </a:accent6>
      <a:hlink>
        <a:srgbClr val="455FFF"/>
      </a:hlink>
      <a:folHlink>
        <a:srgbClr val="3346B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899c9d2-d175-40ec-bb2f-3d328f1acffb">
      <Terms xmlns="http://schemas.microsoft.com/office/infopath/2007/PartnerControls"/>
    </lcf76f155ced4ddcb4097134ff3c332f>
    <Contact xmlns="3899c9d2-d175-40ec-bb2f-3d328f1acffb">mbrunet3@uottawa.ca</Contact>
    <Cat_x00e9_gories xmlns="3899c9d2-d175-40ec-bb2f-3d328f1acffb" xsi:nil="true"/>
    <TaxCatchAll xmlns="049ea1e0-1e6f-40ad-b082-b4123fb2d5a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83A03A3877AB04A8B007AEBBA546E66" ma:contentTypeVersion="27" ma:contentTypeDescription="Create a new document." ma:contentTypeScope="" ma:versionID="ede8fe1f1cb71a7a14454e12f3b82a5d">
  <xsd:schema xmlns:xsd="http://www.w3.org/2001/XMLSchema" xmlns:xs="http://www.w3.org/2001/XMLSchema" xmlns:p="http://schemas.microsoft.com/office/2006/metadata/properties" xmlns:ns2="3899c9d2-d175-40ec-bb2f-3d328f1acffb" xmlns:ns3="049ea1e0-1e6f-40ad-b082-b4123fb2d5a0" targetNamespace="http://schemas.microsoft.com/office/2006/metadata/properties" ma:root="true" ma:fieldsID="bf2cf575ef4d8640aeff9a435b3ac9f1" ns2:_="" ns3:_="">
    <xsd:import namespace="3899c9d2-d175-40ec-bb2f-3d328f1acffb"/>
    <xsd:import namespace="049ea1e0-1e6f-40ad-b082-b4123fb2d5a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3:TaxCatchAll" minOccurs="0"/>
                <xsd:element ref="ns2:MediaServiceDateTaken" minOccurs="0"/>
                <xsd:element ref="ns2:MediaServiceGenerationTime" minOccurs="0"/>
                <xsd:element ref="ns2:MediaServiceEventHashCode" minOccurs="0"/>
                <xsd:element ref="ns2:lcf76f155ced4ddcb4097134ff3c332f" minOccurs="0"/>
                <xsd:element ref="ns2:MediaServiceLocation" minOccurs="0"/>
                <xsd:element ref="ns2:Contact"/>
                <xsd:element ref="ns2:Cat_x00e9_gorie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99c9d2-d175-40ec-bb2f-3d328f1acf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c489762-de54-417b-aa3d-8bc484f7f144" ma:termSetId="09814cd3-568e-fe90-9814-8d621ff8fb84" ma:anchorId="fba54fb3-c3e1-fe81-a776-ca4b69148c4d" ma:open="true" ma:isKeyword="false">
      <xsd:complexType>
        <xsd:sequence>
          <xsd:element ref="pc:Terms" minOccurs="0" maxOccurs="1"/>
        </xsd:sequence>
      </xsd:complexType>
    </xsd:element>
    <xsd:element name="MediaServiceLocation" ma:index="22" nillable="true" ma:displayName="Location" ma:internalName="MediaServiceLocation" ma:readOnly="true">
      <xsd:simpleType>
        <xsd:restriction base="dms:Text"/>
      </xsd:simpleType>
    </xsd:element>
    <xsd:element name="Contact" ma:index="23" ma:displayName="Contact" ma:format="Dropdown" ma:internalName="Contact">
      <xsd:simpleType>
        <xsd:restriction base="dms:Text">
          <xsd:maxLength value="255"/>
        </xsd:restriction>
      </xsd:simpleType>
    </xsd:element>
    <xsd:element name="Cat_x00e9_gories" ma:index="24" nillable="true" ma:displayName="Catégories" ma:format="Dropdown" ma:internalName="Cat_x00e9_gories">
      <xsd:complexType>
        <xsd:complexContent>
          <xsd:extension base="dms:MultiChoice">
            <xsd:sequence>
              <xsd:element name="Value" maxOccurs="unbounded" minOccurs="0" nillable="true">
                <xsd:simpleType>
                  <xsd:restriction base="dms:Choice">
                    <xsd:enumeration value="Web"/>
                    <xsd:enumeration value="Courriels_Emails"/>
                    <xsd:enumeration value="Gabarits_Templates"/>
                    <xsd:enumeration value="Communauté_ Community"/>
                  </xsd:restriction>
                </xsd:simpleType>
              </xsd:element>
            </xsd:sequence>
          </xsd:extension>
        </xsd:complexContent>
      </xsd:complexType>
    </xsd:element>
    <xsd:element name="MediaLengthInSeconds" ma:index="25"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49ea1e0-1e6f-40ad-b082-b4123fb2d5a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3014cc44-531c-400d-a42f-af07532fa303}" ma:internalName="TaxCatchAll" ma:showField="CatchAllData" ma:web="049ea1e0-1e6f-40ad-b082-b4123fb2d5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E0A986-8714-479B-B5E9-DFE107FCB8E9}">
  <ds:schemaRefs>
    <ds:schemaRef ds:uri="049ea1e0-1e6f-40ad-b082-b4123fb2d5a0"/>
    <ds:schemaRef ds:uri="3899c9d2-d175-40ec-bb2f-3d328f1acff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2B76B21-669F-4483-8EA7-F30B0A6A2551}">
  <ds:schemaRefs>
    <ds:schemaRef ds:uri="049ea1e0-1e6f-40ad-b082-b4123fb2d5a0"/>
    <ds:schemaRef ds:uri="3899c9d2-d175-40ec-bb2f-3d328f1acff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FAFF86F-7902-41E0-9CE8-DD418BA466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uOttawa 2025 PPT Theme</Template>
  <Application>Microsoft Office PowerPoint</Application>
  <PresentationFormat>Widescreen</PresentationFormat>
  <Slides>18</Slides>
  <Notes>17</Notes>
  <HiddenSlides>0</HiddenSlide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uOttawa 2025 PPT Theme</vt:lpstr>
      <vt:lpstr>Office Theme</vt:lpstr>
      <vt:lpstr>Conducting a Program Evaluation of an OER Initiative</vt:lpstr>
      <vt:lpstr>Conducting a Program Evaluation of an OER Initiative  Benefits and Challenges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Richard Giroux</dc:creator>
  <cp:revision>1</cp:revision>
  <dcterms:created xsi:type="dcterms:W3CDTF">2025-05-29T16:18:05Z</dcterms:created>
  <dcterms:modified xsi:type="dcterms:W3CDTF">2025-10-29T14:17:57Z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0x010100283A03A3877AB04A8B007AEBBA546E66</vt:lpwstr>
  </property>
  <property fmtid="{D5CDD505-2E9C-101B-9397-08002B2CF9AE}" pid="3" name="MediaServiceImageTags">
    <vt:lpwstr/>
  </property>
</Properties>
</file>