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vml" ContentType="application/vnd.openxmlformats-officedocument.vmlDrawing"/>
  <Default Extension="wdp" ContentType="image/vnd.ms-photo"/>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4"/>
    <p:sldMasterId id="2147483662" r:id="rId5"/>
  </p:sldMasterIdLst>
  <p:notesMasterIdLst>
    <p:notesMasterId r:id="rId7"/>
  </p:notesMasterIdLst>
  <p:handoutMasterIdLst>
    <p:handoutMasterId r:id="rId8"/>
  </p:handoutMasterIdLst>
  <p:sldIdLst>
    <p:sldId id="263" r:id="rId6"/>
  </p:sldIdLst>
  <p:sldSz cx="43900725" cy="32004000"/>
  <p:notesSz cx="9236075" cy="7010400"/>
  <p:defaultTextStyle>
    <a:defPPr>
      <a:defRPr lang="en-US"/>
    </a:defPPr>
    <a:lvl1pPr algn="l" rtl="0" eaLnBrk="0" fontAlgn="base" hangingPunct="0">
      <a:spcBef>
        <a:spcPct val="20000"/>
      </a:spcBef>
      <a:spcAft>
        <a:spcPct val="0"/>
      </a:spcAft>
      <a:buChar char="•"/>
      <a:defRPr sz="9900" kern="1200">
        <a:solidFill>
          <a:schemeClr val="tx1"/>
        </a:solidFill>
        <a:latin typeface="Times New Roman" pitchFamily="18" charset="0"/>
        <a:ea typeface="+mn-ea"/>
        <a:cs typeface="+mn-cs"/>
      </a:defRPr>
    </a:lvl1pPr>
    <a:lvl2pPr marL="456509" algn="l" rtl="0" eaLnBrk="0" fontAlgn="base" hangingPunct="0">
      <a:spcBef>
        <a:spcPct val="20000"/>
      </a:spcBef>
      <a:spcAft>
        <a:spcPct val="0"/>
      </a:spcAft>
      <a:buChar char="•"/>
      <a:defRPr sz="9900" kern="1200">
        <a:solidFill>
          <a:schemeClr val="tx1"/>
        </a:solidFill>
        <a:latin typeface="Times New Roman" pitchFamily="18" charset="0"/>
        <a:ea typeface="+mn-ea"/>
        <a:cs typeface="+mn-cs"/>
      </a:defRPr>
    </a:lvl2pPr>
    <a:lvl3pPr marL="913018" algn="l" rtl="0" eaLnBrk="0" fontAlgn="base" hangingPunct="0">
      <a:spcBef>
        <a:spcPct val="20000"/>
      </a:spcBef>
      <a:spcAft>
        <a:spcPct val="0"/>
      </a:spcAft>
      <a:buChar char="•"/>
      <a:defRPr sz="9900" kern="1200">
        <a:solidFill>
          <a:schemeClr val="tx1"/>
        </a:solidFill>
        <a:latin typeface="Times New Roman" pitchFamily="18" charset="0"/>
        <a:ea typeface="+mn-ea"/>
        <a:cs typeface="+mn-cs"/>
      </a:defRPr>
    </a:lvl3pPr>
    <a:lvl4pPr marL="1369527" algn="l" rtl="0" eaLnBrk="0" fontAlgn="base" hangingPunct="0">
      <a:spcBef>
        <a:spcPct val="20000"/>
      </a:spcBef>
      <a:spcAft>
        <a:spcPct val="0"/>
      </a:spcAft>
      <a:buChar char="•"/>
      <a:defRPr sz="9900" kern="1200">
        <a:solidFill>
          <a:schemeClr val="tx1"/>
        </a:solidFill>
        <a:latin typeface="Times New Roman" pitchFamily="18" charset="0"/>
        <a:ea typeface="+mn-ea"/>
        <a:cs typeface="+mn-cs"/>
      </a:defRPr>
    </a:lvl4pPr>
    <a:lvl5pPr marL="1826030" algn="l" rtl="0" eaLnBrk="0" fontAlgn="base" hangingPunct="0">
      <a:spcBef>
        <a:spcPct val="20000"/>
      </a:spcBef>
      <a:spcAft>
        <a:spcPct val="0"/>
      </a:spcAft>
      <a:buChar char="•"/>
      <a:defRPr sz="9900" kern="1200">
        <a:solidFill>
          <a:schemeClr val="tx1"/>
        </a:solidFill>
        <a:latin typeface="Times New Roman" pitchFamily="18" charset="0"/>
        <a:ea typeface="+mn-ea"/>
        <a:cs typeface="+mn-cs"/>
      </a:defRPr>
    </a:lvl5pPr>
    <a:lvl6pPr marL="2282534" algn="l" defTabSz="913018" rtl="0" eaLnBrk="1" latinLnBrk="0" hangingPunct="1">
      <a:defRPr sz="9900" kern="1200">
        <a:solidFill>
          <a:schemeClr val="tx1"/>
        </a:solidFill>
        <a:latin typeface="Times New Roman" pitchFamily="18" charset="0"/>
        <a:ea typeface="+mn-ea"/>
        <a:cs typeface="+mn-cs"/>
      </a:defRPr>
    </a:lvl6pPr>
    <a:lvl7pPr marL="2739037" algn="l" defTabSz="913018" rtl="0" eaLnBrk="1" latinLnBrk="0" hangingPunct="1">
      <a:defRPr sz="9900" kern="1200">
        <a:solidFill>
          <a:schemeClr val="tx1"/>
        </a:solidFill>
        <a:latin typeface="Times New Roman" pitchFamily="18" charset="0"/>
        <a:ea typeface="+mn-ea"/>
        <a:cs typeface="+mn-cs"/>
      </a:defRPr>
    </a:lvl7pPr>
    <a:lvl8pPr marL="3195546" algn="l" defTabSz="913018" rtl="0" eaLnBrk="1" latinLnBrk="0" hangingPunct="1">
      <a:defRPr sz="9900" kern="1200">
        <a:solidFill>
          <a:schemeClr val="tx1"/>
        </a:solidFill>
        <a:latin typeface="Times New Roman" pitchFamily="18" charset="0"/>
        <a:ea typeface="+mn-ea"/>
        <a:cs typeface="+mn-cs"/>
      </a:defRPr>
    </a:lvl8pPr>
    <a:lvl9pPr marL="3652055" algn="l" defTabSz="913018" rtl="0" eaLnBrk="1" latinLnBrk="0" hangingPunct="1">
      <a:defRPr sz="9900"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k Johnson (IWNM)" initials="" lastIdx="4" clrIdx="0"/>
  <p:cmAuthor id="1" name="v-debuye" initials="" lastIdx="8" clrIdx="1"/>
  <p:cmAuthor id="2" name="a-bumont" initials="" lastIdx="1" clrIdx="2"/>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Rg st="1" end="1"/>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8AA5DC"/>
    <a:srgbClr val="FFFFFF"/>
    <a:srgbClr val="FF33CC"/>
    <a:srgbClr val="333333"/>
    <a:srgbClr val="FFFFCC"/>
    <a:srgbClr val="004442"/>
    <a:srgbClr val="008080"/>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0634" autoAdjust="0"/>
    <p:restoredTop sz="99835" autoAdjust="0"/>
  </p:normalViewPr>
  <p:slideViewPr>
    <p:cSldViewPr>
      <p:cViewPr>
        <p:scale>
          <a:sx n="28" d="100"/>
          <a:sy n="28" d="100"/>
        </p:scale>
        <p:origin x="-592" y="-280"/>
      </p:cViewPr>
      <p:guideLst>
        <p:guide orient="horz" pos="10080"/>
        <p:guide pos="13827"/>
      </p:guideLst>
    </p:cSldViewPr>
  </p:slideViewPr>
  <p:notesTextViewPr>
    <p:cViewPr>
      <p:scale>
        <a:sx n="1" d="1"/>
        <a:sy n="1" d="1"/>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Master" Target="slideMasters/slideMaster2.xml"/><Relationship Id="rId6" Type="http://schemas.openxmlformats.org/officeDocument/2006/relationships/slide" Target="slides/slide1.xml"/><Relationship Id="rId7" Type="http://schemas.openxmlformats.org/officeDocument/2006/relationships/notesMaster" Target="notesMasters/notesMaster1.xml"/><Relationship Id="rId8" Type="http://schemas.openxmlformats.org/officeDocument/2006/relationships/handoutMaster" Target="handoutMasters/handoutMaster1.xml"/><Relationship Id="rId9" Type="http://schemas.openxmlformats.org/officeDocument/2006/relationships/printerSettings" Target="printerSettings/printerSettings1.bin"/><Relationship Id="rId10"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3987800" cy="388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8" tIns="46199" rIns="92398" bIns="46199" numCol="1" anchor="t" anchorCtr="0" compatLnSpc="1">
            <a:prstTxWarp prst="textNoShape">
              <a:avLst/>
            </a:prstTxWarp>
          </a:bodyPr>
          <a:lstStyle>
            <a:lvl1pPr defTabSz="923925">
              <a:spcBef>
                <a:spcPct val="0"/>
              </a:spcBef>
              <a:buFontTx/>
              <a:buNone/>
              <a:defRPr sz="1200">
                <a:latin typeface="Arial" charset="0"/>
              </a:defRPr>
            </a:lvl1pPr>
          </a:lstStyle>
          <a:p>
            <a:endParaRPr lang="en-US"/>
          </a:p>
        </p:txBody>
      </p:sp>
      <p:sp>
        <p:nvSpPr>
          <p:cNvPr id="9219" name="Rectangle 3"/>
          <p:cNvSpPr>
            <a:spLocks noGrp="1" noChangeArrowheads="1"/>
          </p:cNvSpPr>
          <p:nvPr>
            <p:ph type="dt" sz="quarter" idx="1"/>
          </p:nvPr>
        </p:nvSpPr>
        <p:spPr bwMode="auto">
          <a:xfrm>
            <a:off x="5213350" y="0"/>
            <a:ext cx="3986213" cy="388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8" tIns="46199" rIns="92398" bIns="46199" numCol="1" anchor="t" anchorCtr="0" compatLnSpc="1">
            <a:prstTxWarp prst="textNoShape">
              <a:avLst/>
            </a:prstTxWarp>
          </a:bodyPr>
          <a:lstStyle>
            <a:lvl1pPr algn="r" defTabSz="923925">
              <a:spcBef>
                <a:spcPct val="0"/>
              </a:spcBef>
              <a:buFontTx/>
              <a:buNone/>
              <a:defRPr sz="1200">
                <a:latin typeface="Arial" charset="0"/>
              </a:defRPr>
            </a:lvl1pPr>
          </a:lstStyle>
          <a:p>
            <a:endParaRPr lang="en-US"/>
          </a:p>
        </p:txBody>
      </p:sp>
      <p:sp>
        <p:nvSpPr>
          <p:cNvPr id="9220" name="Rectangle 4"/>
          <p:cNvSpPr>
            <a:spLocks noGrp="1" noChangeArrowheads="1"/>
          </p:cNvSpPr>
          <p:nvPr>
            <p:ph type="ftr" sz="quarter" idx="2"/>
          </p:nvPr>
        </p:nvSpPr>
        <p:spPr bwMode="auto">
          <a:xfrm>
            <a:off x="0" y="6621463"/>
            <a:ext cx="3987800" cy="388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8" tIns="46199" rIns="92398" bIns="46199" numCol="1" anchor="b" anchorCtr="0" compatLnSpc="1">
            <a:prstTxWarp prst="textNoShape">
              <a:avLst/>
            </a:prstTxWarp>
          </a:bodyPr>
          <a:lstStyle>
            <a:lvl1pPr defTabSz="923925">
              <a:spcBef>
                <a:spcPct val="0"/>
              </a:spcBef>
              <a:buFontTx/>
              <a:buNone/>
              <a:defRPr sz="1200">
                <a:latin typeface="Arial" charset="0"/>
              </a:defRPr>
            </a:lvl1pPr>
          </a:lstStyle>
          <a:p>
            <a:endParaRPr lang="en-US"/>
          </a:p>
        </p:txBody>
      </p:sp>
      <p:sp>
        <p:nvSpPr>
          <p:cNvPr id="9221" name="Rectangle 5"/>
          <p:cNvSpPr>
            <a:spLocks noGrp="1" noChangeArrowheads="1"/>
          </p:cNvSpPr>
          <p:nvPr>
            <p:ph type="sldNum" sz="quarter" idx="3"/>
          </p:nvPr>
        </p:nvSpPr>
        <p:spPr bwMode="auto">
          <a:xfrm>
            <a:off x="5213350" y="6621463"/>
            <a:ext cx="3986213" cy="388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8" tIns="46199" rIns="92398" bIns="46199" numCol="1" anchor="b" anchorCtr="0" compatLnSpc="1">
            <a:prstTxWarp prst="textNoShape">
              <a:avLst/>
            </a:prstTxWarp>
          </a:bodyPr>
          <a:lstStyle>
            <a:lvl1pPr algn="r" defTabSz="923925">
              <a:spcBef>
                <a:spcPct val="0"/>
              </a:spcBef>
              <a:buFontTx/>
              <a:buNone/>
              <a:defRPr sz="1200">
                <a:latin typeface="Arial" charset="0"/>
              </a:defRPr>
            </a:lvl1pPr>
          </a:lstStyle>
          <a:p>
            <a:fld id="{51174361-862A-42D6-B3EE-881F47FEA0E5}" type="slidenum">
              <a:rPr lang="en-US"/>
              <a:pPr/>
              <a:t>‹#›</a:t>
            </a:fld>
            <a:endParaRPr lang="en-US"/>
          </a:p>
        </p:txBody>
      </p:sp>
    </p:spTree>
    <p:extLst>
      <p:ext uri="{BB962C8B-B14F-4D97-AF65-F5344CB8AC3E}">
        <p14:creationId xmlns:p14="http://schemas.microsoft.com/office/powerpoint/2010/main" val="10316068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302809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100" kern="1200">
        <a:solidFill>
          <a:schemeClr val="tx1"/>
        </a:solidFill>
        <a:latin typeface="Times New Roman" pitchFamily="18" charset="0"/>
        <a:ea typeface="+mn-ea"/>
        <a:cs typeface="+mn-cs"/>
      </a:defRPr>
    </a:lvl1pPr>
    <a:lvl2pPr marL="456509" algn="l" rtl="0" fontAlgn="base">
      <a:spcBef>
        <a:spcPct val="30000"/>
      </a:spcBef>
      <a:spcAft>
        <a:spcPct val="0"/>
      </a:spcAft>
      <a:defRPr sz="1100" kern="1200">
        <a:solidFill>
          <a:schemeClr val="tx1"/>
        </a:solidFill>
        <a:latin typeface="Times New Roman" pitchFamily="18" charset="0"/>
        <a:ea typeface="+mn-ea"/>
        <a:cs typeface="+mn-cs"/>
      </a:defRPr>
    </a:lvl2pPr>
    <a:lvl3pPr marL="913018" algn="l" rtl="0" fontAlgn="base">
      <a:spcBef>
        <a:spcPct val="30000"/>
      </a:spcBef>
      <a:spcAft>
        <a:spcPct val="0"/>
      </a:spcAft>
      <a:defRPr sz="1100" kern="1200">
        <a:solidFill>
          <a:schemeClr val="tx1"/>
        </a:solidFill>
        <a:latin typeface="Times New Roman" pitchFamily="18" charset="0"/>
        <a:ea typeface="+mn-ea"/>
        <a:cs typeface="+mn-cs"/>
      </a:defRPr>
    </a:lvl3pPr>
    <a:lvl4pPr marL="1369527" algn="l" rtl="0" fontAlgn="base">
      <a:spcBef>
        <a:spcPct val="30000"/>
      </a:spcBef>
      <a:spcAft>
        <a:spcPct val="0"/>
      </a:spcAft>
      <a:defRPr sz="1100" kern="1200">
        <a:solidFill>
          <a:schemeClr val="tx1"/>
        </a:solidFill>
        <a:latin typeface="Times New Roman" pitchFamily="18" charset="0"/>
        <a:ea typeface="+mn-ea"/>
        <a:cs typeface="+mn-cs"/>
      </a:defRPr>
    </a:lvl4pPr>
    <a:lvl5pPr marL="1826030" algn="l" rtl="0" fontAlgn="base">
      <a:spcBef>
        <a:spcPct val="30000"/>
      </a:spcBef>
      <a:spcAft>
        <a:spcPct val="0"/>
      </a:spcAft>
      <a:defRPr sz="1100" kern="1200">
        <a:solidFill>
          <a:schemeClr val="tx1"/>
        </a:solidFill>
        <a:latin typeface="Times New Roman" pitchFamily="18" charset="0"/>
        <a:ea typeface="+mn-ea"/>
        <a:cs typeface="+mn-cs"/>
      </a:defRPr>
    </a:lvl5pPr>
    <a:lvl6pPr marL="2282534" algn="l" defTabSz="913018" rtl="0" eaLnBrk="1" latinLnBrk="0" hangingPunct="1">
      <a:defRPr sz="1100" kern="1200">
        <a:solidFill>
          <a:schemeClr val="tx1"/>
        </a:solidFill>
        <a:latin typeface="+mn-lt"/>
        <a:ea typeface="+mn-ea"/>
        <a:cs typeface="+mn-cs"/>
      </a:defRPr>
    </a:lvl6pPr>
    <a:lvl7pPr marL="2739037" algn="l" defTabSz="913018" rtl="0" eaLnBrk="1" latinLnBrk="0" hangingPunct="1">
      <a:defRPr sz="1100" kern="1200">
        <a:solidFill>
          <a:schemeClr val="tx1"/>
        </a:solidFill>
        <a:latin typeface="+mn-lt"/>
        <a:ea typeface="+mn-ea"/>
        <a:cs typeface="+mn-cs"/>
      </a:defRPr>
    </a:lvl7pPr>
    <a:lvl8pPr marL="3195546" algn="l" defTabSz="913018" rtl="0" eaLnBrk="1" latinLnBrk="0" hangingPunct="1">
      <a:defRPr sz="1100" kern="1200">
        <a:solidFill>
          <a:schemeClr val="tx1"/>
        </a:solidFill>
        <a:latin typeface="+mn-lt"/>
        <a:ea typeface="+mn-ea"/>
        <a:cs typeface="+mn-cs"/>
      </a:defRPr>
    </a:lvl8pPr>
    <a:lvl9pPr marL="3652055" algn="l" defTabSz="913018" rtl="0" eaLnBrk="1" latinLnBrk="0" hangingPunct="1">
      <a:defRPr sz="11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298" y="9941522"/>
            <a:ext cx="37316159" cy="6860578"/>
          </a:xfrm>
        </p:spPr>
        <p:txBody>
          <a:bodyPr/>
          <a:lstStyle/>
          <a:p>
            <a:r>
              <a:rPr lang="en-CA" smtClean="0"/>
              <a:t>Click to edit Master title style</a:t>
            </a:r>
            <a:endParaRPr lang="en-US" dirty="0"/>
          </a:p>
        </p:txBody>
      </p:sp>
      <p:sp>
        <p:nvSpPr>
          <p:cNvPr id="3" name="Subtitle 2"/>
          <p:cNvSpPr>
            <a:spLocks noGrp="1"/>
          </p:cNvSpPr>
          <p:nvPr>
            <p:ph type="subTitle" idx="1"/>
          </p:nvPr>
        </p:nvSpPr>
        <p:spPr>
          <a:xfrm>
            <a:off x="6584579" y="18135600"/>
            <a:ext cx="30731597" cy="8178800"/>
          </a:xfrm>
        </p:spPr>
        <p:txBody>
          <a:bodyPr/>
          <a:lstStyle>
            <a:lvl1pPr marL="0" indent="0" algn="ctr">
              <a:buNone/>
              <a:defRPr/>
            </a:lvl1pPr>
            <a:lvl2pPr marL="456509" indent="0" algn="ctr">
              <a:buNone/>
              <a:defRPr/>
            </a:lvl2pPr>
            <a:lvl3pPr marL="913018" indent="0" algn="ctr">
              <a:buNone/>
              <a:defRPr/>
            </a:lvl3pPr>
            <a:lvl4pPr marL="1369527" indent="0" algn="ctr">
              <a:buNone/>
              <a:defRPr/>
            </a:lvl4pPr>
            <a:lvl5pPr marL="1826030" indent="0" algn="ctr">
              <a:buNone/>
              <a:defRPr/>
            </a:lvl5pPr>
            <a:lvl6pPr marL="2282534" indent="0" algn="ctr">
              <a:buNone/>
              <a:defRPr/>
            </a:lvl6pPr>
            <a:lvl7pPr marL="2739037" indent="0" algn="ctr">
              <a:buNone/>
              <a:defRPr/>
            </a:lvl7pPr>
            <a:lvl8pPr marL="3195546" indent="0" algn="ctr">
              <a:buNone/>
              <a:defRPr/>
            </a:lvl8pPr>
            <a:lvl9pPr marL="3652055" indent="0" algn="ctr">
              <a:buNone/>
              <a:defRPr/>
            </a:lvl9pPr>
          </a:lstStyle>
          <a:p>
            <a:r>
              <a:rPr lang="en-CA"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B16B3DE-DF09-4906-844B-5EE0F3CA3599}" type="slidenum">
              <a:rPr lang="en-US"/>
              <a:pPr/>
              <a:t>‹#›</a:t>
            </a:fld>
            <a:endParaRPr lang="en-US"/>
          </a:p>
        </p:txBody>
      </p:sp>
    </p:spTree>
    <p:extLst>
      <p:ext uri="{BB962C8B-B14F-4D97-AF65-F5344CB8AC3E}">
        <p14:creationId xmlns:p14="http://schemas.microsoft.com/office/powerpoint/2010/main" val="17003664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1B589F5-D518-43B7-B956-3BF6DAD420C8}" type="slidenum">
              <a:rPr lang="en-US"/>
              <a:pPr/>
              <a:t>‹#›</a:t>
            </a:fld>
            <a:endParaRPr lang="en-US"/>
          </a:p>
        </p:txBody>
      </p:sp>
    </p:spTree>
    <p:extLst>
      <p:ext uri="{BB962C8B-B14F-4D97-AF65-F5344CB8AC3E}">
        <p14:creationId xmlns:p14="http://schemas.microsoft.com/office/powerpoint/2010/main" val="1845431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8569" y="1282119"/>
            <a:ext cx="9876847" cy="27306192"/>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2195311" y="1282119"/>
            <a:ext cx="29502603" cy="27306192"/>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D77BDF0-292A-494B-9D2E-6D647367B3A4}" type="slidenum">
              <a:rPr lang="en-US"/>
              <a:pPr/>
              <a:t>‹#›</a:t>
            </a:fld>
            <a:endParaRPr lang="en-US"/>
          </a:p>
        </p:txBody>
      </p:sp>
    </p:spTree>
    <p:extLst>
      <p:ext uri="{BB962C8B-B14F-4D97-AF65-F5344CB8AC3E}">
        <p14:creationId xmlns:p14="http://schemas.microsoft.com/office/powerpoint/2010/main" val="4514902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2195323" y="1282106"/>
            <a:ext cx="39510109" cy="5334000"/>
          </a:xfrm>
        </p:spPr>
        <p:txBody>
          <a:bodyPr/>
          <a:lstStyle/>
          <a:p>
            <a:r>
              <a:rPr lang="en-CA" smtClean="0"/>
              <a:t>Click to edit Master title style</a:t>
            </a:r>
            <a:endParaRPr lang="en-US"/>
          </a:p>
        </p:txBody>
      </p:sp>
      <p:sp>
        <p:nvSpPr>
          <p:cNvPr id="3" name="Text Placeholder 2"/>
          <p:cNvSpPr>
            <a:spLocks noGrp="1"/>
          </p:cNvSpPr>
          <p:nvPr>
            <p:ph type="body" sz="half" idx="1"/>
          </p:nvPr>
        </p:nvSpPr>
        <p:spPr>
          <a:xfrm>
            <a:off x="2195311" y="7467612"/>
            <a:ext cx="19689725" cy="21120694"/>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quarter" idx="2"/>
          </p:nvPr>
        </p:nvSpPr>
        <p:spPr>
          <a:xfrm>
            <a:off x="22015691" y="7467613"/>
            <a:ext cx="19689725" cy="10492977"/>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Content Placeholder 4"/>
          <p:cNvSpPr>
            <a:spLocks noGrp="1"/>
          </p:cNvSpPr>
          <p:nvPr>
            <p:ph sz="quarter" idx="3"/>
          </p:nvPr>
        </p:nvSpPr>
        <p:spPr>
          <a:xfrm>
            <a:off x="22015691" y="18093939"/>
            <a:ext cx="19689725" cy="10494368"/>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Date Placeholder 5"/>
          <p:cNvSpPr>
            <a:spLocks noGrp="1"/>
          </p:cNvSpPr>
          <p:nvPr>
            <p:ph type="dt" sz="half" idx="10"/>
          </p:nvPr>
        </p:nvSpPr>
        <p:spPr>
          <a:xfrm>
            <a:off x="2195323" y="29143922"/>
            <a:ext cx="10242959" cy="2222500"/>
          </a:xfrm>
        </p:spPr>
        <p:txBody>
          <a:bodyPr/>
          <a:lstStyle>
            <a:lvl1pPr>
              <a:defRPr/>
            </a:lvl1pPr>
          </a:lstStyle>
          <a:p>
            <a:endParaRPr lang="en-US"/>
          </a:p>
        </p:txBody>
      </p:sp>
      <p:sp>
        <p:nvSpPr>
          <p:cNvPr id="7" name="Footer Placeholder 6"/>
          <p:cNvSpPr>
            <a:spLocks noGrp="1"/>
          </p:cNvSpPr>
          <p:nvPr>
            <p:ph type="ftr" sz="quarter" idx="11"/>
          </p:nvPr>
        </p:nvSpPr>
        <p:spPr>
          <a:xfrm>
            <a:off x="14999701" y="29143922"/>
            <a:ext cx="13901353" cy="2222500"/>
          </a:xfrm>
        </p:spPr>
        <p:txBody>
          <a:bodyPr/>
          <a:lstStyle>
            <a:lvl1pPr>
              <a:defRPr/>
            </a:lvl1pPr>
          </a:lstStyle>
          <a:p>
            <a:endParaRPr lang="en-US"/>
          </a:p>
        </p:txBody>
      </p:sp>
      <p:sp>
        <p:nvSpPr>
          <p:cNvPr id="8" name="Slide Number Placeholder 7"/>
          <p:cNvSpPr>
            <a:spLocks noGrp="1"/>
          </p:cNvSpPr>
          <p:nvPr>
            <p:ph type="sldNum" sz="quarter" idx="12"/>
          </p:nvPr>
        </p:nvSpPr>
        <p:spPr>
          <a:xfrm>
            <a:off x="31462473" y="29143922"/>
            <a:ext cx="10242959" cy="2222500"/>
          </a:xfrm>
        </p:spPr>
        <p:txBody>
          <a:bodyPr/>
          <a:lstStyle>
            <a:lvl1pPr>
              <a:defRPr/>
            </a:lvl1pPr>
          </a:lstStyle>
          <a:p>
            <a:fld id="{399F81F1-3B06-4A4B-9BD7-73B44DED6B47}" type="slidenum">
              <a:rPr lang="en-US"/>
              <a:pPr/>
              <a:t>‹#›</a:t>
            </a:fld>
            <a:endParaRPr lang="en-US"/>
          </a:p>
        </p:txBody>
      </p:sp>
    </p:spTree>
    <p:extLst>
      <p:ext uri="{BB962C8B-B14F-4D97-AF65-F5344CB8AC3E}">
        <p14:creationId xmlns:p14="http://schemas.microsoft.com/office/powerpoint/2010/main" val="16583139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555" y="9941986"/>
            <a:ext cx="37315616" cy="6860117"/>
          </a:xfrm>
        </p:spPr>
        <p:txBody>
          <a:bodyPr/>
          <a:lstStyle/>
          <a:p>
            <a:r>
              <a:rPr lang="en-CA" smtClean="0"/>
              <a:t>Click to edit Master title style</a:t>
            </a:r>
            <a:endParaRPr lang="en-CA"/>
          </a:p>
        </p:txBody>
      </p:sp>
      <p:sp>
        <p:nvSpPr>
          <p:cNvPr id="3" name="Subtitle 2"/>
          <p:cNvSpPr>
            <a:spLocks noGrp="1"/>
          </p:cNvSpPr>
          <p:nvPr>
            <p:ph type="subTitle" idx="1"/>
          </p:nvPr>
        </p:nvSpPr>
        <p:spPr>
          <a:xfrm>
            <a:off x="6585109" y="18135600"/>
            <a:ext cx="30730508" cy="8178800"/>
          </a:xfrm>
        </p:spPr>
        <p:txBody>
          <a:bodyPr/>
          <a:lstStyle>
            <a:lvl1pPr marL="0" indent="0" algn="ctr">
              <a:buNone/>
              <a:defRPr>
                <a:solidFill>
                  <a:schemeClr val="tx1">
                    <a:tint val="75000"/>
                  </a:schemeClr>
                </a:solidFill>
              </a:defRPr>
            </a:lvl1pPr>
            <a:lvl2pPr marL="2168682" indent="0" algn="ctr">
              <a:buNone/>
              <a:defRPr>
                <a:solidFill>
                  <a:schemeClr val="tx1">
                    <a:tint val="75000"/>
                  </a:schemeClr>
                </a:solidFill>
              </a:defRPr>
            </a:lvl2pPr>
            <a:lvl3pPr marL="4337365" indent="0" algn="ctr">
              <a:buNone/>
              <a:defRPr>
                <a:solidFill>
                  <a:schemeClr val="tx1">
                    <a:tint val="75000"/>
                  </a:schemeClr>
                </a:solidFill>
              </a:defRPr>
            </a:lvl3pPr>
            <a:lvl4pPr marL="6506047" indent="0" algn="ctr">
              <a:buNone/>
              <a:defRPr>
                <a:solidFill>
                  <a:schemeClr val="tx1">
                    <a:tint val="75000"/>
                  </a:schemeClr>
                </a:solidFill>
              </a:defRPr>
            </a:lvl4pPr>
            <a:lvl5pPr marL="8674730" indent="0" algn="ctr">
              <a:buNone/>
              <a:defRPr>
                <a:solidFill>
                  <a:schemeClr val="tx1">
                    <a:tint val="75000"/>
                  </a:schemeClr>
                </a:solidFill>
              </a:defRPr>
            </a:lvl5pPr>
            <a:lvl6pPr marL="10843412" indent="0" algn="ctr">
              <a:buNone/>
              <a:defRPr>
                <a:solidFill>
                  <a:schemeClr val="tx1">
                    <a:tint val="75000"/>
                  </a:schemeClr>
                </a:solidFill>
              </a:defRPr>
            </a:lvl6pPr>
            <a:lvl7pPr marL="13012095" indent="0" algn="ctr">
              <a:buNone/>
              <a:defRPr>
                <a:solidFill>
                  <a:schemeClr val="tx1">
                    <a:tint val="75000"/>
                  </a:schemeClr>
                </a:solidFill>
              </a:defRPr>
            </a:lvl7pPr>
            <a:lvl8pPr marL="15180777" indent="0" algn="ctr">
              <a:buNone/>
              <a:defRPr>
                <a:solidFill>
                  <a:schemeClr val="tx1">
                    <a:tint val="75000"/>
                  </a:schemeClr>
                </a:solidFill>
              </a:defRPr>
            </a:lvl8pPr>
            <a:lvl9pPr marL="17349460" indent="0" algn="ctr">
              <a:buNone/>
              <a:defRPr>
                <a:solidFill>
                  <a:schemeClr val="tx1">
                    <a:tint val="75000"/>
                  </a:schemeClr>
                </a:solidFill>
              </a:defRPr>
            </a:lvl9pPr>
          </a:lstStyle>
          <a:p>
            <a:r>
              <a:rPr lang="en-CA" smtClean="0"/>
              <a:t>Click to edit Master subtitle style</a:t>
            </a:r>
            <a:endParaRPr lang="en-CA"/>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16B3DE-DF09-4906-844B-5EE0F3CA3599}" type="slidenum">
              <a:rPr lang="en-US" smtClean="0"/>
              <a:pPr/>
              <a:t>‹#›</a:t>
            </a:fld>
            <a:endParaRPr lang="en-US"/>
          </a:p>
        </p:txBody>
      </p:sp>
    </p:spTree>
    <p:extLst>
      <p:ext uri="{BB962C8B-B14F-4D97-AF65-F5344CB8AC3E}">
        <p14:creationId xmlns:p14="http://schemas.microsoft.com/office/powerpoint/2010/main" val="23074494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CA"/>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CA"/>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1B922D-2EB9-440C-AD24-8BCA926725CE}" type="slidenum">
              <a:rPr lang="en-US" smtClean="0"/>
              <a:pPr/>
              <a:t>‹#›</a:t>
            </a:fld>
            <a:endParaRPr lang="en-US"/>
          </a:p>
        </p:txBody>
      </p:sp>
    </p:spTree>
    <p:extLst>
      <p:ext uri="{BB962C8B-B14F-4D97-AF65-F5344CB8AC3E}">
        <p14:creationId xmlns:p14="http://schemas.microsoft.com/office/powerpoint/2010/main" val="22491862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855" y="20565536"/>
            <a:ext cx="37315616" cy="6356350"/>
          </a:xfrm>
        </p:spPr>
        <p:txBody>
          <a:bodyPr anchor="t"/>
          <a:lstStyle>
            <a:lvl1pPr algn="l">
              <a:defRPr sz="19000" b="1" cap="all"/>
            </a:lvl1pPr>
          </a:lstStyle>
          <a:p>
            <a:r>
              <a:rPr lang="en-CA" smtClean="0"/>
              <a:t>Click to edit Master title style</a:t>
            </a:r>
            <a:endParaRPr lang="en-CA"/>
          </a:p>
        </p:txBody>
      </p:sp>
      <p:sp>
        <p:nvSpPr>
          <p:cNvPr id="3" name="Text Placeholder 2"/>
          <p:cNvSpPr>
            <a:spLocks noGrp="1"/>
          </p:cNvSpPr>
          <p:nvPr>
            <p:ph type="body" idx="1"/>
          </p:nvPr>
        </p:nvSpPr>
        <p:spPr>
          <a:xfrm>
            <a:off x="3467855" y="13564663"/>
            <a:ext cx="37315616" cy="7000873"/>
          </a:xfrm>
        </p:spPr>
        <p:txBody>
          <a:bodyPr anchor="b"/>
          <a:lstStyle>
            <a:lvl1pPr marL="0" indent="0">
              <a:buNone/>
              <a:defRPr sz="9500">
                <a:solidFill>
                  <a:schemeClr val="tx1">
                    <a:tint val="75000"/>
                  </a:schemeClr>
                </a:solidFill>
              </a:defRPr>
            </a:lvl1pPr>
            <a:lvl2pPr marL="2168682" indent="0">
              <a:buNone/>
              <a:defRPr sz="8500">
                <a:solidFill>
                  <a:schemeClr val="tx1">
                    <a:tint val="75000"/>
                  </a:schemeClr>
                </a:solidFill>
              </a:defRPr>
            </a:lvl2pPr>
            <a:lvl3pPr marL="4337365" indent="0">
              <a:buNone/>
              <a:defRPr sz="7600">
                <a:solidFill>
                  <a:schemeClr val="tx1">
                    <a:tint val="75000"/>
                  </a:schemeClr>
                </a:solidFill>
              </a:defRPr>
            </a:lvl3pPr>
            <a:lvl4pPr marL="6506047" indent="0">
              <a:buNone/>
              <a:defRPr sz="6600">
                <a:solidFill>
                  <a:schemeClr val="tx1">
                    <a:tint val="75000"/>
                  </a:schemeClr>
                </a:solidFill>
              </a:defRPr>
            </a:lvl4pPr>
            <a:lvl5pPr marL="8674730" indent="0">
              <a:buNone/>
              <a:defRPr sz="6600">
                <a:solidFill>
                  <a:schemeClr val="tx1">
                    <a:tint val="75000"/>
                  </a:schemeClr>
                </a:solidFill>
              </a:defRPr>
            </a:lvl5pPr>
            <a:lvl6pPr marL="10843412" indent="0">
              <a:buNone/>
              <a:defRPr sz="6600">
                <a:solidFill>
                  <a:schemeClr val="tx1">
                    <a:tint val="75000"/>
                  </a:schemeClr>
                </a:solidFill>
              </a:defRPr>
            </a:lvl6pPr>
            <a:lvl7pPr marL="13012095" indent="0">
              <a:buNone/>
              <a:defRPr sz="6600">
                <a:solidFill>
                  <a:schemeClr val="tx1">
                    <a:tint val="75000"/>
                  </a:schemeClr>
                </a:solidFill>
              </a:defRPr>
            </a:lvl7pPr>
            <a:lvl8pPr marL="15180777" indent="0">
              <a:buNone/>
              <a:defRPr sz="6600">
                <a:solidFill>
                  <a:schemeClr val="tx1">
                    <a:tint val="75000"/>
                  </a:schemeClr>
                </a:solidFill>
              </a:defRPr>
            </a:lvl8pPr>
            <a:lvl9pPr marL="17349460" indent="0">
              <a:buNone/>
              <a:defRPr sz="66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70FA14-9D39-4806-949E-B3BE3891BC43}" type="slidenum">
              <a:rPr lang="en-US" smtClean="0"/>
              <a:pPr/>
              <a:t>‹#›</a:t>
            </a:fld>
            <a:endParaRPr lang="en-US"/>
          </a:p>
        </p:txBody>
      </p:sp>
    </p:spTree>
    <p:extLst>
      <p:ext uri="{BB962C8B-B14F-4D97-AF65-F5344CB8AC3E}">
        <p14:creationId xmlns:p14="http://schemas.microsoft.com/office/powerpoint/2010/main" val="31701743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CA"/>
          </a:p>
        </p:txBody>
      </p:sp>
      <p:sp>
        <p:nvSpPr>
          <p:cNvPr id="3" name="Content Placeholder 2"/>
          <p:cNvSpPr>
            <a:spLocks noGrp="1"/>
          </p:cNvSpPr>
          <p:nvPr>
            <p:ph sz="half" idx="1"/>
          </p:nvPr>
        </p:nvSpPr>
        <p:spPr>
          <a:xfrm>
            <a:off x="2195036" y="7467602"/>
            <a:ext cx="19389487" cy="21121161"/>
          </a:xfrm>
        </p:spPr>
        <p:txBody>
          <a:bodyPr/>
          <a:lstStyle>
            <a:lvl1pPr>
              <a:defRPr sz="13300"/>
            </a:lvl1pPr>
            <a:lvl2pPr>
              <a:defRPr sz="11400"/>
            </a:lvl2pPr>
            <a:lvl3pPr>
              <a:defRPr sz="9500"/>
            </a:lvl3pPr>
            <a:lvl4pPr>
              <a:defRPr sz="8500"/>
            </a:lvl4pPr>
            <a:lvl5pPr>
              <a:defRPr sz="8500"/>
            </a:lvl5pPr>
            <a:lvl6pPr>
              <a:defRPr sz="8500"/>
            </a:lvl6pPr>
            <a:lvl7pPr>
              <a:defRPr sz="8500"/>
            </a:lvl7pPr>
            <a:lvl8pPr>
              <a:defRPr sz="8500"/>
            </a:lvl8pPr>
            <a:lvl9pPr>
              <a:defRPr sz="85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CA"/>
          </a:p>
        </p:txBody>
      </p:sp>
      <p:sp>
        <p:nvSpPr>
          <p:cNvPr id="4" name="Content Placeholder 3"/>
          <p:cNvSpPr>
            <a:spLocks noGrp="1"/>
          </p:cNvSpPr>
          <p:nvPr>
            <p:ph sz="half" idx="2"/>
          </p:nvPr>
        </p:nvSpPr>
        <p:spPr>
          <a:xfrm>
            <a:off x="22316202" y="7467602"/>
            <a:ext cx="19389487" cy="21121161"/>
          </a:xfrm>
        </p:spPr>
        <p:txBody>
          <a:bodyPr/>
          <a:lstStyle>
            <a:lvl1pPr>
              <a:defRPr sz="13300"/>
            </a:lvl1pPr>
            <a:lvl2pPr>
              <a:defRPr sz="11400"/>
            </a:lvl2pPr>
            <a:lvl3pPr>
              <a:defRPr sz="9500"/>
            </a:lvl3pPr>
            <a:lvl4pPr>
              <a:defRPr sz="8500"/>
            </a:lvl4pPr>
            <a:lvl5pPr>
              <a:defRPr sz="8500"/>
            </a:lvl5pPr>
            <a:lvl6pPr>
              <a:defRPr sz="8500"/>
            </a:lvl6pPr>
            <a:lvl7pPr>
              <a:defRPr sz="8500"/>
            </a:lvl7pPr>
            <a:lvl8pPr>
              <a:defRPr sz="8500"/>
            </a:lvl8pPr>
            <a:lvl9pPr>
              <a:defRPr sz="85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CA"/>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6C924F-BBDA-41FD-9C55-1FB7E56E7068}" type="slidenum">
              <a:rPr lang="en-US" smtClean="0"/>
              <a:pPr/>
              <a:t>‹#›</a:t>
            </a:fld>
            <a:endParaRPr lang="en-US"/>
          </a:p>
        </p:txBody>
      </p:sp>
    </p:spTree>
    <p:extLst>
      <p:ext uri="{BB962C8B-B14F-4D97-AF65-F5344CB8AC3E}">
        <p14:creationId xmlns:p14="http://schemas.microsoft.com/office/powerpoint/2010/main" val="19811104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CA"/>
          </a:p>
        </p:txBody>
      </p:sp>
      <p:sp>
        <p:nvSpPr>
          <p:cNvPr id="3" name="Text Placeholder 2"/>
          <p:cNvSpPr>
            <a:spLocks noGrp="1"/>
          </p:cNvSpPr>
          <p:nvPr>
            <p:ph type="body" idx="1"/>
          </p:nvPr>
        </p:nvSpPr>
        <p:spPr>
          <a:xfrm>
            <a:off x="2195036" y="7163861"/>
            <a:ext cx="19397111" cy="2985556"/>
          </a:xfrm>
        </p:spPr>
        <p:txBody>
          <a:bodyPr anchor="b"/>
          <a:lstStyle>
            <a:lvl1pPr marL="0" indent="0">
              <a:buNone/>
              <a:defRPr sz="11400" b="1"/>
            </a:lvl1pPr>
            <a:lvl2pPr marL="2168682" indent="0">
              <a:buNone/>
              <a:defRPr sz="9500" b="1"/>
            </a:lvl2pPr>
            <a:lvl3pPr marL="4337365" indent="0">
              <a:buNone/>
              <a:defRPr sz="8500" b="1"/>
            </a:lvl3pPr>
            <a:lvl4pPr marL="6506047" indent="0">
              <a:buNone/>
              <a:defRPr sz="7600" b="1"/>
            </a:lvl4pPr>
            <a:lvl5pPr marL="8674730" indent="0">
              <a:buNone/>
              <a:defRPr sz="7600" b="1"/>
            </a:lvl5pPr>
            <a:lvl6pPr marL="10843412" indent="0">
              <a:buNone/>
              <a:defRPr sz="7600" b="1"/>
            </a:lvl6pPr>
            <a:lvl7pPr marL="13012095" indent="0">
              <a:buNone/>
              <a:defRPr sz="7600" b="1"/>
            </a:lvl7pPr>
            <a:lvl8pPr marL="15180777" indent="0">
              <a:buNone/>
              <a:defRPr sz="7600" b="1"/>
            </a:lvl8pPr>
            <a:lvl9pPr marL="17349460" indent="0">
              <a:buNone/>
              <a:defRPr sz="7600" b="1"/>
            </a:lvl9pPr>
          </a:lstStyle>
          <a:p>
            <a:pPr lvl="0"/>
            <a:r>
              <a:rPr lang="en-CA" smtClean="0"/>
              <a:t>Click to edit Master text styles</a:t>
            </a:r>
          </a:p>
        </p:txBody>
      </p:sp>
      <p:sp>
        <p:nvSpPr>
          <p:cNvPr id="4" name="Content Placeholder 3"/>
          <p:cNvSpPr>
            <a:spLocks noGrp="1"/>
          </p:cNvSpPr>
          <p:nvPr>
            <p:ph sz="half" idx="2"/>
          </p:nvPr>
        </p:nvSpPr>
        <p:spPr>
          <a:xfrm>
            <a:off x="2195036" y="10149417"/>
            <a:ext cx="19397111" cy="18439344"/>
          </a:xfrm>
        </p:spPr>
        <p:txBody>
          <a:bodyPr/>
          <a:lstStyle>
            <a:lvl1pPr>
              <a:defRPr sz="11400"/>
            </a:lvl1pPr>
            <a:lvl2pPr>
              <a:defRPr sz="9500"/>
            </a:lvl2pPr>
            <a:lvl3pPr>
              <a:defRPr sz="8500"/>
            </a:lvl3pPr>
            <a:lvl4pPr>
              <a:defRPr sz="7600"/>
            </a:lvl4pPr>
            <a:lvl5pPr>
              <a:defRPr sz="7600"/>
            </a:lvl5pPr>
            <a:lvl6pPr>
              <a:defRPr sz="7600"/>
            </a:lvl6pPr>
            <a:lvl7pPr>
              <a:defRPr sz="7600"/>
            </a:lvl7pPr>
            <a:lvl8pPr>
              <a:defRPr sz="7600"/>
            </a:lvl8pPr>
            <a:lvl9pPr>
              <a:defRPr sz="7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CA"/>
          </a:p>
        </p:txBody>
      </p:sp>
      <p:sp>
        <p:nvSpPr>
          <p:cNvPr id="5" name="Text Placeholder 4"/>
          <p:cNvSpPr>
            <a:spLocks noGrp="1"/>
          </p:cNvSpPr>
          <p:nvPr>
            <p:ph type="body" sz="quarter" idx="3"/>
          </p:nvPr>
        </p:nvSpPr>
        <p:spPr>
          <a:xfrm>
            <a:off x="22300961" y="7163861"/>
            <a:ext cx="19404730" cy="2985556"/>
          </a:xfrm>
        </p:spPr>
        <p:txBody>
          <a:bodyPr anchor="b"/>
          <a:lstStyle>
            <a:lvl1pPr marL="0" indent="0">
              <a:buNone/>
              <a:defRPr sz="11400" b="1"/>
            </a:lvl1pPr>
            <a:lvl2pPr marL="2168682" indent="0">
              <a:buNone/>
              <a:defRPr sz="9500" b="1"/>
            </a:lvl2pPr>
            <a:lvl3pPr marL="4337365" indent="0">
              <a:buNone/>
              <a:defRPr sz="8500" b="1"/>
            </a:lvl3pPr>
            <a:lvl4pPr marL="6506047" indent="0">
              <a:buNone/>
              <a:defRPr sz="7600" b="1"/>
            </a:lvl4pPr>
            <a:lvl5pPr marL="8674730" indent="0">
              <a:buNone/>
              <a:defRPr sz="7600" b="1"/>
            </a:lvl5pPr>
            <a:lvl6pPr marL="10843412" indent="0">
              <a:buNone/>
              <a:defRPr sz="7600" b="1"/>
            </a:lvl6pPr>
            <a:lvl7pPr marL="13012095" indent="0">
              <a:buNone/>
              <a:defRPr sz="7600" b="1"/>
            </a:lvl7pPr>
            <a:lvl8pPr marL="15180777" indent="0">
              <a:buNone/>
              <a:defRPr sz="7600" b="1"/>
            </a:lvl8pPr>
            <a:lvl9pPr marL="17349460" indent="0">
              <a:buNone/>
              <a:defRPr sz="7600" b="1"/>
            </a:lvl9pPr>
          </a:lstStyle>
          <a:p>
            <a:pPr lvl="0"/>
            <a:r>
              <a:rPr lang="en-CA" smtClean="0"/>
              <a:t>Click to edit Master text styles</a:t>
            </a:r>
          </a:p>
        </p:txBody>
      </p:sp>
      <p:sp>
        <p:nvSpPr>
          <p:cNvPr id="6" name="Content Placeholder 5"/>
          <p:cNvSpPr>
            <a:spLocks noGrp="1"/>
          </p:cNvSpPr>
          <p:nvPr>
            <p:ph sz="quarter" idx="4"/>
          </p:nvPr>
        </p:nvSpPr>
        <p:spPr>
          <a:xfrm>
            <a:off x="22300961" y="10149417"/>
            <a:ext cx="19404730" cy="18439344"/>
          </a:xfrm>
        </p:spPr>
        <p:txBody>
          <a:bodyPr/>
          <a:lstStyle>
            <a:lvl1pPr>
              <a:defRPr sz="11400"/>
            </a:lvl1pPr>
            <a:lvl2pPr>
              <a:defRPr sz="9500"/>
            </a:lvl2pPr>
            <a:lvl3pPr>
              <a:defRPr sz="8500"/>
            </a:lvl3pPr>
            <a:lvl4pPr>
              <a:defRPr sz="7600"/>
            </a:lvl4pPr>
            <a:lvl5pPr>
              <a:defRPr sz="7600"/>
            </a:lvl5pPr>
            <a:lvl6pPr>
              <a:defRPr sz="7600"/>
            </a:lvl6pPr>
            <a:lvl7pPr>
              <a:defRPr sz="7600"/>
            </a:lvl7pPr>
            <a:lvl8pPr>
              <a:defRPr sz="7600"/>
            </a:lvl8pPr>
            <a:lvl9pPr>
              <a:defRPr sz="7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CA"/>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7FBADF-B505-4198-8365-9B71066E0556}" type="slidenum">
              <a:rPr lang="en-US" smtClean="0"/>
              <a:pPr/>
              <a:t>‹#›</a:t>
            </a:fld>
            <a:endParaRPr lang="en-US"/>
          </a:p>
        </p:txBody>
      </p:sp>
    </p:spTree>
    <p:extLst>
      <p:ext uri="{BB962C8B-B14F-4D97-AF65-F5344CB8AC3E}">
        <p14:creationId xmlns:p14="http://schemas.microsoft.com/office/powerpoint/2010/main" val="33428888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CA"/>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2942252-4A21-4631-A3D7-208DDDEC7C17}" type="slidenum">
              <a:rPr lang="en-US" smtClean="0"/>
              <a:pPr/>
              <a:t>‹#›</a:t>
            </a:fld>
            <a:endParaRPr lang="en-US"/>
          </a:p>
        </p:txBody>
      </p:sp>
    </p:spTree>
    <p:extLst>
      <p:ext uri="{BB962C8B-B14F-4D97-AF65-F5344CB8AC3E}">
        <p14:creationId xmlns:p14="http://schemas.microsoft.com/office/powerpoint/2010/main" val="16549930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AFCFBB-598A-4730-9CBA-908DB7144FCC}" type="slidenum">
              <a:rPr lang="en-US" smtClean="0"/>
              <a:pPr/>
              <a:t>‹#›</a:t>
            </a:fld>
            <a:endParaRPr lang="en-US"/>
          </a:p>
        </p:txBody>
      </p:sp>
    </p:spTree>
    <p:extLst>
      <p:ext uri="{BB962C8B-B14F-4D97-AF65-F5344CB8AC3E}">
        <p14:creationId xmlns:p14="http://schemas.microsoft.com/office/powerpoint/2010/main" val="166750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dirty="0"/>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11B922D-2EB9-440C-AD24-8BCA926725CE}" type="slidenum">
              <a:rPr lang="en-US"/>
              <a:pPr/>
              <a:t>‹#›</a:t>
            </a:fld>
            <a:endParaRPr lang="en-US"/>
          </a:p>
        </p:txBody>
      </p:sp>
    </p:spTree>
    <p:extLst>
      <p:ext uri="{BB962C8B-B14F-4D97-AF65-F5344CB8AC3E}">
        <p14:creationId xmlns:p14="http://schemas.microsoft.com/office/powerpoint/2010/main" val="17841193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5039" y="1274233"/>
            <a:ext cx="14443036" cy="5422900"/>
          </a:xfrm>
        </p:spPr>
        <p:txBody>
          <a:bodyPr anchor="b"/>
          <a:lstStyle>
            <a:lvl1pPr algn="l">
              <a:defRPr sz="9500" b="1"/>
            </a:lvl1pPr>
          </a:lstStyle>
          <a:p>
            <a:r>
              <a:rPr lang="en-CA" smtClean="0"/>
              <a:t>Click to edit Master title style</a:t>
            </a:r>
            <a:endParaRPr lang="en-CA"/>
          </a:p>
        </p:txBody>
      </p:sp>
      <p:sp>
        <p:nvSpPr>
          <p:cNvPr id="3" name="Content Placeholder 2"/>
          <p:cNvSpPr>
            <a:spLocks noGrp="1"/>
          </p:cNvSpPr>
          <p:nvPr>
            <p:ph idx="1"/>
          </p:nvPr>
        </p:nvSpPr>
        <p:spPr>
          <a:xfrm>
            <a:off x="17163964" y="1274236"/>
            <a:ext cx="24541725" cy="27314527"/>
          </a:xfrm>
        </p:spPr>
        <p:txBody>
          <a:bodyPr/>
          <a:lstStyle>
            <a:lvl1pPr>
              <a:defRPr sz="15200"/>
            </a:lvl1pPr>
            <a:lvl2pPr>
              <a:defRPr sz="13300"/>
            </a:lvl2pPr>
            <a:lvl3pPr>
              <a:defRPr sz="11400"/>
            </a:lvl3pPr>
            <a:lvl4pPr>
              <a:defRPr sz="9500"/>
            </a:lvl4pPr>
            <a:lvl5pPr>
              <a:defRPr sz="9500"/>
            </a:lvl5pPr>
            <a:lvl6pPr>
              <a:defRPr sz="9500"/>
            </a:lvl6pPr>
            <a:lvl7pPr>
              <a:defRPr sz="9500"/>
            </a:lvl7pPr>
            <a:lvl8pPr>
              <a:defRPr sz="9500"/>
            </a:lvl8pPr>
            <a:lvl9pPr>
              <a:defRPr sz="95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CA"/>
          </a:p>
        </p:txBody>
      </p:sp>
      <p:sp>
        <p:nvSpPr>
          <p:cNvPr id="4" name="Text Placeholder 3"/>
          <p:cNvSpPr>
            <a:spLocks noGrp="1"/>
          </p:cNvSpPr>
          <p:nvPr>
            <p:ph type="body" sz="half" idx="2"/>
          </p:nvPr>
        </p:nvSpPr>
        <p:spPr>
          <a:xfrm>
            <a:off x="2195039" y="6697136"/>
            <a:ext cx="14443036" cy="21891627"/>
          </a:xfrm>
        </p:spPr>
        <p:txBody>
          <a:bodyPr/>
          <a:lstStyle>
            <a:lvl1pPr marL="0" indent="0">
              <a:buNone/>
              <a:defRPr sz="6600"/>
            </a:lvl1pPr>
            <a:lvl2pPr marL="2168682" indent="0">
              <a:buNone/>
              <a:defRPr sz="5700"/>
            </a:lvl2pPr>
            <a:lvl3pPr marL="4337365" indent="0">
              <a:buNone/>
              <a:defRPr sz="4700"/>
            </a:lvl3pPr>
            <a:lvl4pPr marL="6506047" indent="0">
              <a:buNone/>
              <a:defRPr sz="4300"/>
            </a:lvl4pPr>
            <a:lvl5pPr marL="8674730" indent="0">
              <a:buNone/>
              <a:defRPr sz="4300"/>
            </a:lvl5pPr>
            <a:lvl6pPr marL="10843412" indent="0">
              <a:buNone/>
              <a:defRPr sz="4300"/>
            </a:lvl6pPr>
            <a:lvl7pPr marL="13012095" indent="0">
              <a:buNone/>
              <a:defRPr sz="4300"/>
            </a:lvl7pPr>
            <a:lvl8pPr marL="15180777" indent="0">
              <a:buNone/>
              <a:defRPr sz="4300"/>
            </a:lvl8pPr>
            <a:lvl9pPr marL="17349460" indent="0">
              <a:buNone/>
              <a:defRPr sz="4300"/>
            </a:lvl9pPr>
          </a:lstStyle>
          <a:p>
            <a:pPr lvl="0"/>
            <a:r>
              <a:rPr lang="en-CA"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657E9A-23B7-4516-94D3-88C02B0CF07E}" type="slidenum">
              <a:rPr lang="en-US" smtClean="0"/>
              <a:pPr/>
              <a:t>‹#›</a:t>
            </a:fld>
            <a:endParaRPr lang="en-US"/>
          </a:p>
        </p:txBody>
      </p:sp>
    </p:spTree>
    <p:extLst>
      <p:ext uri="{BB962C8B-B14F-4D97-AF65-F5344CB8AC3E}">
        <p14:creationId xmlns:p14="http://schemas.microsoft.com/office/powerpoint/2010/main" val="2609880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4849" y="22402800"/>
            <a:ext cx="26340435" cy="2644777"/>
          </a:xfrm>
        </p:spPr>
        <p:txBody>
          <a:bodyPr anchor="b"/>
          <a:lstStyle>
            <a:lvl1pPr algn="l">
              <a:defRPr sz="9500" b="1"/>
            </a:lvl1pPr>
          </a:lstStyle>
          <a:p>
            <a:r>
              <a:rPr lang="en-CA" smtClean="0"/>
              <a:t>Click to edit Master title style</a:t>
            </a:r>
            <a:endParaRPr lang="en-CA"/>
          </a:p>
        </p:txBody>
      </p:sp>
      <p:sp>
        <p:nvSpPr>
          <p:cNvPr id="3" name="Picture Placeholder 2"/>
          <p:cNvSpPr>
            <a:spLocks noGrp="1"/>
          </p:cNvSpPr>
          <p:nvPr>
            <p:ph type="pic" idx="1"/>
          </p:nvPr>
        </p:nvSpPr>
        <p:spPr>
          <a:xfrm>
            <a:off x="8604849" y="2859617"/>
            <a:ext cx="26340435" cy="19202400"/>
          </a:xfrm>
        </p:spPr>
        <p:txBody>
          <a:bodyPr/>
          <a:lstStyle>
            <a:lvl1pPr marL="0" indent="0">
              <a:buNone/>
              <a:defRPr sz="15200"/>
            </a:lvl1pPr>
            <a:lvl2pPr marL="2168682" indent="0">
              <a:buNone/>
              <a:defRPr sz="13300"/>
            </a:lvl2pPr>
            <a:lvl3pPr marL="4337365" indent="0">
              <a:buNone/>
              <a:defRPr sz="11400"/>
            </a:lvl3pPr>
            <a:lvl4pPr marL="6506047" indent="0">
              <a:buNone/>
              <a:defRPr sz="9500"/>
            </a:lvl4pPr>
            <a:lvl5pPr marL="8674730" indent="0">
              <a:buNone/>
              <a:defRPr sz="9500"/>
            </a:lvl5pPr>
            <a:lvl6pPr marL="10843412" indent="0">
              <a:buNone/>
              <a:defRPr sz="9500"/>
            </a:lvl6pPr>
            <a:lvl7pPr marL="13012095" indent="0">
              <a:buNone/>
              <a:defRPr sz="9500"/>
            </a:lvl7pPr>
            <a:lvl8pPr marL="15180777" indent="0">
              <a:buNone/>
              <a:defRPr sz="9500"/>
            </a:lvl8pPr>
            <a:lvl9pPr marL="17349460" indent="0">
              <a:buNone/>
              <a:defRPr sz="9500"/>
            </a:lvl9pPr>
          </a:lstStyle>
          <a:p>
            <a:endParaRPr lang="en-CA"/>
          </a:p>
        </p:txBody>
      </p:sp>
      <p:sp>
        <p:nvSpPr>
          <p:cNvPr id="4" name="Text Placeholder 3"/>
          <p:cNvSpPr>
            <a:spLocks noGrp="1"/>
          </p:cNvSpPr>
          <p:nvPr>
            <p:ph type="body" sz="half" idx="2"/>
          </p:nvPr>
        </p:nvSpPr>
        <p:spPr>
          <a:xfrm>
            <a:off x="8604849" y="25047577"/>
            <a:ext cx="26340435" cy="3756023"/>
          </a:xfrm>
        </p:spPr>
        <p:txBody>
          <a:bodyPr/>
          <a:lstStyle>
            <a:lvl1pPr marL="0" indent="0">
              <a:buNone/>
              <a:defRPr sz="6600"/>
            </a:lvl1pPr>
            <a:lvl2pPr marL="2168682" indent="0">
              <a:buNone/>
              <a:defRPr sz="5700"/>
            </a:lvl2pPr>
            <a:lvl3pPr marL="4337365" indent="0">
              <a:buNone/>
              <a:defRPr sz="4700"/>
            </a:lvl3pPr>
            <a:lvl4pPr marL="6506047" indent="0">
              <a:buNone/>
              <a:defRPr sz="4300"/>
            </a:lvl4pPr>
            <a:lvl5pPr marL="8674730" indent="0">
              <a:buNone/>
              <a:defRPr sz="4300"/>
            </a:lvl5pPr>
            <a:lvl6pPr marL="10843412" indent="0">
              <a:buNone/>
              <a:defRPr sz="4300"/>
            </a:lvl6pPr>
            <a:lvl7pPr marL="13012095" indent="0">
              <a:buNone/>
              <a:defRPr sz="4300"/>
            </a:lvl7pPr>
            <a:lvl8pPr marL="15180777" indent="0">
              <a:buNone/>
              <a:defRPr sz="4300"/>
            </a:lvl8pPr>
            <a:lvl9pPr marL="17349460" indent="0">
              <a:buNone/>
              <a:defRPr sz="4300"/>
            </a:lvl9pPr>
          </a:lstStyle>
          <a:p>
            <a:pPr lvl="0"/>
            <a:r>
              <a:rPr lang="en-CA"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28F014-7DFC-418B-9919-09D778EA7847}" type="slidenum">
              <a:rPr lang="en-US" smtClean="0"/>
              <a:pPr/>
              <a:t>‹#›</a:t>
            </a:fld>
            <a:endParaRPr lang="en-US"/>
          </a:p>
        </p:txBody>
      </p:sp>
    </p:spTree>
    <p:extLst>
      <p:ext uri="{BB962C8B-B14F-4D97-AF65-F5344CB8AC3E}">
        <p14:creationId xmlns:p14="http://schemas.microsoft.com/office/powerpoint/2010/main" val="30131251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CA"/>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B589F5-D518-43B7-B956-3BF6DAD420C8}" type="slidenum">
              <a:rPr lang="en-US" smtClean="0"/>
              <a:pPr/>
              <a:t>‹#›</a:t>
            </a:fld>
            <a:endParaRPr lang="en-US"/>
          </a:p>
        </p:txBody>
      </p:sp>
    </p:spTree>
    <p:extLst>
      <p:ext uri="{BB962C8B-B14F-4D97-AF65-F5344CB8AC3E}">
        <p14:creationId xmlns:p14="http://schemas.microsoft.com/office/powerpoint/2010/main" val="207210870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8026" y="1281646"/>
            <a:ext cx="9877663" cy="27307117"/>
          </a:xfrm>
        </p:spPr>
        <p:txBody>
          <a:bodyPr vert="eaVert"/>
          <a:lstStyle/>
          <a:p>
            <a:r>
              <a:rPr lang="en-CA" smtClean="0"/>
              <a:t>Click to edit Master title style</a:t>
            </a:r>
            <a:endParaRPr lang="en-CA"/>
          </a:p>
        </p:txBody>
      </p:sp>
      <p:sp>
        <p:nvSpPr>
          <p:cNvPr id="3" name="Vertical Text Placeholder 2"/>
          <p:cNvSpPr>
            <a:spLocks noGrp="1"/>
          </p:cNvSpPr>
          <p:nvPr>
            <p:ph type="body" orient="vert" idx="1"/>
          </p:nvPr>
        </p:nvSpPr>
        <p:spPr>
          <a:xfrm>
            <a:off x="2195036" y="1281646"/>
            <a:ext cx="28901311" cy="27307117"/>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CA"/>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77BDF0-292A-494B-9D2E-6D647367B3A4}" type="slidenum">
              <a:rPr lang="en-US" smtClean="0"/>
              <a:pPr/>
              <a:t>‹#›</a:t>
            </a:fld>
            <a:endParaRPr lang="en-US"/>
          </a:p>
        </p:txBody>
      </p:sp>
    </p:spTree>
    <p:extLst>
      <p:ext uri="{BB962C8B-B14F-4D97-AF65-F5344CB8AC3E}">
        <p14:creationId xmlns:p14="http://schemas.microsoft.com/office/powerpoint/2010/main" val="3338742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868" y="20565074"/>
            <a:ext cx="37316159" cy="6356350"/>
          </a:xfrm>
        </p:spPr>
        <p:txBody>
          <a:bodyPr anchor="t"/>
          <a:lstStyle>
            <a:lvl1pPr algn="l">
              <a:defRPr sz="3800" b="1" cap="all"/>
            </a:lvl1pPr>
          </a:lstStyle>
          <a:p>
            <a:r>
              <a:rPr lang="en-CA" smtClean="0"/>
              <a:t>Click to edit Master title style</a:t>
            </a:r>
            <a:endParaRPr lang="en-US" dirty="0"/>
          </a:p>
        </p:txBody>
      </p:sp>
      <p:sp>
        <p:nvSpPr>
          <p:cNvPr id="3" name="Text Placeholder 2"/>
          <p:cNvSpPr>
            <a:spLocks noGrp="1"/>
          </p:cNvSpPr>
          <p:nvPr>
            <p:ph type="body" idx="1"/>
          </p:nvPr>
        </p:nvSpPr>
        <p:spPr>
          <a:xfrm>
            <a:off x="3467868" y="13564195"/>
            <a:ext cx="37316159" cy="7000877"/>
          </a:xfrm>
        </p:spPr>
        <p:txBody>
          <a:bodyPr anchor="b"/>
          <a:lstStyle>
            <a:lvl1pPr marL="0" indent="0">
              <a:buNone/>
              <a:defRPr sz="2200"/>
            </a:lvl1pPr>
            <a:lvl2pPr marL="456509" indent="0">
              <a:buNone/>
              <a:defRPr sz="1600"/>
            </a:lvl2pPr>
            <a:lvl3pPr marL="913018" indent="0">
              <a:buNone/>
              <a:defRPr sz="1600"/>
            </a:lvl3pPr>
            <a:lvl4pPr marL="1369527" indent="0">
              <a:buNone/>
              <a:defRPr sz="1600"/>
            </a:lvl4pPr>
            <a:lvl5pPr marL="1826030" indent="0">
              <a:buNone/>
              <a:defRPr sz="1600"/>
            </a:lvl5pPr>
            <a:lvl6pPr marL="2282534" indent="0">
              <a:buNone/>
              <a:defRPr sz="1600"/>
            </a:lvl6pPr>
            <a:lvl7pPr marL="2739037" indent="0">
              <a:buNone/>
              <a:defRPr sz="1600"/>
            </a:lvl7pPr>
            <a:lvl8pPr marL="3195546" indent="0">
              <a:buNone/>
              <a:defRPr sz="1600"/>
            </a:lvl8pPr>
            <a:lvl9pPr marL="3652055" indent="0">
              <a:buNone/>
              <a:defRPr sz="1600"/>
            </a:lvl9pPr>
          </a:lstStyle>
          <a:p>
            <a:pPr lvl="0"/>
            <a:r>
              <a:rPr lang="en-CA"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170FA14-9D39-4806-949E-B3BE3891BC43}" type="slidenum">
              <a:rPr lang="en-US"/>
              <a:pPr/>
              <a:t>‹#›</a:t>
            </a:fld>
            <a:endParaRPr lang="en-US"/>
          </a:p>
        </p:txBody>
      </p:sp>
    </p:spTree>
    <p:extLst>
      <p:ext uri="{BB962C8B-B14F-4D97-AF65-F5344CB8AC3E}">
        <p14:creationId xmlns:p14="http://schemas.microsoft.com/office/powerpoint/2010/main" val="21788390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dirty="0"/>
          </a:p>
        </p:txBody>
      </p:sp>
      <p:sp>
        <p:nvSpPr>
          <p:cNvPr id="3" name="Content Placeholder 2"/>
          <p:cNvSpPr>
            <a:spLocks noGrp="1"/>
          </p:cNvSpPr>
          <p:nvPr>
            <p:ph sz="half" idx="1"/>
          </p:nvPr>
        </p:nvSpPr>
        <p:spPr>
          <a:xfrm>
            <a:off x="2195311" y="7467612"/>
            <a:ext cx="19689725" cy="21120694"/>
          </a:xfrm>
        </p:spPr>
        <p:txBody>
          <a:bodyPr/>
          <a:lstStyle>
            <a:lvl1pPr>
              <a:defRPr sz="2700"/>
            </a:lvl1pPr>
            <a:lvl2pPr>
              <a:defRPr sz="2200"/>
            </a:lvl2pPr>
            <a:lvl3pPr>
              <a:defRPr sz="22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22015691" y="7467612"/>
            <a:ext cx="19689725" cy="21120694"/>
          </a:xfrm>
        </p:spPr>
        <p:txBody>
          <a:bodyPr/>
          <a:lstStyle>
            <a:lvl1pPr>
              <a:defRPr sz="2700"/>
            </a:lvl1pPr>
            <a:lvl2pPr>
              <a:defRPr sz="2200"/>
            </a:lvl2pPr>
            <a:lvl3pPr>
              <a:defRPr sz="22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B6C924F-BBDA-41FD-9C55-1FB7E56E7068}" type="slidenum">
              <a:rPr lang="en-US"/>
              <a:pPr/>
              <a:t>‹#›</a:t>
            </a:fld>
            <a:endParaRPr lang="en-US"/>
          </a:p>
        </p:txBody>
      </p:sp>
    </p:spTree>
    <p:extLst>
      <p:ext uri="{BB962C8B-B14F-4D97-AF65-F5344CB8AC3E}">
        <p14:creationId xmlns:p14="http://schemas.microsoft.com/office/powerpoint/2010/main" val="15415716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2195311" y="7163407"/>
            <a:ext cx="19397111" cy="2986484"/>
          </a:xfrm>
        </p:spPr>
        <p:txBody>
          <a:bodyPr anchor="b"/>
          <a:lstStyle>
            <a:lvl1pPr marL="0" indent="0">
              <a:buNone/>
              <a:defRPr sz="2200" b="1"/>
            </a:lvl1pPr>
            <a:lvl2pPr marL="456509" indent="0">
              <a:buNone/>
              <a:defRPr sz="2200" b="1"/>
            </a:lvl2pPr>
            <a:lvl3pPr marL="913018" indent="0">
              <a:buNone/>
              <a:defRPr sz="1600" b="1"/>
            </a:lvl3pPr>
            <a:lvl4pPr marL="1369527" indent="0">
              <a:buNone/>
              <a:defRPr sz="1600" b="1"/>
            </a:lvl4pPr>
            <a:lvl5pPr marL="1826030" indent="0">
              <a:buNone/>
              <a:defRPr sz="1600" b="1"/>
            </a:lvl5pPr>
            <a:lvl6pPr marL="2282534" indent="0">
              <a:buNone/>
              <a:defRPr sz="1600" b="1"/>
            </a:lvl6pPr>
            <a:lvl7pPr marL="2739037" indent="0">
              <a:buNone/>
              <a:defRPr sz="1600" b="1"/>
            </a:lvl7pPr>
            <a:lvl8pPr marL="3195546" indent="0">
              <a:buNone/>
              <a:defRPr sz="1600" b="1"/>
            </a:lvl8pPr>
            <a:lvl9pPr marL="3652055"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2195311" y="10149891"/>
            <a:ext cx="19397111" cy="18438416"/>
          </a:xfrm>
        </p:spPr>
        <p:txBody>
          <a:bodyPr/>
          <a:lstStyle>
            <a:lvl1pPr>
              <a:defRPr sz="2200"/>
            </a:lvl1pPr>
            <a:lvl2pPr>
              <a:defRPr sz="22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22301508" y="7163407"/>
            <a:ext cx="19403915" cy="2986484"/>
          </a:xfrm>
        </p:spPr>
        <p:txBody>
          <a:bodyPr anchor="b"/>
          <a:lstStyle>
            <a:lvl1pPr marL="0" indent="0">
              <a:buNone/>
              <a:defRPr sz="2200" b="1"/>
            </a:lvl1pPr>
            <a:lvl2pPr marL="456509" indent="0">
              <a:buNone/>
              <a:defRPr sz="2200" b="1"/>
            </a:lvl2pPr>
            <a:lvl3pPr marL="913018" indent="0">
              <a:buNone/>
              <a:defRPr sz="1600" b="1"/>
            </a:lvl3pPr>
            <a:lvl4pPr marL="1369527" indent="0">
              <a:buNone/>
              <a:defRPr sz="1600" b="1"/>
            </a:lvl4pPr>
            <a:lvl5pPr marL="1826030" indent="0">
              <a:buNone/>
              <a:defRPr sz="1600" b="1"/>
            </a:lvl5pPr>
            <a:lvl6pPr marL="2282534" indent="0">
              <a:buNone/>
              <a:defRPr sz="1600" b="1"/>
            </a:lvl6pPr>
            <a:lvl7pPr marL="2739037" indent="0">
              <a:buNone/>
              <a:defRPr sz="1600" b="1"/>
            </a:lvl7pPr>
            <a:lvl8pPr marL="3195546" indent="0">
              <a:buNone/>
              <a:defRPr sz="1600" b="1"/>
            </a:lvl8pPr>
            <a:lvl9pPr marL="3652055"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22301508" y="10149891"/>
            <a:ext cx="19403915" cy="18438416"/>
          </a:xfrm>
        </p:spPr>
        <p:txBody>
          <a:bodyPr/>
          <a:lstStyle>
            <a:lvl1pPr>
              <a:defRPr sz="2200"/>
            </a:lvl1pPr>
            <a:lvl2pPr>
              <a:defRPr sz="22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5D7FBADF-B505-4198-8365-9B71066E0556}" type="slidenum">
              <a:rPr lang="en-US"/>
              <a:pPr/>
              <a:t>‹#›</a:t>
            </a:fld>
            <a:endParaRPr lang="en-US"/>
          </a:p>
        </p:txBody>
      </p:sp>
    </p:spTree>
    <p:extLst>
      <p:ext uri="{BB962C8B-B14F-4D97-AF65-F5344CB8AC3E}">
        <p14:creationId xmlns:p14="http://schemas.microsoft.com/office/powerpoint/2010/main" val="2103792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22942252-4A21-4631-A3D7-208DDDEC7C17}" type="slidenum">
              <a:rPr lang="en-US"/>
              <a:pPr/>
              <a:t>‹#›</a:t>
            </a:fld>
            <a:endParaRPr lang="en-US"/>
          </a:p>
        </p:txBody>
      </p:sp>
    </p:spTree>
    <p:extLst>
      <p:ext uri="{BB962C8B-B14F-4D97-AF65-F5344CB8AC3E}">
        <p14:creationId xmlns:p14="http://schemas.microsoft.com/office/powerpoint/2010/main" val="1110380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9AFCFBB-598A-4730-9CBA-908DB7144FCC}" type="slidenum">
              <a:rPr lang="en-US"/>
              <a:pPr/>
              <a:t>‹#›</a:t>
            </a:fld>
            <a:endParaRPr lang="en-US"/>
          </a:p>
        </p:txBody>
      </p:sp>
    </p:spTree>
    <p:extLst>
      <p:ext uri="{BB962C8B-B14F-4D97-AF65-F5344CB8AC3E}">
        <p14:creationId xmlns:p14="http://schemas.microsoft.com/office/powerpoint/2010/main" val="759127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5321" y="1273772"/>
            <a:ext cx="14443037" cy="5422900"/>
          </a:xfrm>
        </p:spPr>
        <p:txBody>
          <a:bodyPr anchor="b"/>
          <a:lstStyle>
            <a:lvl1pPr algn="l">
              <a:defRPr sz="2200" b="1"/>
            </a:lvl1pPr>
          </a:lstStyle>
          <a:p>
            <a:r>
              <a:rPr lang="en-CA" smtClean="0"/>
              <a:t>Click to edit Master title style</a:t>
            </a:r>
            <a:endParaRPr lang="en-US"/>
          </a:p>
        </p:txBody>
      </p:sp>
      <p:sp>
        <p:nvSpPr>
          <p:cNvPr id="3" name="Content Placeholder 2"/>
          <p:cNvSpPr>
            <a:spLocks noGrp="1"/>
          </p:cNvSpPr>
          <p:nvPr>
            <p:ph idx="1"/>
          </p:nvPr>
        </p:nvSpPr>
        <p:spPr>
          <a:xfrm>
            <a:off x="17163692" y="1273784"/>
            <a:ext cx="24541725" cy="27314528"/>
          </a:xfrm>
        </p:spPr>
        <p:txBody>
          <a:bodyPr/>
          <a:lstStyle>
            <a:lvl1pPr>
              <a:defRPr sz="3300"/>
            </a:lvl1pPr>
            <a:lvl2pPr>
              <a:defRPr sz="2700"/>
            </a:lvl2pPr>
            <a:lvl3pPr>
              <a:defRPr sz="2200"/>
            </a:lvl3pPr>
            <a:lvl4pPr>
              <a:defRPr sz="2200"/>
            </a:lvl4pPr>
            <a:lvl5pPr>
              <a:defRPr sz="2200"/>
            </a:lvl5pPr>
            <a:lvl6pPr>
              <a:defRPr sz="2200"/>
            </a:lvl6pPr>
            <a:lvl7pPr>
              <a:defRPr sz="2200"/>
            </a:lvl7pPr>
            <a:lvl8pPr>
              <a:defRPr sz="2200"/>
            </a:lvl8pPr>
            <a:lvl9pPr>
              <a:defRPr sz="22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2195321" y="6696684"/>
            <a:ext cx="14443037" cy="21891628"/>
          </a:xfrm>
        </p:spPr>
        <p:txBody>
          <a:bodyPr/>
          <a:lstStyle>
            <a:lvl1pPr marL="0" indent="0">
              <a:buNone/>
              <a:defRPr sz="1600"/>
            </a:lvl1pPr>
            <a:lvl2pPr marL="456509" indent="0">
              <a:buNone/>
              <a:defRPr sz="1100"/>
            </a:lvl2pPr>
            <a:lvl3pPr marL="913018" indent="0">
              <a:buNone/>
              <a:defRPr sz="1100"/>
            </a:lvl3pPr>
            <a:lvl4pPr marL="1369527" indent="0">
              <a:buNone/>
              <a:defRPr sz="1100"/>
            </a:lvl4pPr>
            <a:lvl5pPr marL="1826030" indent="0">
              <a:buNone/>
              <a:defRPr sz="1100"/>
            </a:lvl5pPr>
            <a:lvl6pPr marL="2282534" indent="0">
              <a:buNone/>
              <a:defRPr sz="1100"/>
            </a:lvl6pPr>
            <a:lvl7pPr marL="2739037" indent="0">
              <a:buNone/>
              <a:defRPr sz="1100"/>
            </a:lvl7pPr>
            <a:lvl8pPr marL="3195546" indent="0">
              <a:buNone/>
              <a:defRPr sz="1100"/>
            </a:lvl8pPr>
            <a:lvl9pPr marL="3652055" indent="0">
              <a:buNone/>
              <a:defRPr sz="1100"/>
            </a:lvl9pPr>
          </a:lstStyle>
          <a:p>
            <a:pPr lvl="0"/>
            <a:r>
              <a:rPr lang="en-CA"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4657E9A-23B7-4516-94D3-88C02B0CF07E}" type="slidenum">
              <a:rPr lang="en-US"/>
              <a:pPr/>
              <a:t>‹#›</a:t>
            </a:fld>
            <a:endParaRPr lang="en-US"/>
          </a:p>
        </p:txBody>
      </p:sp>
    </p:spTree>
    <p:extLst>
      <p:ext uri="{BB962C8B-B14F-4D97-AF65-F5344CB8AC3E}">
        <p14:creationId xmlns:p14="http://schemas.microsoft.com/office/powerpoint/2010/main" val="23911936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4314" y="22402801"/>
            <a:ext cx="26340978" cy="2644778"/>
          </a:xfrm>
        </p:spPr>
        <p:txBody>
          <a:bodyPr anchor="b"/>
          <a:lstStyle>
            <a:lvl1pPr algn="l">
              <a:defRPr sz="2200" b="1"/>
            </a:lvl1pPr>
          </a:lstStyle>
          <a:p>
            <a:r>
              <a:rPr lang="en-CA" smtClean="0"/>
              <a:t>Click to edit Master title style</a:t>
            </a:r>
            <a:endParaRPr lang="en-US"/>
          </a:p>
        </p:txBody>
      </p:sp>
      <p:sp>
        <p:nvSpPr>
          <p:cNvPr id="3" name="Picture Placeholder 2"/>
          <p:cNvSpPr>
            <a:spLocks noGrp="1"/>
          </p:cNvSpPr>
          <p:nvPr>
            <p:ph type="pic" idx="1"/>
          </p:nvPr>
        </p:nvSpPr>
        <p:spPr>
          <a:xfrm>
            <a:off x="8604314" y="2860078"/>
            <a:ext cx="26340978" cy="19202400"/>
          </a:xfrm>
        </p:spPr>
        <p:txBody>
          <a:bodyPr/>
          <a:lstStyle>
            <a:lvl1pPr marL="0" indent="0">
              <a:buNone/>
              <a:defRPr sz="3300"/>
            </a:lvl1pPr>
            <a:lvl2pPr marL="456509" indent="0">
              <a:buNone/>
              <a:defRPr sz="2700"/>
            </a:lvl2pPr>
            <a:lvl3pPr marL="913018" indent="0">
              <a:buNone/>
              <a:defRPr sz="2200"/>
            </a:lvl3pPr>
            <a:lvl4pPr marL="1369527" indent="0">
              <a:buNone/>
              <a:defRPr sz="2200"/>
            </a:lvl4pPr>
            <a:lvl5pPr marL="1826030" indent="0">
              <a:buNone/>
              <a:defRPr sz="2200"/>
            </a:lvl5pPr>
            <a:lvl6pPr marL="2282534" indent="0">
              <a:buNone/>
              <a:defRPr sz="2200"/>
            </a:lvl6pPr>
            <a:lvl7pPr marL="2739037" indent="0">
              <a:buNone/>
              <a:defRPr sz="2200"/>
            </a:lvl7pPr>
            <a:lvl8pPr marL="3195546" indent="0">
              <a:buNone/>
              <a:defRPr sz="2200"/>
            </a:lvl8pPr>
            <a:lvl9pPr marL="3652055" indent="0">
              <a:buNone/>
              <a:defRPr sz="2200"/>
            </a:lvl9pPr>
          </a:lstStyle>
          <a:p>
            <a:r>
              <a:rPr lang="en-CA" smtClean="0"/>
              <a:t>Drag picture to placeholder or click icon to add</a:t>
            </a:r>
            <a:endParaRPr lang="en-US"/>
          </a:p>
        </p:txBody>
      </p:sp>
      <p:sp>
        <p:nvSpPr>
          <p:cNvPr id="4" name="Text Placeholder 3"/>
          <p:cNvSpPr>
            <a:spLocks noGrp="1"/>
          </p:cNvSpPr>
          <p:nvPr>
            <p:ph type="body" sz="half" idx="2"/>
          </p:nvPr>
        </p:nvSpPr>
        <p:spPr>
          <a:xfrm>
            <a:off x="8604314" y="25047586"/>
            <a:ext cx="26340978" cy="3756027"/>
          </a:xfrm>
        </p:spPr>
        <p:txBody>
          <a:bodyPr/>
          <a:lstStyle>
            <a:lvl1pPr marL="0" indent="0">
              <a:buNone/>
              <a:defRPr sz="1600"/>
            </a:lvl1pPr>
            <a:lvl2pPr marL="456509" indent="0">
              <a:buNone/>
              <a:defRPr sz="1100"/>
            </a:lvl2pPr>
            <a:lvl3pPr marL="913018" indent="0">
              <a:buNone/>
              <a:defRPr sz="1100"/>
            </a:lvl3pPr>
            <a:lvl4pPr marL="1369527" indent="0">
              <a:buNone/>
              <a:defRPr sz="1100"/>
            </a:lvl4pPr>
            <a:lvl5pPr marL="1826030" indent="0">
              <a:buNone/>
              <a:defRPr sz="1100"/>
            </a:lvl5pPr>
            <a:lvl6pPr marL="2282534" indent="0">
              <a:buNone/>
              <a:defRPr sz="1100"/>
            </a:lvl6pPr>
            <a:lvl7pPr marL="2739037" indent="0">
              <a:buNone/>
              <a:defRPr sz="1100"/>
            </a:lvl7pPr>
            <a:lvl8pPr marL="3195546" indent="0">
              <a:buNone/>
              <a:defRPr sz="1100"/>
            </a:lvl8pPr>
            <a:lvl9pPr marL="3652055" indent="0">
              <a:buNone/>
              <a:defRPr sz="1100"/>
            </a:lvl9pPr>
          </a:lstStyle>
          <a:p>
            <a:pPr lvl="0"/>
            <a:r>
              <a:rPr lang="en-CA"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928F014-7DFC-418B-9919-09D778EA7847}" type="slidenum">
              <a:rPr lang="en-US"/>
              <a:pPr/>
              <a:t>‹#›</a:t>
            </a:fld>
            <a:endParaRPr lang="en-US"/>
          </a:p>
        </p:txBody>
      </p:sp>
    </p:spTree>
    <p:extLst>
      <p:ext uri="{BB962C8B-B14F-4D97-AF65-F5344CB8AC3E}">
        <p14:creationId xmlns:p14="http://schemas.microsoft.com/office/powerpoint/2010/main" val="307214070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5" Type="http://schemas.openxmlformats.org/officeDocument/2006/relationships/image" Target="../media/image2.jpeg"/><Relationship Id="rId16"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3981" name="Rectangle 13"/>
          <p:cNvSpPr>
            <a:spLocks noChangeAspect="1" noChangeArrowheads="1"/>
          </p:cNvSpPr>
          <p:nvPr/>
        </p:nvSpPr>
        <p:spPr bwMode="auto">
          <a:xfrm>
            <a:off x="0" y="5853520"/>
            <a:ext cx="10986070" cy="26150492"/>
          </a:xfrm>
          <a:prstGeom prst="rect">
            <a:avLst/>
          </a:prstGeom>
          <a:solidFill>
            <a:schemeClr val="accent5">
              <a:lumMod val="90000"/>
              <a:alpha val="50000"/>
            </a:schemeClr>
          </a:solidFill>
          <a:ln>
            <a:noFill/>
          </a:ln>
          <a:effectLst/>
          <a:extLst/>
        </p:spPr>
        <p:txBody>
          <a:bodyPr wrap="none" lIns="274016" tIns="138037" rIns="274016" bIns="138037" anchor="ctr"/>
          <a:lstStyle/>
          <a:p>
            <a:pPr marL="1025557" indent="-1025557" algn="ctr" defTabSz="6278559"/>
            <a:endParaRPr lang="en-US"/>
          </a:p>
        </p:txBody>
      </p:sp>
      <p:pic>
        <p:nvPicPr>
          <p:cNvPr id="83982" name="Picture 14" descr="MPj03905180000[1]"/>
          <p:cNvPicPr>
            <a:picLocks noChangeAspect="1" noChangeArrowheads="1"/>
          </p:cNvPicPr>
          <p:nvPr/>
        </p:nvPicPr>
        <p:blipFill>
          <a:blip r:embed="rId14">
            <a:extLst>
              <a:ext uri="{28A0092B-C50C-407E-A947-70E740481C1C}">
                <a14:useLocalDpi xmlns:a14="http://schemas.microsoft.com/office/drawing/2010/main" val="0"/>
              </a:ext>
            </a:extLst>
          </a:blip>
          <a:srcRect t="14999" b="72250"/>
          <a:stretch>
            <a:fillRect/>
          </a:stretch>
        </p:blipFill>
        <p:spPr bwMode="auto">
          <a:xfrm>
            <a:off x="25689066" y="12"/>
            <a:ext cx="9196342" cy="1200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pic>
        <p:nvPicPr>
          <p:cNvPr id="83983" name="Picture 15" descr="MPj03211020000[1]"/>
          <p:cNvPicPr>
            <a:picLocks noChangeAspect="1" noChangeArrowheads="1"/>
          </p:cNvPicPr>
          <p:nvPr/>
        </p:nvPicPr>
        <p:blipFill>
          <a:blip r:embed="rId15">
            <a:extLst>
              <a:ext uri="{28A0092B-C50C-407E-A947-70E740481C1C}">
                <a14:useLocalDpi xmlns:a14="http://schemas.microsoft.com/office/drawing/2010/main" val="0"/>
              </a:ext>
            </a:extLst>
          </a:blip>
          <a:srcRect t="56000" b="34750"/>
          <a:stretch>
            <a:fillRect/>
          </a:stretch>
        </p:blipFill>
        <p:spPr bwMode="auto">
          <a:xfrm>
            <a:off x="34839124" y="12"/>
            <a:ext cx="9061601" cy="1200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pic>
        <p:nvPicPr>
          <p:cNvPr id="83984" name="Picture 16" descr="MPj03905200000[1]"/>
          <p:cNvPicPr>
            <a:picLocks noChangeAspect="1" noChangeArrowheads="1"/>
          </p:cNvPicPr>
          <p:nvPr/>
        </p:nvPicPr>
        <p:blipFill>
          <a:blip r:embed="rId16">
            <a:extLst>
              <a:ext uri="{28A0092B-C50C-407E-A947-70E740481C1C}">
                <a14:useLocalDpi xmlns:a14="http://schemas.microsoft.com/office/drawing/2010/main" val="0"/>
              </a:ext>
            </a:extLst>
          </a:blip>
          <a:srcRect t="62750" b="22501"/>
          <a:stretch>
            <a:fillRect/>
          </a:stretch>
        </p:blipFill>
        <p:spPr bwMode="auto">
          <a:xfrm>
            <a:off x="17704021" y="12"/>
            <a:ext cx="8009545" cy="1200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sp>
        <p:nvSpPr>
          <p:cNvPr id="83985" name="Line 17"/>
          <p:cNvSpPr>
            <a:spLocks noChangeShapeType="1"/>
          </p:cNvSpPr>
          <p:nvPr/>
        </p:nvSpPr>
        <p:spPr bwMode="auto">
          <a:xfrm>
            <a:off x="0" y="5853508"/>
            <a:ext cx="43900725"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274016" tIns="138037" rIns="274016" bIns="138037"/>
          <a:lstStyle/>
          <a:p>
            <a:endParaRPr lang="en-US"/>
          </a:p>
        </p:txBody>
      </p:sp>
      <p:sp>
        <p:nvSpPr>
          <p:cNvPr id="83986" name="Line 18"/>
          <p:cNvSpPr>
            <a:spLocks noChangeShapeType="1"/>
          </p:cNvSpPr>
          <p:nvPr/>
        </p:nvSpPr>
        <p:spPr bwMode="auto">
          <a:xfrm>
            <a:off x="0" y="6256338"/>
            <a:ext cx="43900725"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274016" tIns="138037" rIns="274016" bIns="138037"/>
          <a:lstStyle/>
          <a:p>
            <a:endParaRPr lang="en-US"/>
          </a:p>
        </p:txBody>
      </p:sp>
      <p:sp>
        <p:nvSpPr>
          <p:cNvPr id="83987" name="Line 19"/>
          <p:cNvSpPr>
            <a:spLocks noChangeShapeType="1"/>
          </p:cNvSpPr>
          <p:nvPr/>
        </p:nvSpPr>
        <p:spPr bwMode="auto">
          <a:xfrm>
            <a:off x="10996960" y="31326138"/>
            <a:ext cx="32914655"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274016" tIns="138037" rIns="274016" bIns="138037"/>
          <a:lstStyle/>
          <a:p>
            <a:endParaRPr lang="en-US"/>
          </a:p>
        </p:txBody>
      </p:sp>
      <p:sp>
        <p:nvSpPr>
          <p:cNvPr id="83988" name="Line 20"/>
          <p:cNvSpPr>
            <a:spLocks noChangeShapeType="1"/>
          </p:cNvSpPr>
          <p:nvPr/>
        </p:nvSpPr>
        <p:spPr bwMode="auto">
          <a:xfrm>
            <a:off x="10986070" y="5853520"/>
            <a:ext cx="0" cy="2615049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274016" tIns="138037" rIns="274016" bIns="138037"/>
          <a:lstStyle/>
          <a:p>
            <a:endParaRPr lang="en-US"/>
          </a:p>
        </p:txBody>
      </p:sp>
      <p:sp>
        <p:nvSpPr>
          <p:cNvPr id="83989" name="Line 21"/>
          <p:cNvSpPr>
            <a:spLocks noChangeShapeType="1"/>
          </p:cNvSpPr>
          <p:nvPr/>
        </p:nvSpPr>
        <p:spPr bwMode="auto">
          <a:xfrm>
            <a:off x="910518" y="5881294"/>
            <a:ext cx="0" cy="2618382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274016" tIns="138037" rIns="274016" bIns="138037"/>
          <a:lstStyle/>
          <a:p>
            <a:endParaRPr lang="en-US"/>
          </a:p>
        </p:txBody>
      </p:sp>
      <p:sp>
        <p:nvSpPr>
          <p:cNvPr id="83990" name="Line 22"/>
          <p:cNvSpPr>
            <a:spLocks noChangeShapeType="1"/>
          </p:cNvSpPr>
          <p:nvPr/>
        </p:nvSpPr>
        <p:spPr bwMode="auto">
          <a:xfrm>
            <a:off x="11612135" y="0"/>
            <a:ext cx="0" cy="320040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274016" tIns="138037" rIns="274016" bIns="138037"/>
          <a:lstStyle/>
          <a:p>
            <a:endParaRPr lang="en-US"/>
          </a:p>
        </p:txBody>
      </p:sp>
      <p:sp>
        <p:nvSpPr>
          <p:cNvPr id="83991" name="Line 23"/>
          <p:cNvSpPr>
            <a:spLocks noChangeShapeType="1"/>
          </p:cNvSpPr>
          <p:nvPr/>
        </p:nvSpPr>
        <p:spPr bwMode="auto">
          <a:xfrm>
            <a:off x="22247061" y="6256339"/>
            <a:ext cx="0" cy="2574766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274016" tIns="138037" rIns="274016" bIns="138037"/>
          <a:lstStyle/>
          <a:p>
            <a:endParaRPr lang="en-US"/>
          </a:p>
        </p:txBody>
      </p:sp>
      <p:sp>
        <p:nvSpPr>
          <p:cNvPr id="83992" name="Line 24"/>
          <p:cNvSpPr>
            <a:spLocks noChangeShapeType="1"/>
          </p:cNvSpPr>
          <p:nvPr/>
        </p:nvSpPr>
        <p:spPr bwMode="auto">
          <a:xfrm>
            <a:off x="32914655" y="6256339"/>
            <a:ext cx="0" cy="2574766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274016" tIns="138037" rIns="274016" bIns="138037"/>
          <a:lstStyle/>
          <a:p>
            <a:endParaRPr lang="en-US"/>
          </a:p>
        </p:txBody>
      </p:sp>
      <p:sp>
        <p:nvSpPr>
          <p:cNvPr id="83993" name="Line 25"/>
          <p:cNvSpPr>
            <a:spLocks noChangeShapeType="1"/>
          </p:cNvSpPr>
          <p:nvPr/>
        </p:nvSpPr>
        <p:spPr bwMode="auto">
          <a:xfrm>
            <a:off x="42890855" y="6256339"/>
            <a:ext cx="0" cy="2574766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274016" tIns="138037" rIns="274016" bIns="138037"/>
          <a:lstStyle/>
          <a:p>
            <a:endParaRPr lang="en-US"/>
          </a:p>
        </p:txBody>
      </p:sp>
      <p:sp>
        <p:nvSpPr>
          <p:cNvPr id="83994" name="Rectangle 26"/>
          <p:cNvSpPr>
            <a:spLocks noChangeAspect="1" noChangeArrowheads="1"/>
          </p:cNvSpPr>
          <p:nvPr/>
        </p:nvSpPr>
        <p:spPr bwMode="auto">
          <a:xfrm>
            <a:off x="0" y="6955"/>
            <a:ext cx="17834670" cy="1193206"/>
          </a:xfrm>
          <a:prstGeom prst="rect">
            <a:avLst/>
          </a:prstGeom>
          <a:solidFill>
            <a:schemeClr val="accent1">
              <a:lumMod val="50000"/>
            </a:schemeClr>
          </a:solidFill>
          <a:ln>
            <a:noFill/>
          </a:ln>
          <a:effectLst/>
          <a:extLst/>
        </p:spPr>
        <p:txBody>
          <a:bodyPr wrap="none" lIns="274016" tIns="138037" rIns="274016" bIns="138037" anchor="ctr"/>
          <a:lstStyle/>
          <a:p>
            <a:endParaRPr lang="en-US"/>
          </a:p>
        </p:txBody>
      </p:sp>
      <p:sp>
        <p:nvSpPr>
          <p:cNvPr id="83970" name="Rectangle 2"/>
          <p:cNvSpPr>
            <a:spLocks noGrp="1" noChangeArrowheads="1"/>
          </p:cNvSpPr>
          <p:nvPr>
            <p:ph type="title"/>
          </p:nvPr>
        </p:nvSpPr>
        <p:spPr bwMode="auto">
          <a:xfrm>
            <a:off x="2195323" y="1282106"/>
            <a:ext cx="39510109"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60" tIns="45630" rIns="91260" bIns="45630" numCol="1" anchor="ctr" anchorCtr="0" compatLnSpc="1">
            <a:prstTxWarp prst="textNoShape">
              <a:avLst/>
            </a:prstTxWarp>
          </a:bodyPr>
          <a:lstStyle/>
          <a:p>
            <a:pPr lvl="0"/>
            <a:r>
              <a:rPr lang="en-CA" smtClean="0"/>
              <a:t>Click to edit Master title style</a:t>
            </a:r>
            <a:endParaRPr lang="en-US" dirty="0" smtClean="0"/>
          </a:p>
        </p:txBody>
      </p:sp>
      <p:sp>
        <p:nvSpPr>
          <p:cNvPr id="83971" name="Rectangle 3"/>
          <p:cNvSpPr>
            <a:spLocks noGrp="1" noChangeArrowheads="1"/>
          </p:cNvSpPr>
          <p:nvPr>
            <p:ph type="body" idx="1"/>
          </p:nvPr>
        </p:nvSpPr>
        <p:spPr bwMode="auto">
          <a:xfrm>
            <a:off x="2195323" y="7467612"/>
            <a:ext cx="39510109" cy="21120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60" tIns="45630" rIns="91260" bIns="45630"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smtClean="0"/>
          </a:p>
        </p:txBody>
      </p:sp>
      <p:sp>
        <p:nvSpPr>
          <p:cNvPr id="83972" name="Rectangle 4"/>
          <p:cNvSpPr>
            <a:spLocks noGrp="1" noChangeArrowheads="1"/>
          </p:cNvSpPr>
          <p:nvPr>
            <p:ph type="dt" sz="half" idx="2"/>
          </p:nvPr>
        </p:nvSpPr>
        <p:spPr bwMode="auto">
          <a:xfrm>
            <a:off x="2195323" y="29143922"/>
            <a:ext cx="10242959" cy="222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60" tIns="45630" rIns="91260" bIns="45630" numCol="1" anchor="t" anchorCtr="0" compatLnSpc="1">
            <a:prstTxWarp prst="textNoShape">
              <a:avLst/>
            </a:prstTxWarp>
          </a:bodyPr>
          <a:lstStyle>
            <a:lvl1pPr>
              <a:spcBef>
                <a:spcPct val="0"/>
              </a:spcBef>
              <a:buFontTx/>
              <a:buNone/>
              <a:defRPr sz="1600">
                <a:latin typeface="+mn-lt"/>
              </a:defRPr>
            </a:lvl1pPr>
          </a:lstStyle>
          <a:p>
            <a:endParaRPr lang="en-US" dirty="0"/>
          </a:p>
        </p:txBody>
      </p:sp>
      <p:sp>
        <p:nvSpPr>
          <p:cNvPr id="83973" name="Rectangle 5"/>
          <p:cNvSpPr>
            <a:spLocks noGrp="1" noChangeArrowheads="1"/>
          </p:cNvSpPr>
          <p:nvPr>
            <p:ph type="ftr" sz="quarter" idx="3"/>
          </p:nvPr>
        </p:nvSpPr>
        <p:spPr bwMode="auto">
          <a:xfrm>
            <a:off x="14999701" y="29143922"/>
            <a:ext cx="13901353" cy="222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60" tIns="45630" rIns="91260" bIns="45630" numCol="1" anchor="t" anchorCtr="0" compatLnSpc="1">
            <a:prstTxWarp prst="textNoShape">
              <a:avLst/>
            </a:prstTxWarp>
          </a:bodyPr>
          <a:lstStyle>
            <a:lvl1pPr algn="ctr">
              <a:spcBef>
                <a:spcPct val="0"/>
              </a:spcBef>
              <a:buFontTx/>
              <a:buNone/>
              <a:defRPr sz="1600">
                <a:latin typeface="+mn-lt"/>
              </a:defRPr>
            </a:lvl1pPr>
          </a:lstStyle>
          <a:p>
            <a:endParaRPr lang="en-US" dirty="0"/>
          </a:p>
        </p:txBody>
      </p:sp>
      <p:sp>
        <p:nvSpPr>
          <p:cNvPr id="83974" name="Rectangle 6"/>
          <p:cNvSpPr>
            <a:spLocks noGrp="1" noChangeArrowheads="1"/>
          </p:cNvSpPr>
          <p:nvPr>
            <p:ph type="sldNum" sz="quarter" idx="4"/>
          </p:nvPr>
        </p:nvSpPr>
        <p:spPr bwMode="auto">
          <a:xfrm>
            <a:off x="31462473" y="29143922"/>
            <a:ext cx="10242959" cy="222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60" tIns="45630" rIns="91260" bIns="45630" numCol="1" anchor="t" anchorCtr="0" compatLnSpc="1">
            <a:prstTxWarp prst="textNoShape">
              <a:avLst/>
            </a:prstTxWarp>
          </a:bodyPr>
          <a:lstStyle>
            <a:lvl1pPr algn="r">
              <a:spcBef>
                <a:spcPct val="0"/>
              </a:spcBef>
              <a:buFontTx/>
              <a:buNone/>
              <a:defRPr sz="1600">
                <a:latin typeface="+mn-lt"/>
              </a:defRPr>
            </a:lvl1pPr>
          </a:lstStyle>
          <a:p>
            <a:fld id="{1E2B1309-A9D8-4C66-99C6-860A28674D7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6509" algn="ctr" rtl="0" eaLnBrk="1" fontAlgn="base" hangingPunct="1">
        <a:spcBef>
          <a:spcPct val="0"/>
        </a:spcBef>
        <a:spcAft>
          <a:spcPct val="0"/>
        </a:spcAft>
        <a:defRPr sz="4400">
          <a:solidFill>
            <a:schemeClr val="tx2"/>
          </a:solidFill>
          <a:latin typeface="Arial" charset="0"/>
        </a:defRPr>
      </a:lvl6pPr>
      <a:lvl7pPr marL="913018" algn="ctr" rtl="0" eaLnBrk="1" fontAlgn="base" hangingPunct="1">
        <a:spcBef>
          <a:spcPct val="0"/>
        </a:spcBef>
        <a:spcAft>
          <a:spcPct val="0"/>
        </a:spcAft>
        <a:defRPr sz="4400">
          <a:solidFill>
            <a:schemeClr val="tx2"/>
          </a:solidFill>
          <a:latin typeface="Arial" charset="0"/>
        </a:defRPr>
      </a:lvl7pPr>
      <a:lvl8pPr marL="1369527" algn="ctr" rtl="0" eaLnBrk="1" fontAlgn="base" hangingPunct="1">
        <a:spcBef>
          <a:spcPct val="0"/>
        </a:spcBef>
        <a:spcAft>
          <a:spcPct val="0"/>
        </a:spcAft>
        <a:defRPr sz="4400">
          <a:solidFill>
            <a:schemeClr val="tx2"/>
          </a:solidFill>
          <a:latin typeface="Arial" charset="0"/>
        </a:defRPr>
      </a:lvl8pPr>
      <a:lvl9pPr marL="1826030" algn="ctr" rtl="0" eaLnBrk="1" fontAlgn="base" hangingPunct="1">
        <a:spcBef>
          <a:spcPct val="0"/>
        </a:spcBef>
        <a:spcAft>
          <a:spcPct val="0"/>
        </a:spcAft>
        <a:defRPr sz="4400">
          <a:solidFill>
            <a:schemeClr val="tx2"/>
          </a:solidFill>
          <a:latin typeface="Arial" charset="0"/>
        </a:defRPr>
      </a:lvl9pPr>
    </p:titleStyle>
    <p:bodyStyle>
      <a:lvl1pPr marL="339214" indent="-339214" algn="l" rtl="0" eaLnBrk="1" fontAlgn="base" hangingPunct="1">
        <a:spcBef>
          <a:spcPct val="20000"/>
        </a:spcBef>
        <a:spcAft>
          <a:spcPct val="0"/>
        </a:spcAft>
        <a:buChar char="•"/>
        <a:defRPr sz="3300">
          <a:solidFill>
            <a:schemeClr val="tx1"/>
          </a:solidFill>
          <a:latin typeface="+mn-lt"/>
          <a:ea typeface="+mn-ea"/>
          <a:cs typeface="+mn-cs"/>
        </a:defRPr>
      </a:lvl1pPr>
      <a:lvl2pPr marL="738655" indent="-286908" algn="l" rtl="0" eaLnBrk="1" fontAlgn="base" hangingPunct="1">
        <a:spcBef>
          <a:spcPct val="20000"/>
        </a:spcBef>
        <a:spcAft>
          <a:spcPct val="0"/>
        </a:spcAft>
        <a:buChar char="–"/>
        <a:defRPr sz="2700">
          <a:solidFill>
            <a:schemeClr val="tx1"/>
          </a:solidFill>
          <a:latin typeface="+mn-lt"/>
        </a:defRPr>
      </a:lvl2pPr>
      <a:lvl3pPr marL="1139682" indent="-226669" algn="l" rtl="0" eaLnBrk="1" fontAlgn="base" hangingPunct="1">
        <a:spcBef>
          <a:spcPct val="20000"/>
        </a:spcBef>
        <a:spcAft>
          <a:spcPct val="0"/>
        </a:spcAft>
        <a:buChar char="•"/>
        <a:defRPr sz="2200">
          <a:solidFill>
            <a:schemeClr val="tx1"/>
          </a:solidFill>
          <a:latin typeface="+mn-lt"/>
        </a:defRPr>
      </a:lvl3pPr>
      <a:lvl4pPr marL="1599367" indent="-234590" algn="l" rtl="0" eaLnBrk="1" fontAlgn="base" hangingPunct="1">
        <a:spcBef>
          <a:spcPct val="20000"/>
        </a:spcBef>
        <a:spcAft>
          <a:spcPct val="0"/>
        </a:spcAft>
        <a:buChar char="–"/>
        <a:defRPr sz="2200">
          <a:solidFill>
            <a:schemeClr val="tx1"/>
          </a:solidFill>
          <a:latin typeface="+mn-lt"/>
        </a:defRPr>
      </a:lvl4pPr>
      <a:lvl5pPr marL="2052700" indent="-226669" algn="l" rtl="0" eaLnBrk="1" fontAlgn="base" hangingPunct="1">
        <a:spcBef>
          <a:spcPct val="20000"/>
        </a:spcBef>
        <a:spcAft>
          <a:spcPct val="0"/>
        </a:spcAft>
        <a:buChar char="»"/>
        <a:defRPr sz="2200">
          <a:solidFill>
            <a:schemeClr val="tx1"/>
          </a:solidFill>
          <a:latin typeface="+mn-lt"/>
        </a:defRPr>
      </a:lvl5pPr>
      <a:lvl6pPr marL="2509209" indent="-226669" algn="l" rtl="0" eaLnBrk="1" fontAlgn="base" hangingPunct="1">
        <a:spcBef>
          <a:spcPct val="20000"/>
        </a:spcBef>
        <a:spcAft>
          <a:spcPct val="0"/>
        </a:spcAft>
        <a:buChar char="»"/>
        <a:defRPr sz="2200">
          <a:solidFill>
            <a:schemeClr val="tx1"/>
          </a:solidFill>
          <a:latin typeface="+mn-lt"/>
        </a:defRPr>
      </a:lvl6pPr>
      <a:lvl7pPr marL="2965718" indent="-226669" algn="l" rtl="0" eaLnBrk="1" fontAlgn="base" hangingPunct="1">
        <a:spcBef>
          <a:spcPct val="20000"/>
        </a:spcBef>
        <a:spcAft>
          <a:spcPct val="0"/>
        </a:spcAft>
        <a:buChar char="»"/>
        <a:defRPr sz="2200">
          <a:solidFill>
            <a:schemeClr val="tx1"/>
          </a:solidFill>
          <a:latin typeface="+mn-lt"/>
        </a:defRPr>
      </a:lvl7pPr>
      <a:lvl8pPr marL="3422221" indent="-226669" algn="l" rtl="0" eaLnBrk="1" fontAlgn="base" hangingPunct="1">
        <a:spcBef>
          <a:spcPct val="20000"/>
        </a:spcBef>
        <a:spcAft>
          <a:spcPct val="0"/>
        </a:spcAft>
        <a:buChar char="»"/>
        <a:defRPr sz="2200">
          <a:solidFill>
            <a:schemeClr val="tx1"/>
          </a:solidFill>
          <a:latin typeface="+mn-lt"/>
        </a:defRPr>
      </a:lvl8pPr>
      <a:lvl9pPr marL="3878719" indent="-226669" algn="l" rtl="0" eaLnBrk="1" fontAlgn="base" hangingPunct="1">
        <a:spcBef>
          <a:spcPct val="20000"/>
        </a:spcBef>
        <a:spcAft>
          <a:spcPct val="0"/>
        </a:spcAft>
        <a:buChar char="»"/>
        <a:defRPr sz="2200">
          <a:solidFill>
            <a:schemeClr val="tx1"/>
          </a:solidFill>
          <a:latin typeface="+mn-lt"/>
        </a:defRPr>
      </a:lvl9pPr>
    </p:bodyStyle>
    <p:otherStyle>
      <a:defPPr>
        <a:defRPr lang="en-US"/>
      </a:defPPr>
      <a:lvl1pPr marL="0" algn="l" defTabSz="913018" rtl="0" eaLnBrk="1" latinLnBrk="0" hangingPunct="1">
        <a:defRPr sz="1600" kern="1200">
          <a:solidFill>
            <a:schemeClr val="tx1"/>
          </a:solidFill>
          <a:latin typeface="+mn-lt"/>
          <a:ea typeface="+mn-ea"/>
          <a:cs typeface="+mn-cs"/>
        </a:defRPr>
      </a:lvl1pPr>
      <a:lvl2pPr marL="456509" algn="l" defTabSz="913018" rtl="0" eaLnBrk="1" latinLnBrk="0" hangingPunct="1">
        <a:defRPr sz="1600" kern="1200">
          <a:solidFill>
            <a:schemeClr val="tx1"/>
          </a:solidFill>
          <a:latin typeface="+mn-lt"/>
          <a:ea typeface="+mn-ea"/>
          <a:cs typeface="+mn-cs"/>
        </a:defRPr>
      </a:lvl2pPr>
      <a:lvl3pPr marL="913018" algn="l" defTabSz="913018" rtl="0" eaLnBrk="1" latinLnBrk="0" hangingPunct="1">
        <a:defRPr sz="1600" kern="1200">
          <a:solidFill>
            <a:schemeClr val="tx1"/>
          </a:solidFill>
          <a:latin typeface="+mn-lt"/>
          <a:ea typeface="+mn-ea"/>
          <a:cs typeface="+mn-cs"/>
        </a:defRPr>
      </a:lvl3pPr>
      <a:lvl4pPr marL="1369527" algn="l" defTabSz="913018" rtl="0" eaLnBrk="1" latinLnBrk="0" hangingPunct="1">
        <a:defRPr sz="1600" kern="1200">
          <a:solidFill>
            <a:schemeClr val="tx1"/>
          </a:solidFill>
          <a:latin typeface="+mn-lt"/>
          <a:ea typeface="+mn-ea"/>
          <a:cs typeface="+mn-cs"/>
        </a:defRPr>
      </a:lvl4pPr>
      <a:lvl5pPr marL="1826030" algn="l" defTabSz="913018" rtl="0" eaLnBrk="1" latinLnBrk="0" hangingPunct="1">
        <a:defRPr sz="1600" kern="1200">
          <a:solidFill>
            <a:schemeClr val="tx1"/>
          </a:solidFill>
          <a:latin typeface="+mn-lt"/>
          <a:ea typeface="+mn-ea"/>
          <a:cs typeface="+mn-cs"/>
        </a:defRPr>
      </a:lvl5pPr>
      <a:lvl6pPr marL="2282534" algn="l" defTabSz="913018" rtl="0" eaLnBrk="1" latinLnBrk="0" hangingPunct="1">
        <a:defRPr sz="1600" kern="1200">
          <a:solidFill>
            <a:schemeClr val="tx1"/>
          </a:solidFill>
          <a:latin typeface="+mn-lt"/>
          <a:ea typeface="+mn-ea"/>
          <a:cs typeface="+mn-cs"/>
        </a:defRPr>
      </a:lvl6pPr>
      <a:lvl7pPr marL="2739037" algn="l" defTabSz="913018" rtl="0" eaLnBrk="1" latinLnBrk="0" hangingPunct="1">
        <a:defRPr sz="1600" kern="1200">
          <a:solidFill>
            <a:schemeClr val="tx1"/>
          </a:solidFill>
          <a:latin typeface="+mn-lt"/>
          <a:ea typeface="+mn-ea"/>
          <a:cs typeface="+mn-cs"/>
        </a:defRPr>
      </a:lvl7pPr>
      <a:lvl8pPr marL="3195546" algn="l" defTabSz="913018" rtl="0" eaLnBrk="1" latinLnBrk="0" hangingPunct="1">
        <a:defRPr sz="1600" kern="1200">
          <a:solidFill>
            <a:schemeClr val="tx1"/>
          </a:solidFill>
          <a:latin typeface="+mn-lt"/>
          <a:ea typeface="+mn-ea"/>
          <a:cs typeface="+mn-cs"/>
        </a:defRPr>
      </a:lvl8pPr>
      <a:lvl9pPr marL="3652055" algn="l" defTabSz="913018" rtl="0" eaLnBrk="1" latinLnBrk="0" hangingPunct="1">
        <a:defRPr sz="1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5036" y="1281644"/>
            <a:ext cx="39510653" cy="5334000"/>
          </a:xfrm>
          <a:prstGeom prst="rect">
            <a:avLst/>
          </a:prstGeom>
        </p:spPr>
        <p:txBody>
          <a:bodyPr vert="horz" lIns="433736" tIns="216868" rIns="433736" bIns="216868" rtlCol="0" anchor="ctr">
            <a:normAutofit/>
          </a:bodyPr>
          <a:lstStyle/>
          <a:p>
            <a:r>
              <a:rPr lang="en-CA" smtClean="0"/>
              <a:t>Click to edit Master title style</a:t>
            </a:r>
            <a:endParaRPr lang="en-CA"/>
          </a:p>
        </p:txBody>
      </p:sp>
      <p:sp>
        <p:nvSpPr>
          <p:cNvPr id="3" name="Text Placeholder 2"/>
          <p:cNvSpPr>
            <a:spLocks noGrp="1"/>
          </p:cNvSpPr>
          <p:nvPr>
            <p:ph type="body" idx="1"/>
          </p:nvPr>
        </p:nvSpPr>
        <p:spPr>
          <a:xfrm>
            <a:off x="2195036" y="7467602"/>
            <a:ext cx="39510653" cy="21121161"/>
          </a:xfrm>
          <a:prstGeom prst="rect">
            <a:avLst/>
          </a:prstGeom>
        </p:spPr>
        <p:txBody>
          <a:bodyPr vert="horz" lIns="433736" tIns="216868" rIns="433736" bIns="216868"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CA"/>
          </a:p>
        </p:txBody>
      </p:sp>
      <p:sp>
        <p:nvSpPr>
          <p:cNvPr id="4" name="Date Placeholder 3"/>
          <p:cNvSpPr>
            <a:spLocks noGrp="1"/>
          </p:cNvSpPr>
          <p:nvPr>
            <p:ph type="dt" sz="half" idx="2"/>
          </p:nvPr>
        </p:nvSpPr>
        <p:spPr>
          <a:xfrm>
            <a:off x="2195036" y="29662969"/>
            <a:ext cx="10243503" cy="1703917"/>
          </a:xfrm>
          <a:prstGeom prst="rect">
            <a:avLst/>
          </a:prstGeom>
        </p:spPr>
        <p:txBody>
          <a:bodyPr vert="horz" lIns="433736" tIns="216868" rIns="433736" bIns="216868" rtlCol="0" anchor="ctr"/>
          <a:lstStyle>
            <a:lvl1pPr algn="l">
              <a:defRPr sz="57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14999415" y="29662969"/>
            <a:ext cx="13901896" cy="1703917"/>
          </a:xfrm>
          <a:prstGeom prst="rect">
            <a:avLst/>
          </a:prstGeom>
        </p:spPr>
        <p:txBody>
          <a:bodyPr vert="horz" lIns="433736" tIns="216868" rIns="433736" bIns="216868" rtlCol="0" anchor="ctr"/>
          <a:lstStyle>
            <a:lvl1pPr algn="ctr">
              <a:defRPr sz="57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1462186" y="29662969"/>
            <a:ext cx="10243503" cy="1703917"/>
          </a:xfrm>
          <a:prstGeom prst="rect">
            <a:avLst/>
          </a:prstGeom>
        </p:spPr>
        <p:txBody>
          <a:bodyPr vert="horz" lIns="433736" tIns="216868" rIns="433736" bIns="216868" rtlCol="0" anchor="ctr"/>
          <a:lstStyle>
            <a:lvl1pPr algn="r">
              <a:defRPr sz="5700">
                <a:solidFill>
                  <a:schemeClr val="tx1">
                    <a:tint val="75000"/>
                  </a:schemeClr>
                </a:solidFill>
              </a:defRPr>
            </a:lvl1pPr>
          </a:lstStyle>
          <a:p>
            <a:fld id="{1E2B1309-A9D8-4C66-99C6-860A28674D7E}" type="slidenum">
              <a:rPr lang="en-US" smtClean="0"/>
              <a:pPr/>
              <a:t>‹#›</a:t>
            </a:fld>
            <a:endParaRPr lang="en-US"/>
          </a:p>
        </p:txBody>
      </p:sp>
    </p:spTree>
    <p:extLst>
      <p:ext uri="{BB962C8B-B14F-4D97-AF65-F5344CB8AC3E}">
        <p14:creationId xmlns:p14="http://schemas.microsoft.com/office/powerpoint/2010/main" val="2737793876"/>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2168682" rtl="0" eaLnBrk="1" latinLnBrk="0" hangingPunct="1">
        <a:spcBef>
          <a:spcPct val="0"/>
        </a:spcBef>
        <a:buNone/>
        <a:defRPr sz="20900" kern="1200">
          <a:solidFill>
            <a:schemeClr val="tx1"/>
          </a:solidFill>
          <a:latin typeface="+mj-lt"/>
          <a:ea typeface="+mj-ea"/>
          <a:cs typeface="+mj-cs"/>
        </a:defRPr>
      </a:lvl1pPr>
    </p:titleStyle>
    <p:bodyStyle>
      <a:lvl1pPr marL="1626512" indent="-1626512" algn="l" defTabSz="2168682" rtl="0" eaLnBrk="1" latinLnBrk="0" hangingPunct="1">
        <a:spcBef>
          <a:spcPct val="20000"/>
        </a:spcBef>
        <a:buFont typeface="Arial"/>
        <a:buChar char="•"/>
        <a:defRPr sz="15200" kern="1200">
          <a:solidFill>
            <a:schemeClr val="tx1"/>
          </a:solidFill>
          <a:latin typeface="+mn-lt"/>
          <a:ea typeface="+mn-ea"/>
          <a:cs typeface="+mn-cs"/>
        </a:defRPr>
      </a:lvl1pPr>
      <a:lvl2pPr marL="3524109" indent="-1355427" algn="l" defTabSz="2168682" rtl="0" eaLnBrk="1" latinLnBrk="0" hangingPunct="1">
        <a:spcBef>
          <a:spcPct val="20000"/>
        </a:spcBef>
        <a:buFont typeface="Arial"/>
        <a:buChar char="–"/>
        <a:defRPr sz="13300" kern="1200">
          <a:solidFill>
            <a:schemeClr val="tx1"/>
          </a:solidFill>
          <a:latin typeface="+mn-lt"/>
          <a:ea typeface="+mn-ea"/>
          <a:cs typeface="+mn-cs"/>
        </a:defRPr>
      </a:lvl2pPr>
      <a:lvl3pPr marL="5421706" indent="-1084341" algn="l" defTabSz="2168682" rtl="0" eaLnBrk="1" latinLnBrk="0" hangingPunct="1">
        <a:spcBef>
          <a:spcPct val="20000"/>
        </a:spcBef>
        <a:buFont typeface="Arial"/>
        <a:buChar char="•"/>
        <a:defRPr sz="11400" kern="1200">
          <a:solidFill>
            <a:schemeClr val="tx1"/>
          </a:solidFill>
          <a:latin typeface="+mn-lt"/>
          <a:ea typeface="+mn-ea"/>
          <a:cs typeface="+mn-cs"/>
        </a:defRPr>
      </a:lvl3pPr>
      <a:lvl4pPr marL="7590389" indent="-1084341" algn="l" defTabSz="2168682" rtl="0" eaLnBrk="1" latinLnBrk="0" hangingPunct="1">
        <a:spcBef>
          <a:spcPct val="20000"/>
        </a:spcBef>
        <a:buFont typeface="Arial"/>
        <a:buChar char="–"/>
        <a:defRPr sz="9500" kern="1200">
          <a:solidFill>
            <a:schemeClr val="tx1"/>
          </a:solidFill>
          <a:latin typeface="+mn-lt"/>
          <a:ea typeface="+mn-ea"/>
          <a:cs typeface="+mn-cs"/>
        </a:defRPr>
      </a:lvl4pPr>
      <a:lvl5pPr marL="9759071" indent="-1084341" algn="l" defTabSz="2168682" rtl="0" eaLnBrk="1" latinLnBrk="0" hangingPunct="1">
        <a:spcBef>
          <a:spcPct val="20000"/>
        </a:spcBef>
        <a:buFont typeface="Arial"/>
        <a:buChar char="»"/>
        <a:defRPr sz="9500" kern="1200">
          <a:solidFill>
            <a:schemeClr val="tx1"/>
          </a:solidFill>
          <a:latin typeface="+mn-lt"/>
          <a:ea typeface="+mn-ea"/>
          <a:cs typeface="+mn-cs"/>
        </a:defRPr>
      </a:lvl5pPr>
      <a:lvl6pPr marL="11927754" indent="-1084341" algn="l" defTabSz="2168682" rtl="0" eaLnBrk="1" latinLnBrk="0" hangingPunct="1">
        <a:spcBef>
          <a:spcPct val="20000"/>
        </a:spcBef>
        <a:buFont typeface="Arial"/>
        <a:buChar char="•"/>
        <a:defRPr sz="9500" kern="1200">
          <a:solidFill>
            <a:schemeClr val="tx1"/>
          </a:solidFill>
          <a:latin typeface="+mn-lt"/>
          <a:ea typeface="+mn-ea"/>
          <a:cs typeface="+mn-cs"/>
        </a:defRPr>
      </a:lvl6pPr>
      <a:lvl7pPr marL="14096436" indent="-1084341" algn="l" defTabSz="2168682" rtl="0" eaLnBrk="1" latinLnBrk="0" hangingPunct="1">
        <a:spcBef>
          <a:spcPct val="20000"/>
        </a:spcBef>
        <a:buFont typeface="Arial"/>
        <a:buChar char="•"/>
        <a:defRPr sz="9500" kern="1200">
          <a:solidFill>
            <a:schemeClr val="tx1"/>
          </a:solidFill>
          <a:latin typeface="+mn-lt"/>
          <a:ea typeface="+mn-ea"/>
          <a:cs typeface="+mn-cs"/>
        </a:defRPr>
      </a:lvl7pPr>
      <a:lvl8pPr marL="16265119" indent="-1084341" algn="l" defTabSz="2168682" rtl="0" eaLnBrk="1" latinLnBrk="0" hangingPunct="1">
        <a:spcBef>
          <a:spcPct val="20000"/>
        </a:spcBef>
        <a:buFont typeface="Arial"/>
        <a:buChar char="•"/>
        <a:defRPr sz="9500" kern="1200">
          <a:solidFill>
            <a:schemeClr val="tx1"/>
          </a:solidFill>
          <a:latin typeface="+mn-lt"/>
          <a:ea typeface="+mn-ea"/>
          <a:cs typeface="+mn-cs"/>
        </a:defRPr>
      </a:lvl8pPr>
      <a:lvl9pPr marL="18433801" indent="-1084341" algn="l" defTabSz="2168682" rtl="0" eaLnBrk="1" latinLnBrk="0" hangingPunct="1">
        <a:spcBef>
          <a:spcPct val="20000"/>
        </a:spcBef>
        <a:buFont typeface="Arial"/>
        <a:buChar char="•"/>
        <a:defRPr sz="9500" kern="1200">
          <a:solidFill>
            <a:schemeClr val="tx1"/>
          </a:solidFill>
          <a:latin typeface="+mn-lt"/>
          <a:ea typeface="+mn-ea"/>
          <a:cs typeface="+mn-cs"/>
        </a:defRPr>
      </a:lvl9pPr>
    </p:bodyStyle>
    <p:otherStyle>
      <a:defPPr>
        <a:defRPr lang="en-US"/>
      </a:defPPr>
      <a:lvl1pPr marL="0" algn="l" defTabSz="2168682" rtl="0" eaLnBrk="1" latinLnBrk="0" hangingPunct="1">
        <a:defRPr sz="8500" kern="1200">
          <a:solidFill>
            <a:schemeClr val="tx1"/>
          </a:solidFill>
          <a:latin typeface="+mn-lt"/>
          <a:ea typeface="+mn-ea"/>
          <a:cs typeface="+mn-cs"/>
        </a:defRPr>
      </a:lvl1pPr>
      <a:lvl2pPr marL="2168682" algn="l" defTabSz="2168682" rtl="0" eaLnBrk="1" latinLnBrk="0" hangingPunct="1">
        <a:defRPr sz="8500" kern="1200">
          <a:solidFill>
            <a:schemeClr val="tx1"/>
          </a:solidFill>
          <a:latin typeface="+mn-lt"/>
          <a:ea typeface="+mn-ea"/>
          <a:cs typeface="+mn-cs"/>
        </a:defRPr>
      </a:lvl2pPr>
      <a:lvl3pPr marL="4337365" algn="l" defTabSz="2168682" rtl="0" eaLnBrk="1" latinLnBrk="0" hangingPunct="1">
        <a:defRPr sz="8500" kern="1200">
          <a:solidFill>
            <a:schemeClr val="tx1"/>
          </a:solidFill>
          <a:latin typeface="+mn-lt"/>
          <a:ea typeface="+mn-ea"/>
          <a:cs typeface="+mn-cs"/>
        </a:defRPr>
      </a:lvl3pPr>
      <a:lvl4pPr marL="6506047" algn="l" defTabSz="2168682" rtl="0" eaLnBrk="1" latinLnBrk="0" hangingPunct="1">
        <a:defRPr sz="8500" kern="1200">
          <a:solidFill>
            <a:schemeClr val="tx1"/>
          </a:solidFill>
          <a:latin typeface="+mn-lt"/>
          <a:ea typeface="+mn-ea"/>
          <a:cs typeface="+mn-cs"/>
        </a:defRPr>
      </a:lvl4pPr>
      <a:lvl5pPr marL="8674730" algn="l" defTabSz="2168682" rtl="0" eaLnBrk="1" latinLnBrk="0" hangingPunct="1">
        <a:defRPr sz="8500" kern="1200">
          <a:solidFill>
            <a:schemeClr val="tx1"/>
          </a:solidFill>
          <a:latin typeface="+mn-lt"/>
          <a:ea typeface="+mn-ea"/>
          <a:cs typeface="+mn-cs"/>
        </a:defRPr>
      </a:lvl5pPr>
      <a:lvl6pPr marL="10843412" algn="l" defTabSz="2168682" rtl="0" eaLnBrk="1" latinLnBrk="0" hangingPunct="1">
        <a:defRPr sz="8500" kern="1200">
          <a:solidFill>
            <a:schemeClr val="tx1"/>
          </a:solidFill>
          <a:latin typeface="+mn-lt"/>
          <a:ea typeface="+mn-ea"/>
          <a:cs typeface="+mn-cs"/>
        </a:defRPr>
      </a:lvl6pPr>
      <a:lvl7pPr marL="13012095" algn="l" defTabSz="2168682" rtl="0" eaLnBrk="1" latinLnBrk="0" hangingPunct="1">
        <a:defRPr sz="8500" kern="1200">
          <a:solidFill>
            <a:schemeClr val="tx1"/>
          </a:solidFill>
          <a:latin typeface="+mn-lt"/>
          <a:ea typeface="+mn-ea"/>
          <a:cs typeface="+mn-cs"/>
        </a:defRPr>
      </a:lvl7pPr>
      <a:lvl8pPr marL="15180777" algn="l" defTabSz="2168682" rtl="0" eaLnBrk="1" latinLnBrk="0" hangingPunct="1">
        <a:defRPr sz="8500" kern="1200">
          <a:solidFill>
            <a:schemeClr val="tx1"/>
          </a:solidFill>
          <a:latin typeface="+mn-lt"/>
          <a:ea typeface="+mn-ea"/>
          <a:cs typeface="+mn-cs"/>
        </a:defRPr>
      </a:lvl8pPr>
      <a:lvl9pPr marL="17349460" algn="l" defTabSz="2168682" rtl="0" eaLnBrk="1" latinLnBrk="0" hangingPunct="1">
        <a:defRPr sz="8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package" Target="../embeddings/Microsoft_Word_Document1.docx"/><Relationship Id="rId5" Type="http://schemas.openxmlformats.org/officeDocument/2006/relationships/image" Target="../media/image4.png"/><Relationship Id="rId6" Type="http://schemas.openxmlformats.org/officeDocument/2006/relationships/image" Target="../media/image6.png"/><Relationship Id="rId7" Type="http://schemas.openxmlformats.org/officeDocument/2006/relationships/image" Target="../media/image7.png"/><Relationship Id="rId8" Type="http://schemas.microsoft.com/office/2007/relationships/hdphoto" Target="../media/hdphoto1.wdp"/><Relationship Id="rId9" Type="http://schemas.openxmlformats.org/officeDocument/2006/relationships/image" Target="../media/image8.jpg"/><Relationship Id="rId1" Type="http://schemas.openxmlformats.org/officeDocument/2006/relationships/vmlDrawing" Target="../drawings/vmlDrawing1.vml"/><Relationship Id="rId2"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alphaModFix amt="32000"/>
          </a:blip>
          <a:stretch>
            <a:fillRect/>
          </a:stretch>
        </a:blipFill>
        <a:effectLst/>
      </p:bgPr>
    </p:bg>
    <p:spTree>
      <p:nvGrpSpPr>
        <p:cNvPr id="1" name=""/>
        <p:cNvGrpSpPr/>
        <p:nvPr/>
      </p:nvGrpSpPr>
      <p:grpSpPr>
        <a:xfrm>
          <a:off x="0" y="0"/>
          <a:ext cx="0" cy="0"/>
          <a:chOff x="0" y="0"/>
          <a:chExt cx="0" cy="0"/>
        </a:xfrm>
      </p:grpSpPr>
      <p:sp>
        <p:nvSpPr>
          <p:cNvPr id="12" name="Rectangle 11"/>
          <p:cNvSpPr/>
          <p:nvPr/>
        </p:nvSpPr>
        <p:spPr>
          <a:xfrm>
            <a:off x="32846962" y="5105400"/>
            <a:ext cx="10668000" cy="21564600"/>
          </a:xfrm>
          <a:prstGeom prst="rect">
            <a:avLst/>
          </a:prstGeom>
          <a:gradFill flip="none" rotWithShape="1">
            <a:gsLst>
              <a:gs pos="0">
                <a:schemeClr val="accent2">
                  <a:tint val="100000"/>
                  <a:shade val="100000"/>
                  <a:satMod val="130000"/>
                  <a:alpha val="8000"/>
                </a:schemeClr>
              </a:gs>
              <a:gs pos="100000">
                <a:schemeClr val="accent2">
                  <a:tint val="50000"/>
                  <a:shade val="100000"/>
                  <a:satMod val="350000"/>
                  <a:alpha val="8000"/>
                </a:schemeClr>
              </a:gs>
            </a:gsLst>
            <a:lin ang="16200000" scaled="0"/>
            <a:tileRect/>
          </a:gradFill>
          <a:ln>
            <a:solidFill>
              <a:srgbClr val="000000"/>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a:p>
        </p:txBody>
      </p:sp>
      <p:sp>
        <p:nvSpPr>
          <p:cNvPr id="10" name="Rectangle 9"/>
          <p:cNvSpPr/>
          <p:nvPr/>
        </p:nvSpPr>
        <p:spPr>
          <a:xfrm>
            <a:off x="11358562" y="8153400"/>
            <a:ext cx="9677400" cy="23469600"/>
          </a:xfrm>
          <a:prstGeom prst="rect">
            <a:avLst/>
          </a:prstGeom>
          <a:gradFill flip="none" rotWithShape="1">
            <a:gsLst>
              <a:gs pos="0">
                <a:schemeClr val="accent2">
                  <a:tint val="100000"/>
                  <a:shade val="100000"/>
                  <a:satMod val="130000"/>
                  <a:alpha val="11000"/>
                </a:schemeClr>
              </a:gs>
              <a:gs pos="100000">
                <a:schemeClr val="accent2">
                  <a:tint val="50000"/>
                  <a:shade val="100000"/>
                  <a:satMod val="350000"/>
                  <a:alpha val="11000"/>
                </a:schemeClr>
              </a:gs>
            </a:gsLst>
            <a:lin ang="16200000" scaled="0"/>
            <a:tileRect/>
          </a:gradFill>
          <a:ln>
            <a:solidFill>
              <a:srgbClr val="000000"/>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a:p>
        </p:txBody>
      </p:sp>
      <p:sp>
        <p:nvSpPr>
          <p:cNvPr id="9" name="Rectangle 8"/>
          <p:cNvSpPr/>
          <p:nvPr/>
        </p:nvSpPr>
        <p:spPr>
          <a:xfrm>
            <a:off x="21340762" y="5181600"/>
            <a:ext cx="11201400" cy="26441400"/>
          </a:xfrm>
          <a:prstGeom prst="rect">
            <a:avLst/>
          </a:prstGeom>
          <a:gradFill flip="none" rotWithShape="1">
            <a:gsLst>
              <a:gs pos="0">
                <a:schemeClr val="accent2">
                  <a:tint val="100000"/>
                  <a:shade val="100000"/>
                  <a:satMod val="130000"/>
                  <a:alpha val="12000"/>
                </a:schemeClr>
              </a:gs>
              <a:gs pos="100000">
                <a:schemeClr val="accent2">
                  <a:tint val="50000"/>
                  <a:shade val="100000"/>
                  <a:satMod val="350000"/>
                  <a:alpha val="12000"/>
                </a:schemeClr>
              </a:gs>
            </a:gsLst>
            <a:lin ang="16200000" scaled="0"/>
            <a:tileRect/>
          </a:gradFill>
          <a:ln>
            <a:solidFill>
              <a:srgbClr val="000000"/>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a:p>
        </p:txBody>
      </p:sp>
      <p:sp>
        <p:nvSpPr>
          <p:cNvPr id="3" name="Rectangle 2"/>
          <p:cNvSpPr/>
          <p:nvPr/>
        </p:nvSpPr>
        <p:spPr>
          <a:xfrm>
            <a:off x="0" y="0"/>
            <a:ext cx="43900725" cy="4724400"/>
          </a:xfrm>
          <a:prstGeom prst="rect">
            <a:avLst/>
          </a:prstGeom>
          <a:solidFill>
            <a:schemeClr val="accent2">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80898" name="Rectangle 2"/>
          <p:cNvSpPr>
            <a:spLocks noGrp="1" noChangeArrowheads="1"/>
          </p:cNvSpPr>
          <p:nvPr>
            <p:ph type="title" idx="4294967295"/>
          </p:nvPr>
        </p:nvSpPr>
        <p:spPr>
          <a:xfrm>
            <a:off x="12615863" y="333375"/>
            <a:ext cx="31284862" cy="3394075"/>
          </a:xfrm>
          <a:noFill/>
          <a:ln>
            <a:noFill/>
          </a:ln>
        </p:spPr>
        <p:style>
          <a:lnRef idx="2">
            <a:schemeClr val="accent2"/>
          </a:lnRef>
          <a:fillRef idx="1">
            <a:schemeClr val="lt1"/>
          </a:fillRef>
          <a:effectRef idx="0">
            <a:schemeClr val="accent2"/>
          </a:effectRef>
          <a:fontRef idx="minor">
            <a:schemeClr val="dk1"/>
          </a:fontRef>
        </p:style>
        <p:txBody>
          <a:bodyPr>
            <a:normAutofit fontScale="90000"/>
          </a:bodyPr>
          <a:lstStyle/>
          <a:p>
            <a:r>
              <a:rPr lang="en-US" sz="8800" b="1" dirty="0">
                <a:ln w="18000">
                  <a:noFill/>
                  <a:prstDash val="solid"/>
                  <a:miter lim="800000"/>
                </a:ln>
                <a:solidFill>
                  <a:schemeClr val="bg1"/>
                </a:solidFill>
                <a:effectLst>
                  <a:outerShdw blurRad="25500" dist="23000" dir="7020000" algn="tl">
                    <a:srgbClr val="000000">
                      <a:alpha val="50000"/>
                    </a:srgbClr>
                  </a:outerShdw>
                </a:effectLst>
              </a:rPr>
              <a:t>ANALYZING THE NEUROPROTECTIVE POTENTIAL OF NICOTINE IN PARKINSON’S DISEASE (PD) AND ITS EFFECT ON DOPAMINE LEVELS IN </a:t>
            </a:r>
            <a:r>
              <a:rPr lang="en-US" sz="8800" b="1" dirty="0" smtClean="0">
                <a:ln w="18000">
                  <a:noFill/>
                  <a:prstDash val="solid"/>
                  <a:miter lim="800000"/>
                </a:ln>
                <a:solidFill>
                  <a:schemeClr val="bg1"/>
                </a:solidFill>
                <a:effectLst>
                  <a:outerShdw blurRad="25500" dist="23000" dir="7020000" algn="tl">
                    <a:srgbClr val="000000">
                      <a:alpha val="50000"/>
                    </a:srgbClr>
                  </a:outerShdw>
                </a:effectLst>
              </a:rPr>
              <a:t>RODENTS AND PRIMATES  </a:t>
            </a:r>
            <a:endParaRPr lang="en-US" sz="8800" b="1" dirty="0">
              <a:ln w="18000">
                <a:noFill/>
                <a:prstDash val="solid"/>
                <a:miter lim="800000"/>
              </a:ln>
              <a:solidFill>
                <a:schemeClr val="bg1"/>
              </a:solidFill>
              <a:effectLst>
                <a:outerShdw blurRad="25500" dist="23000" dir="7020000" algn="tl">
                  <a:srgbClr val="000000">
                    <a:alpha val="50000"/>
                  </a:srgbClr>
                </a:outerShdw>
              </a:effectLst>
            </a:endParaRPr>
          </a:p>
        </p:txBody>
      </p:sp>
      <p:sp>
        <p:nvSpPr>
          <p:cNvPr id="80945" name="Text Box 49"/>
          <p:cNvSpPr txBox="1">
            <a:spLocks noChangeArrowheads="1"/>
          </p:cNvSpPr>
          <p:nvPr/>
        </p:nvSpPr>
        <p:spPr bwMode="auto">
          <a:xfrm>
            <a:off x="11587162" y="3690833"/>
            <a:ext cx="31594951" cy="1109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8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274016" tIns="138037" rIns="274016" bIns="138037">
            <a:spAutoFit/>
          </a:bodyPr>
          <a:lstStyle>
            <a:lvl1pPr marL="1027113" indent="-1027113" defTabSz="6288088">
              <a:spcBef>
                <a:spcPct val="0"/>
              </a:spcBef>
              <a:defRPr sz="2400">
                <a:solidFill>
                  <a:schemeClr val="tx1"/>
                </a:solidFill>
                <a:latin typeface="Times New Roman" pitchFamily="18" charset="0"/>
              </a:defRPr>
            </a:lvl1pPr>
            <a:lvl2pPr defTabSz="6288088">
              <a:spcBef>
                <a:spcPct val="0"/>
              </a:spcBef>
              <a:defRPr sz="2400">
                <a:solidFill>
                  <a:schemeClr val="tx1"/>
                </a:solidFill>
                <a:latin typeface="Times New Roman" pitchFamily="18" charset="0"/>
              </a:defRPr>
            </a:lvl2pPr>
            <a:lvl3pPr defTabSz="6288088">
              <a:spcBef>
                <a:spcPct val="0"/>
              </a:spcBef>
              <a:defRPr sz="2400">
                <a:solidFill>
                  <a:schemeClr val="tx1"/>
                </a:solidFill>
                <a:latin typeface="Times New Roman" pitchFamily="18" charset="0"/>
              </a:defRPr>
            </a:lvl3pPr>
            <a:lvl4pPr defTabSz="6288088">
              <a:spcBef>
                <a:spcPct val="0"/>
              </a:spcBef>
              <a:defRPr sz="2400">
                <a:solidFill>
                  <a:schemeClr val="tx1"/>
                </a:solidFill>
                <a:latin typeface="Times New Roman" pitchFamily="18" charset="0"/>
              </a:defRPr>
            </a:lvl4pPr>
            <a:lvl5pPr defTabSz="6288088">
              <a:spcBef>
                <a:spcPct val="0"/>
              </a:spcBef>
              <a:defRPr sz="2400">
                <a:solidFill>
                  <a:schemeClr val="tx1"/>
                </a:solidFill>
                <a:latin typeface="Times New Roman" pitchFamily="18" charset="0"/>
              </a:defRPr>
            </a:lvl5pPr>
            <a:lvl6pPr defTabSz="6288088" eaLnBrk="0" fontAlgn="base" hangingPunct="0">
              <a:spcBef>
                <a:spcPct val="0"/>
              </a:spcBef>
              <a:spcAft>
                <a:spcPct val="0"/>
              </a:spcAft>
              <a:defRPr sz="2400">
                <a:solidFill>
                  <a:schemeClr val="tx1"/>
                </a:solidFill>
                <a:latin typeface="Times New Roman" pitchFamily="18" charset="0"/>
              </a:defRPr>
            </a:lvl6pPr>
            <a:lvl7pPr defTabSz="6288088" eaLnBrk="0" fontAlgn="base" hangingPunct="0">
              <a:spcBef>
                <a:spcPct val="0"/>
              </a:spcBef>
              <a:spcAft>
                <a:spcPct val="0"/>
              </a:spcAft>
              <a:defRPr sz="2400">
                <a:solidFill>
                  <a:schemeClr val="tx1"/>
                </a:solidFill>
                <a:latin typeface="Times New Roman" pitchFamily="18" charset="0"/>
              </a:defRPr>
            </a:lvl7pPr>
            <a:lvl8pPr defTabSz="6288088" eaLnBrk="0" fontAlgn="base" hangingPunct="0">
              <a:spcBef>
                <a:spcPct val="0"/>
              </a:spcBef>
              <a:spcAft>
                <a:spcPct val="0"/>
              </a:spcAft>
              <a:defRPr sz="2400">
                <a:solidFill>
                  <a:schemeClr val="tx1"/>
                </a:solidFill>
                <a:latin typeface="Times New Roman" pitchFamily="18" charset="0"/>
              </a:defRPr>
            </a:lvl8pPr>
            <a:lvl9pPr defTabSz="6288088"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buFontTx/>
              <a:buNone/>
            </a:pPr>
            <a:r>
              <a:rPr lang="en-US" sz="5400" b="1" dirty="0">
                <a:solidFill>
                  <a:schemeClr val="bg1"/>
                </a:solidFill>
                <a:latin typeface="+mn-lt"/>
              </a:rPr>
              <a:t>Lucas Buffone, Jessica </a:t>
            </a:r>
            <a:r>
              <a:rPr lang="en-US" sz="5400" b="1" dirty="0" err="1">
                <a:solidFill>
                  <a:schemeClr val="bg1"/>
                </a:solidFill>
                <a:latin typeface="+mn-lt"/>
              </a:rPr>
              <a:t>Colbourne</a:t>
            </a:r>
            <a:r>
              <a:rPr lang="en-US" sz="5400" b="1" dirty="0">
                <a:solidFill>
                  <a:schemeClr val="bg1"/>
                </a:solidFill>
                <a:latin typeface="+mn-lt"/>
              </a:rPr>
              <a:t>, </a:t>
            </a:r>
            <a:r>
              <a:rPr lang="en-US" sz="5400" b="1" dirty="0" err="1">
                <a:solidFill>
                  <a:schemeClr val="bg1"/>
                </a:solidFill>
                <a:latin typeface="+mn-lt"/>
              </a:rPr>
              <a:t>Daniella</a:t>
            </a:r>
            <a:r>
              <a:rPr lang="en-US" sz="5400" b="1" dirty="0">
                <a:solidFill>
                  <a:schemeClr val="bg1"/>
                </a:solidFill>
                <a:latin typeface="+mn-lt"/>
              </a:rPr>
              <a:t> Lock, and </a:t>
            </a:r>
            <a:r>
              <a:rPr lang="en-US" sz="5400" b="1" dirty="0" err="1">
                <a:solidFill>
                  <a:schemeClr val="bg1"/>
                </a:solidFill>
                <a:latin typeface="+mn-lt"/>
              </a:rPr>
              <a:t>Vithurry</a:t>
            </a:r>
            <a:r>
              <a:rPr lang="en-US" sz="5400" b="1" dirty="0">
                <a:solidFill>
                  <a:schemeClr val="bg1"/>
                </a:solidFill>
                <a:latin typeface="+mn-lt"/>
              </a:rPr>
              <a:t> </a:t>
            </a:r>
            <a:r>
              <a:rPr lang="en-US" sz="5400" b="1" dirty="0" err="1" smtClean="0">
                <a:solidFill>
                  <a:schemeClr val="bg1"/>
                </a:solidFill>
                <a:latin typeface="+mn-lt"/>
              </a:rPr>
              <a:t>Sivaloganathan</a:t>
            </a:r>
            <a:endParaRPr lang="en-US" sz="5400" b="1" dirty="0">
              <a:solidFill>
                <a:schemeClr val="bg1"/>
              </a:solidFill>
              <a:latin typeface="+mn-lt"/>
            </a:endParaRPr>
          </a:p>
        </p:txBody>
      </p:sp>
      <p:sp>
        <p:nvSpPr>
          <p:cNvPr id="81271" name="Text Box 375"/>
          <p:cNvSpPr txBox="1">
            <a:spLocks noChangeArrowheads="1"/>
          </p:cNvSpPr>
          <p:nvPr/>
        </p:nvSpPr>
        <p:spPr bwMode="auto">
          <a:xfrm>
            <a:off x="39510112" y="8508023"/>
            <a:ext cx="3407966" cy="338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60" tIns="45630" rIns="91260" bIns="45630">
            <a:spAutoFit/>
          </a:bodyPr>
          <a:lstStyle>
            <a:lvl1pPr>
              <a:spcBef>
                <a:spcPct val="0"/>
              </a:spcBef>
              <a:defRPr sz="2400">
                <a:solidFill>
                  <a:schemeClr val="tx1"/>
                </a:solidFill>
                <a:latin typeface="Times New Roman" pitchFamily="18" charset="0"/>
              </a:defRPr>
            </a:lvl1pPr>
            <a:lvl2pPr marL="452438">
              <a:spcBef>
                <a:spcPct val="0"/>
              </a:spcBef>
              <a:defRPr sz="2400">
                <a:solidFill>
                  <a:schemeClr val="tx1"/>
                </a:solidFill>
                <a:latin typeface="Times New Roman" pitchFamily="18" charset="0"/>
              </a:defRPr>
            </a:lvl2pPr>
            <a:lvl3pPr>
              <a:spcBef>
                <a:spcPct val="0"/>
              </a:spcBef>
              <a:defRPr sz="2400">
                <a:solidFill>
                  <a:schemeClr val="tx1"/>
                </a:solidFill>
                <a:latin typeface="Times New Roman" pitchFamily="18" charset="0"/>
              </a:defRPr>
            </a:lvl3pPr>
            <a:lvl4pPr marL="1366838">
              <a:spcBef>
                <a:spcPct val="0"/>
              </a:spcBef>
              <a:defRPr sz="2400">
                <a:solidFill>
                  <a:schemeClr val="tx1"/>
                </a:solidFill>
                <a:latin typeface="Times New Roman" pitchFamily="18" charset="0"/>
              </a:defRPr>
            </a:lvl4pPr>
            <a:lvl5pPr>
              <a:spcBef>
                <a:spcPct val="0"/>
              </a:spcBef>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buFontTx/>
              <a:buNone/>
            </a:pPr>
            <a:endParaRPr lang="en-US" sz="1600" b="1">
              <a:effectLst>
                <a:outerShdw blurRad="38100" dist="38100" dir="2700000" algn="tl">
                  <a:srgbClr val="C0C0C0"/>
                </a:outerShdw>
              </a:effectLst>
              <a:latin typeface="Arial" charset="0"/>
              <a:cs typeface="Times New Roman" pitchFamily="18" charset="0"/>
            </a:endParaRPr>
          </a:p>
        </p:txBody>
      </p:sp>
      <p:sp>
        <p:nvSpPr>
          <p:cNvPr id="81390" name="Text Box 494"/>
          <p:cNvSpPr txBox="1">
            <a:spLocks noChangeArrowheads="1"/>
          </p:cNvSpPr>
          <p:nvPr/>
        </p:nvSpPr>
        <p:spPr bwMode="auto">
          <a:xfrm>
            <a:off x="3854379" y="2400312"/>
            <a:ext cx="3299089" cy="1711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36524" tIns="36524" rIns="36524" bIns="36524"/>
          <a:lstStyle>
            <a:lvl1pPr defTabSz="4389438">
              <a:spcBef>
                <a:spcPct val="0"/>
              </a:spcBef>
              <a:defRPr sz="2400">
                <a:solidFill>
                  <a:schemeClr val="tx1"/>
                </a:solidFill>
                <a:latin typeface="Times New Roman" pitchFamily="18" charset="0"/>
              </a:defRPr>
            </a:lvl1pPr>
            <a:lvl2pPr defTabSz="4389438">
              <a:spcBef>
                <a:spcPct val="0"/>
              </a:spcBef>
              <a:defRPr sz="2400">
                <a:solidFill>
                  <a:schemeClr val="tx1"/>
                </a:solidFill>
                <a:latin typeface="Times New Roman" pitchFamily="18" charset="0"/>
              </a:defRPr>
            </a:lvl2pPr>
            <a:lvl3pPr defTabSz="4389438">
              <a:spcBef>
                <a:spcPct val="0"/>
              </a:spcBef>
              <a:defRPr sz="2400">
                <a:solidFill>
                  <a:schemeClr val="tx1"/>
                </a:solidFill>
                <a:latin typeface="Times New Roman" pitchFamily="18" charset="0"/>
              </a:defRPr>
            </a:lvl3pPr>
            <a:lvl4pPr defTabSz="4389438">
              <a:spcBef>
                <a:spcPct val="0"/>
              </a:spcBef>
              <a:defRPr sz="2400">
                <a:solidFill>
                  <a:schemeClr val="tx1"/>
                </a:solidFill>
                <a:latin typeface="Times New Roman" pitchFamily="18" charset="0"/>
              </a:defRPr>
            </a:lvl4pPr>
            <a:lvl5pPr defTabSz="4389438">
              <a:spcBef>
                <a:spcPct val="0"/>
              </a:spcBef>
              <a:defRPr sz="2400">
                <a:solidFill>
                  <a:schemeClr val="tx1"/>
                </a:solidFill>
                <a:latin typeface="Times New Roman" pitchFamily="18" charset="0"/>
              </a:defRPr>
            </a:lvl5pPr>
            <a:lvl6pPr defTabSz="4389438" eaLnBrk="0" fontAlgn="base" hangingPunct="0">
              <a:spcBef>
                <a:spcPct val="0"/>
              </a:spcBef>
              <a:spcAft>
                <a:spcPct val="0"/>
              </a:spcAft>
              <a:defRPr sz="2400">
                <a:solidFill>
                  <a:schemeClr val="tx1"/>
                </a:solidFill>
                <a:latin typeface="Times New Roman" pitchFamily="18" charset="0"/>
              </a:defRPr>
            </a:lvl6pPr>
            <a:lvl7pPr defTabSz="4389438" eaLnBrk="0" fontAlgn="base" hangingPunct="0">
              <a:spcBef>
                <a:spcPct val="0"/>
              </a:spcBef>
              <a:spcAft>
                <a:spcPct val="0"/>
              </a:spcAft>
              <a:defRPr sz="2400">
                <a:solidFill>
                  <a:schemeClr val="tx1"/>
                </a:solidFill>
                <a:latin typeface="Times New Roman" pitchFamily="18" charset="0"/>
              </a:defRPr>
            </a:lvl7pPr>
            <a:lvl8pPr defTabSz="4389438" eaLnBrk="0" fontAlgn="base" hangingPunct="0">
              <a:spcBef>
                <a:spcPct val="0"/>
              </a:spcBef>
              <a:spcAft>
                <a:spcPct val="0"/>
              </a:spcAft>
              <a:defRPr sz="2400">
                <a:solidFill>
                  <a:schemeClr val="tx1"/>
                </a:solidFill>
                <a:latin typeface="Times New Roman" pitchFamily="18" charset="0"/>
              </a:defRPr>
            </a:lvl8pPr>
            <a:lvl9pPr defTabSz="4389438" eaLnBrk="0" fontAlgn="base" hangingPunct="0">
              <a:spcBef>
                <a:spcPct val="0"/>
              </a:spcBef>
              <a:spcAft>
                <a:spcPct val="0"/>
              </a:spcAft>
              <a:defRPr sz="2400">
                <a:solidFill>
                  <a:schemeClr val="tx1"/>
                </a:solidFill>
                <a:latin typeface="Times New Roman" pitchFamily="18" charset="0"/>
              </a:defRPr>
            </a:lvl9pPr>
          </a:lstStyle>
          <a:p>
            <a:pPr algn="ctr" eaLnBrk="1" hangingPunct="1">
              <a:buFontTx/>
              <a:buNone/>
            </a:pPr>
            <a:endParaRPr lang="en-US" sz="8800" dirty="0">
              <a:latin typeface="Arial" charset="0"/>
            </a:endParaRPr>
          </a:p>
        </p:txBody>
      </p:sp>
      <p:sp>
        <p:nvSpPr>
          <p:cNvPr id="26" name="TextBox 25"/>
          <p:cNvSpPr txBox="1"/>
          <p:nvPr/>
        </p:nvSpPr>
        <p:spPr>
          <a:xfrm>
            <a:off x="461962" y="10896600"/>
            <a:ext cx="10517783" cy="9756517"/>
          </a:xfrm>
          <a:prstGeom prst="rect">
            <a:avLst/>
          </a:prstGeom>
          <a:gradFill flip="none" rotWithShape="1">
            <a:gsLst>
              <a:gs pos="0">
                <a:schemeClr val="accent2">
                  <a:tint val="100000"/>
                  <a:shade val="100000"/>
                  <a:satMod val="130000"/>
                  <a:alpha val="10000"/>
                </a:schemeClr>
              </a:gs>
              <a:gs pos="100000">
                <a:schemeClr val="accent2">
                  <a:tint val="50000"/>
                  <a:shade val="100000"/>
                  <a:satMod val="350000"/>
                  <a:alpha val="10000"/>
                </a:schemeClr>
              </a:gs>
            </a:gsLst>
            <a:lin ang="16200000" scaled="0"/>
            <a:tileRect/>
          </a:gradFill>
          <a:ln>
            <a:solidFill>
              <a:schemeClr val="tx1"/>
            </a:solidFill>
          </a:ln>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buNone/>
            </a:pPr>
            <a:r>
              <a:rPr lang="en-US" sz="4000" b="1" u="sng" dirty="0" smtClean="0">
                <a:solidFill>
                  <a:schemeClr val="tx1"/>
                </a:solidFill>
              </a:rPr>
              <a:t>BACKGROUND</a:t>
            </a:r>
          </a:p>
          <a:p>
            <a:pPr algn="just">
              <a:buNone/>
            </a:pPr>
            <a:r>
              <a:rPr lang="en-US" sz="3000" dirty="0" smtClean="0">
                <a:solidFill>
                  <a:schemeClr val="tx1"/>
                </a:solidFill>
              </a:rPr>
              <a:t>Parkinson’s </a:t>
            </a:r>
            <a:r>
              <a:rPr lang="en-US" sz="3000" dirty="0">
                <a:solidFill>
                  <a:schemeClr val="tx1"/>
                </a:solidFill>
              </a:rPr>
              <a:t>Disease is a significant neurodegenerative condition to research due to its high prevalence in Canada. According to Statistics Canada in 2010/2011, 55,000 </a:t>
            </a:r>
            <a:r>
              <a:rPr lang="en-US" sz="3000" dirty="0" smtClean="0">
                <a:solidFill>
                  <a:schemeClr val="tx1"/>
                </a:solidFill>
              </a:rPr>
              <a:t>Canadian adults </a:t>
            </a:r>
            <a:r>
              <a:rPr lang="en-US" sz="3000" dirty="0">
                <a:solidFill>
                  <a:schemeClr val="tx1"/>
                </a:solidFill>
              </a:rPr>
              <a:t>in private households reported being diagnosed with PD; 79% of these adults aged 65 and older. Additionally, 12,500  Canadians in long-term institutions reported a PD diagnosis; 97% of these residents aged 65 and older. As a result, according to this data, approximately 67,500 Canadians were afflicted with Parkinson’s Disease. Given that the population of Canada in 2011 was approximately 30.34 million (World Bank), PD had a prevalence of 0.22. </a:t>
            </a:r>
            <a:endParaRPr lang="en-US" sz="3000" dirty="0" smtClean="0">
              <a:solidFill>
                <a:schemeClr val="tx1"/>
              </a:solidFill>
            </a:endParaRPr>
          </a:p>
          <a:p>
            <a:pPr algn="just">
              <a:buNone/>
            </a:pPr>
            <a:r>
              <a:rPr lang="en-US" sz="3000" dirty="0" smtClean="0">
                <a:solidFill>
                  <a:schemeClr val="tx1"/>
                </a:solidFill>
              </a:rPr>
              <a:t>Dopamine </a:t>
            </a:r>
            <a:r>
              <a:rPr lang="en-US" sz="3000" dirty="0" smtClean="0">
                <a:solidFill>
                  <a:schemeClr val="tx1"/>
                </a:solidFill>
              </a:rPr>
              <a:t>(</a:t>
            </a:r>
            <a:r>
              <a:rPr lang="en-US" sz="3000" dirty="0">
                <a:solidFill>
                  <a:schemeClr val="tx1"/>
                </a:solidFill>
              </a:rPr>
              <a:t>DA</a:t>
            </a:r>
            <a:r>
              <a:rPr lang="en-US" sz="3000" dirty="0" smtClean="0">
                <a:solidFill>
                  <a:schemeClr val="tx1"/>
                </a:solidFill>
              </a:rPr>
              <a:t>), </a:t>
            </a:r>
            <a:r>
              <a:rPr lang="en-US" sz="3000" dirty="0">
                <a:solidFill>
                  <a:schemeClr val="tx1"/>
                </a:solidFill>
              </a:rPr>
              <a:t>a critical neurotransmitter, is a target of treatment for PD patients. Upon post-mortem analysis of the </a:t>
            </a:r>
            <a:r>
              <a:rPr lang="en-US" sz="3000" dirty="0" smtClean="0">
                <a:solidFill>
                  <a:schemeClr val="tx1"/>
                </a:solidFill>
              </a:rPr>
              <a:t>brain </a:t>
            </a:r>
            <a:r>
              <a:rPr lang="en-US" sz="3000" dirty="0">
                <a:solidFill>
                  <a:schemeClr val="tx1"/>
                </a:solidFill>
              </a:rPr>
              <a:t>of patients afflicted with Parkinson’s, </a:t>
            </a:r>
            <a:r>
              <a:rPr lang="en-US" sz="3000" dirty="0" smtClean="0">
                <a:solidFill>
                  <a:schemeClr val="tx1"/>
                </a:solidFill>
              </a:rPr>
              <a:t>dopamine </a:t>
            </a:r>
            <a:r>
              <a:rPr lang="en-US" sz="3000" dirty="0">
                <a:solidFill>
                  <a:schemeClr val="tx1"/>
                </a:solidFill>
              </a:rPr>
              <a:t>is below normal thresholds. Levodopa (L-dopa), is a commonly prescribed pharmaceutical that acts as a dopamine replacement, however, L-Dopa treatment is associated with motor dysfunction in </a:t>
            </a:r>
            <a:r>
              <a:rPr lang="en-US" sz="3000" dirty="0" smtClean="0">
                <a:solidFill>
                  <a:schemeClr val="tx1"/>
                </a:solidFill>
              </a:rPr>
              <a:t>patients </a:t>
            </a:r>
            <a:r>
              <a:rPr lang="en-CA" sz="3000" dirty="0" smtClean="0">
                <a:solidFill>
                  <a:schemeClr val="tx1"/>
                </a:solidFill>
              </a:rPr>
              <a:t>(</a:t>
            </a:r>
            <a:r>
              <a:rPr lang="en-CA" sz="3000" dirty="0">
                <a:solidFill>
                  <a:schemeClr val="tx1"/>
                </a:solidFill>
              </a:rPr>
              <a:t>Movement Disorders, 2002</a:t>
            </a:r>
            <a:r>
              <a:rPr lang="en-CA" sz="3000" dirty="0" smtClean="0">
                <a:solidFill>
                  <a:schemeClr val="tx1"/>
                </a:solidFill>
              </a:rPr>
              <a:t>).</a:t>
            </a:r>
            <a:endParaRPr lang="en-CA" sz="3000" dirty="0">
              <a:solidFill>
                <a:schemeClr val="tx1"/>
              </a:solidFill>
            </a:endParaRPr>
          </a:p>
          <a:p>
            <a:pPr algn="just">
              <a:buNone/>
            </a:pPr>
            <a:endParaRPr lang="en-US" sz="3000" dirty="0" smtClean="0">
              <a:solidFill>
                <a:schemeClr val="tx1"/>
              </a:solidFill>
            </a:endParaRPr>
          </a:p>
        </p:txBody>
      </p:sp>
      <p:sp>
        <p:nvSpPr>
          <p:cNvPr id="52" name="TextBox 51"/>
          <p:cNvSpPr txBox="1"/>
          <p:nvPr/>
        </p:nvSpPr>
        <p:spPr>
          <a:xfrm>
            <a:off x="11358562" y="5105400"/>
            <a:ext cx="9677400" cy="2739211"/>
          </a:xfrm>
          <a:prstGeom prst="rect">
            <a:avLst/>
          </a:prstGeom>
          <a:gradFill flip="none" rotWithShape="1">
            <a:gsLst>
              <a:gs pos="0">
                <a:schemeClr val="accent2">
                  <a:tint val="100000"/>
                  <a:shade val="100000"/>
                  <a:satMod val="130000"/>
                  <a:alpha val="10000"/>
                </a:schemeClr>
              </a:gs>
              <a:gs pos="100000">
                <a:schemeClr val="accent2">
                  <a:tint val="50000"/>
                  <a:shade val="100000"/>
                  <a:satMod val="350000"/>
                  <a:alpha val="10000"/>
                </a:schemeClr>
              </a:gs>
            </a:gsLst>
            <a:lin ang="16200000" scaled="0"/>
            <a:tileRect/>
          </a:gradFill>
          <a:ln>
            <a:solidFill>
              <a:srgbClr val="000000"/>
            </a:solidFill>
          </a:ln>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buNone/>
            </a:pPr>
            <a:r>
              <a:rPr lang="en-US" sz="4000" b="1" u="sng" dirty="0" smtClean="0">
                <a:solidFill>
                  <a:srgbClr val="000000"/>
                </a:solidFill>
              </a:rPr>
              <a:t>RESEARCH QUESTION</a:t>
            </a:r>
          </a:p>
          <a:p>
            <a:pPr algn="just">
              <a:buNone/>
            </a:pPr>
            <a:r>
              <a:rPr lang="en-US" sz="3000" dirty="0" smtClean="0">
                <a:solidFill>
                  <a:srgbClr val="000000"/>
                </a:solidFill>
              </a:rPr>
              <a:t>Does nicotine serve as a </a:t>
            </a:r>
            <a:r>
              <a:rPr lang="en-US" sz="3000" dirty="0" err="1" smtClean="0">
                <a:solidFill>
                  <a:srgbClr val="000000"/>
                </a:solidFill>
              </a:rPr>
              <a:t>neuroprotective</a:t>
            </a:r>
            <a:r>
              <a:rPr lang="en-US" sz="3000" dirty="0" smtClean="0">
                <a:solidFill>
                  <a:srgbClr val="000000"/>
                </a:solidFill>
              </a:rPr>
              <a:t> agent and increase dopamine levels in rodent and primate subjects who experience chemically-induced Parkinson’s Disease (PD)</a:t>
            </a:r>
            <a:r>
              <a:rPr lang="en-US" sz="3000" dirty="0" smtClean="0">
                <a:solidFill>
                  <a:srgbClr val="000000"/>
                </a:solidFill>
              </a:rPr>
              <a:t>?</a:t>
            </a:r>
          </a:p>
          <a:p>
            <a:pPr algn="just">
              <a:buNone/>
            </a:pPr>
            <a:endParaRPr lang="en-US" sz="3000" dirty="0">
              <a:solidFill>
                <a:srgbClr val="000000"/>
              </a:solidFill>
            </a:endParaRPr>
          </a:p>
        </p:txBody>
      </p:sp>
      <p:sp>
        <p:nvSpPr>
          <p:cNvPr id="54" name="TextBox 53"/>
          <p:cNvSpPr txBox="1"/>
          <p:nvPr/>
        </p:nvSpPr>
        <p:spPr>
          <a:xfrm>
            <a:off x="461962" y="5105400"/>
            <a:ext cx="10447891" cy="5416868"/>
          </a:xfrm>
          <a:prstGeom prst="rect">
            <a:avLst/>
          </a:prstGeom>
          <a:gradFill flip="none" rotWithShape="1">
            <a:gsLst>
              <a:gs pos="0">
                <a:schemeClr val="accent2">
                  <a:tint val="100000"/>
                  <a:shade val="100000"/>
                  <a:satMod val="130000"/>
                  <a:alpha val="10000"/>
                </a:schemeClr>
              </a:gs>
              <a:gs pos="100000">
                <a:schemeClr val="accent2">
                  <a:tint val="50000"/>
                  <a:shade val="100000"/>
                  <a:satMod val="350000"/>
                  <a:alpha val="10000"/>
                </a:schemeClr>
              </a:gs>
            </a:gsLst>
            <a:lin ang="16200000" scaled="0"/>
            <a:tileRect/>
          </a:gradFill>
          <a:ln>
            <a:solidFill>
              <a:srgbClr val="000000"/>
            </a:solidFill>
          </a:ln>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buNone/>
            </a:pPr>
            <a:r>
              <a:rPr lang="en-US" sz="4000" b="1" u="sng" dirty="0" smtClean="0">
                <a:solidFill>
                  <a:schemeClr val="tx1"/>
                </a:solidFill>
              </a:rPr>
              <a:t>ABSTRACT</a:t>
            </a:r>
          </a:p>
          <a:p>
            <a:pPr algn="just">
              <a:buNone/>
            </a:pPr>
            <a:r>
              <a:rPr lang="en-US" sz="3000" dirty="0">
                <a:solidFill>
                  <a:schemeClr val="tx1"/>
                </a:solidFill>
              </a:rPr>
              <a:t>Parkinson’s Disease (PD) is the second most common neurodegenerative disease. While there is no cure to PD, there are multiple speculated environmental factors that predispose an </a:t>
            </a:r>
            <a:r>
              <a:rPr lang="en-US" sz="3000" dirty="0" smtClean="0">
                <a:solidFill>
                  <a:schemeClr val="tx1"/>
                </a:solidFill>
              </a:rPr>
              <a:t>individual. Recent </a:t>
            </a:r>
            <a:r>
              <a:rPr lang="en-US" sz="3000" dirty="0">
                <a:solidFill>
                  <a:schemeClr val="tx1"/>
                </a:solidFill>
              </a:rPr>
              <a:t>research suggests that nicotine can serve as a </a:t>
            </a:r>
            <a:r>
              <a:rPr lang="en-US" sz="3000" dirty="0" err="1">
                <a:solidFill>
                  <a:schemeClr val="tx1"/>
                </a:solidFill>
              </a:rPr>
              <a:t>neuroprotective</a:t>
            </a:r>
            <a:r>
              <a:rPr lang="en-US" sz="3000" dirty="0">
                <a:solidFill>
                  <a:schemeClr val="tx1"/>
                </a:solidFill>
              </a:rPr>
              <a:t> factor in Parkinson’s </a:t>
            </a:r>
            <a:r>
              <a:rPr lang="en-US" sz="3000" dirty="0" smtClean="0">
                <a:solidFill>
                  <a:schemeClr val="tx1"/>
                </a:solidFill>
              </a:rPr>
              <a:t>disease. </a:t>
            </a:r>
            <a:r>
              <a:rPr lang="en-US" sz="3000" dirty="0">
                <a:solidFill>
                  <a:schemeClr val="tx1"/>
                </a:solidFill>
              </a:rPr>
              <a:t>The aim of this literature review is to determine whether the literature indicates a relationship between the use of nicotine and </a:t>
            </a:r>
            <a:r>
              <a:rPr lang="en-US" sz="3000" dirty="0" smtClean="0">
                <a:solidFill>
                  <a:schemeClr val="tx1"/>
                </a:solidFill>
              </a:rPr>
              <a:t>PD. Keywords </a:t>
            </a:r>
            <a:r>
              <a:rPr lang="en-US" sz="3000" dirty="0">
                <a:solidFill>
                  <a:schemeClr val="tx1"/>
                </a:solidFill>
              </a:rPr>
              <a:t>"(</a:t>
            </a:r>
            <a:r>
              <a:rPr lang="en-US" sz="3000" dirty="0" err="1">
                <a:solidFill>
                  <a:schemeClr val="tx1"/>
                </a:solidFill>
              </a:rPr>
              <a:t>parkinson’s</a:t>
            </a:r>
            <a:r>
              <a:rPr lang="en-US" sz="3000" dirty="0">
                <a:solidFill>
                  <a:schemeClr val="tx1"/>
                </a:solidFill>
              </a:rPr>
              <a:t>*) AND (</a:t>
            </a:r>
            <a:r>
              <a:rPr lang="en-US" sz="3000" dirty="0" err="1">
                <a:solidFill>
                  <a:schemeClr val="tx1"/>
                </a:solidFill>
              </a:rPr>
              <a:t>neuroprotection</a:t>
            </a:r>
            <a:r>
              <a:rPr lang="en-US" sz="3000" dirty="0">
                <a:solidFill>
                  <a:schemeClr val="tx1"/>
                </a:solidFill>
              </a:rPr>
              <a:t>) OR (rats) OR (nicotine) OR (mouse) OR (dopamine)", were searched through University of Ottawa Search+ database. </a:t>
            </a:r>
            <a:endParaRPr lang="en-US" sz="3000" dirty="0" smtClean="0">
              <a:solidFill>
                <a:schemeClr val="tx1"/>
              </a:solidFill>
            </a:endParaRPr>
          </a:p>
        </p:txBody>
      </p:sp>
      <p:sp>
        <p:nvSpPr>
          <p:cNvPr id="56" name="TextBox 55"/>
          <p:cNvSpPr txBox="1"/>
          <p:nvPr/>
        </p:nvSpPr>
        <p:spPr>
          <a:xfrm>
            <a:off x="11510962" y="8153400"/>
            <a:ext cx="9448800" cy="6961906"/>
          </a:xfrm>
          <a:prstGeom prst="rect">
            <a:avLst/>
          </a:prstGeom>
          <a:noFill/>
          <a:ln>
            <a:noFill/>
          </a:ln>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buNone/>
            </a:pPr>
            <a:r>
              <a:rPr lang="en-US" sz="4000" b="1" u="sng" dirty="0" smtClean="0">
                <a:solidFill>
                  <a:srgbClr val="000000"/>
                </a:solidFill>
              </a:rPr>
              <a:t>METHODS</a:t>
            </a:r>
          </a:p>
          <a:p>
            <a:pPr algn="just">
              <a:buNone/>
            </a:pPr>
            <a:r>
              <a:rPr lang="en-US" sz="3000" dirty="0">
                <a:solidFill>
                  <a:srgbClr val="000000"/>
                </a:solidFill>
                <a:effectLst/>
              </a:rPr>
              <a:t>The following "(</a:t>
            </a:r>
            <a:r>
              <a:rPr lang="en-US" sz="3000" dirty="0" err="1">
                <a:solidFill>
                  <a:srgbClr val="000000"/>
                </a:solidFill>
                <a:effectLst/>
              </a:rPr>
              <a:t>parkinson’s</a:t>
            </a:r>
            <a:r>
              <a:rPr lang="en-US" sz="3000" dirty="0">
                <a:solidFill>
                  <a:srgbClr val="000000"/>
                </a:solidFill>
                <a:effectLst/>
              </a:rPr>
              <a:t>*) AND (</a:t>
            </a:r>
            <a:r>
              <a:rPr lang="en-US" sz="3000" dirty="0" err="1">
                <a:solidFill>
                  <a:srgbClr val="000000"/>
                </a:solidFill>
                <a:effectLst/>
              </a:rPr>
              <a:t>neuroprotection</a:t>
            </a:r>
            <a:r>
              <a:rPr lang="en-US" sz="3000" dirty="0">
                <a:solidFill>
                  <a:srgbClr val="000000"/>
                </a:solidFill>
                <a:effectLst/>
              </a:rPr>
              <a:t>) OR (rats) OR (nicotine) OR (mouse) OR (dopamine)", were searched through University of Ottawa Search+ database. These keywords were used in various combinations to create a selection pool in which the most relevant and appropriate results could be obtained. Results were then further filtered to display only peer-reviewed work. A </a:t>
            </a:r>
            <a:r>
              <a:rPr lang="en-US" sz="3000" dirty="0" smtClean="0">
                <a:solidFill>
                  <a:srgbClr val="000000"/>
                </a:solidFill>
                <a:effectLst/>
              </a:rPr>
              <a:t>combined total </a:t>
            </a:r>
            <a:r>
              <a:rPr lang="en-US" sz="3000" dirty="0">
                <a:solidFill>
                  <a:srgbClr val="000000"/>
                </a:solidFill>
                <a:effectLst/>
              </a:rPr>
              <a:t>of </a:t>
            </a:r>
            <a:r>
              <a:rPr lang="en-US" sz="3000" dirty="0" smtClean="0">
                <a:solidFill>
                  <a:srgbClr val="000000"/>
                </a:solidFill>
                <a:effectLst/>
              </a:rPr>
              <a:t> 442 articles </a:t>
            </a:r>
            <a:r>
              <a:rPr lang="en-US" sz="3000" dirty="0">
                <a:solidFill>
                  <a:srgbClr val="000000"/>
                </a:solidFill>
                <a:effectLst/>
              </a:rPr>
              <a:t>were found in the preliminary search, of which </a:t>
            </a:r>
            <a:r>
              <a:rPr lang="en-US" sz="3000" dirty="0" smtClean="0">
                <a:solidFill>
                  <a:srgbClr val="000000"/>
                </a:solidFill>
                <a:effectLst/>
              </a:rPr>
              <a:t>432 were </a:t>
            </a:r>
            <a:r>
              <a:rPr lang="en-US" sz="3000" dirty="0">
                <a:solidFill>
                  <a:srgbClr val="000000"/>
                </a:solidFill>
                <a:effectLst/>
              </a:rPr>
              <a:t>eliminated based on article title, </a:t>
            </a:r>
            <a:r>
              <a:rPr lang="en-US" sz="3000" dirty="0" smtClean="0">
                <a:solidFill>
                  <a:srgbClr val="000000"/>
                </a:solidFill>
                <a:effectLst/>
              </a:rPr>
              <a:t>abstract, language, </a:t>
            </a:r>
            <a:r>
              <a:rPr lang="en-US" sz="3000" dirty="0">
                <a:solidFill>
                  <a:srgbClr val="000000"/>
                </a:solidFill>
                <a:effectLst/>
              </a:rPr>
              <a:t>and date of publication. Of the remaining articles,  </a:t>
            </a:r>
            <a:r>
              <a:rPr lang="en-US" sz="3000" dirty="0" smtClean="0">
                <a:solidFill>
                  <a:srgbClr val="000000"/>
                </a:solidFill>
                <a:effectLst/>
              </a:rPr>
              <a:t>10 </a:t>
            </a:r>
            <a:r>
              <a:rPr lang="en-US" sz="3000" dirty="0">
                <a:solidFill>
                  <a:srgbClr val="000000"/>
                </a:solidFill>
                <a:effectLst/>
              </a:rPr>
              <a:t>were deemed most relevant pertaining to the research question. </a:t>
            </a:r>
            <a:endParaRPr lang="en-US" sz="3200" dirty="0">
              <a:solidFill>
                <a:srgbClr val="000000"/>
              </a:solidFill>
            </a:endParaRPr>
          </a:p>
          <a:p>
            <a:pPr algn="just">
              <a:buNone/>
            </a:pPr>
            <a:endParaRPr lang="en-US" sz="3200" dirty="0">
              <a:solidFill>
                <a:srgbClr val="000000"/>
              </a:solidFill>
            </a:endParaRPr>
          </a:p>
        </p:txBody>
      </p:sp>
      <p:graphicFrame>
        <p:nvGraphicFramePr>
          <p:cNvPr id="81313" name="Object 81312"/>
          <p:cNvGraphicFramePr>
            <a:graphicFrameLocks noChangeAspect="1"/>
          </p:cNvGraphicFramePr>
          <p:nvPr>
            <p:extLst>
              <p:ext uri="{D42A27DB-BD31-4B8C-83A1-F6EECF244321}">
                <p14:modId xmlns:p14="http://schemas.microsoft.com/office/powerpoint/2010/main" val="3696223875"/>
              </p:ext>
            </p:extLst>
          </p:nvPr>
        </p:nvGraphicFramePr>
        <p:xfrm>
          <a:off x="11510963" y="14782800"/>
          <a:ext cx="9372600" cy="10668000"/>
        </p:xfrm>
        <a:graphic>
          <a:graphicData uri="http://schemas.openxmlformats.org/presentationml/2006/ole">
            <mc:AlternateContent xmlns:mc="http://schemas.openxmlformats.org/markup-compatibility/2006">
              <mc:Choice xmlns:v="urn:schemas-microsoft-com:vml" Requires="v">
                <p:oleObj spid="_x0000_s1108" name="Document" r:id="rId4" imgW="5626100" imgH="4254500" progId="Word.Document.12">
                  <p:embed/>
                </p:oleObj>
              </mc:Choice>
              <mc:Fallback>
                <p:oleObj name="Document" r:id="rId4" imgW="5626100" imgH="4254500" progId="Word.Document.12">
                  <p:embed/>
                  <p:pic>
                    <p:nvPicPr>
                      <p:cNvPr id="0" name=""/>
                      <p:cNvPicPr/>
                      <p:nvPr/>
                    </p:nvPicPr>
                    <p:blipFill>
                      <a:blip r:embed="rId5"/>
                      <a:stretch>
                        <a:fillRect/>
                      </a:stretch>
                    </p:blipFill>
                    <p:spPr>
                      <a:xfrm>
                        <a:off x="11510963" y="14782800"/>
                        <a:ext cx="9372600" cy="10668000"/>
                      </a:xfrm>
                      <a:prstGeom prst="rect">
                        <a:avLst/>
                      </a:prstGeom>
                    </p:spPr>
                  </p:pic>
                </p:oleObj>
              </mc:Fallback>
            </mc:AlternateContent>
          </a:graphicData>
        </a:graphic>
      </p:graphicFrame>
      <p:graphicFrame>
        <p:nvGraphicFramePr>
          <p:cNvPr id="81317" name="Table 81316"/>
          <p:cNvGraphicFramePr>
            <a:graphicFrameLocks noGrp="1"/>
          </p:cNvGraphicFramePr>
          <p:nvPr>
            <p:extLst>
              <p:ext uri="{D42A27DB-BD31-4B8C-83A1-F6EECF244321}">
                <p14:modId xmlns:p14="http://schemas.microsoft.com/office/powerpoint/2010/main" val="3971615411"/>
              </p:ext>
            </p:extLst>
          </p:nvPr>
        </p:nvGraphicFramePr>
        <p:xfrm>
          <a:off x="21569363" y="6248400"/>
          <a:ext cx="10667999" cy="14249402"/>
        </p:xfrm>
        <a:graphic>
          <a:graphicData uri="http://schemas.openxmlformats.org/drawingml/2006/table">
            <a:tbl>
              <a:tblPr firstRow="1" bandRow="1">
                <a:tableStyleId>{D7AC3CCA-C797-4891-BE02-D94E43425B78}</a:tableStyleId>
              </a:tblPr>
              <a:tblGrid>
                <a:gridCol w="2778125"/>
                <a:gridCol w="2394934"/>
                <a:gridCol w="2531607"/>
                <a:gridCol w="2963333"/>
              </a:tblGrid>
              <a:tr h="1397386">
                <a:tc rowSpan="2">
                  <a:txBody>
                    <a:bodyPr/>
                    <a:lstStyle/>
                    <a:p>
                      <a:pPr algn="ctr">
                        <a:spcAft>
                          <a:spcPts val="0"/>
                        </a:spcAft>
                      </a:pPr>
                      <a:r>
                        <a:rPr lang="en-US" sz="4000" u="sng" dirty="0" smtClean="0">
                          <a:effectLst/>
                        </a:rPr>
                        <a:t>AUTHOR</a:t>
                      </a:r>
                      <a:endParaRPr lang="en-US" sz="4000" u="sng" dirty="0">
                        <a:effectLst/>
                        <a:latin typeface="+mn-lt"/>
                        <a:ea typeface="ＭＳ 明朝"/>
                        <a:cs typeface="Times New Roman"/>
                      </a:endParaRPr>
                    </a:p>
                  </a:txBody>
                  <a:tcPr marL="66675" marR="66675" marT="66675" marB="66675"/>
                </a:tc>
                <a:tc rowSpan="2">
                  <a:txBody>
                    <a:bodyPr/>
                    <a:lstStyle/>
                    <a:p>
                      <a:pPr algn="ctr">
                        <a:spcAft>
                          <a:spcPts val="0"/>
                        </a:spcAft>
                      </a:pPr>
                      <a:r>
                        <a:rPr lang="en-US" sz="4000" u="sng" dirty="0" smtClean="0">
                          <a:effectLst/>
                        </a:rPr>
                        <a:t>STUDY</a:t>
                      </a:r>
                      <a:endParaRPr lang="en-US" sz="4000" u="sng" dirty="0">
                        <a:effectLst/>
                        <a:latin typeface="+mn-lt"/>
                        <a:ea typeface="ＭＳ 明朝"/>
                        <a:cs typeface="Times New Roman"/>
                      </a:endParaRPr>
                    </a:p>
                  </a:txBody>
                  <a:tcPr marL="66675" marR="66675" marT="66675" marB="66675"/>
                </a:tc>
                <a:tc gridSpan="2">
                  <a:txBody>
                    <a:bodyPr/>
                    <a:lstStyle/>
                    <a:p>
                      <a:pPr algn="ctr">
                        <a:spcAft>
                          <a:spcPts val="0"/>
                        </a:spcAft>
                      </a:pPr>
                      <a:r>
                        <a:rPr lang="en-US" sz="4000" u="sng" dirty="0" smtClean="0">
                          <a:effectLst/>
                        </a:rPr>
                        <a:t>OUTCOME</a:t>
                      </a:r>
                    </a:p>
                    <a:p>
                      <a:pPr algn="ctr">
                        <a:spcAft>
                          <a:spcPts val="0"/>
                        </a:spcAft>
                      </a:pPr>
                      <a:endParaRPr lang="en-US" sz="4000" b="1" u="sng" dirty="0">
                        <a:effectLst/>
                        <a:latin typeface="+mn-lt"/>
                        <a:ea typeface="ＭＳ 明朝"/>
                        <a:cs typeface="Times New Roman"/>
                      </a:endParaRPr>
                    </a:p>
                  </a:txBody>
                  <a:tcPr marL="66675" marR="66675" marT="66675" marB="66675"/>
                </a:tc>
                <a:tc hMerge="1">
                  <a:txBody>
                    <a:bodyPr/>
                    <a:lstStyle/>
                    <a:p>
                      <a:endParaRPr lang="en-US"/>
                    </a:p>
                  </a:txBody>
                  <a:tcPr/>
                </a:tc>
              </a:tr>
              <a:tr h="1397386">
                <a:tc vMerge="1">
                  <a:txBody>
                    <a:bodyPr/>
                    <a:lstStyle/>
                    <a:p>
                      <a:endParaRPr lang="en-US"/>
                    </a:p>
                  </a:txBody>
                  <a:tcPr/>
                </a:tc>
                <a:tc vMerge="1">
                  <a:txBody>
                    <a:bodyPr/>
                    <a:lstStyle/>
                    <a:p>
                      <a:pPr algn="ctr">
                        <a:spcAft>
                          <a:spcPts val="0"/>
                        </a:spcAft>
                      </a:pPr>
                      <a:endParaRPr lang="en-US" sz="4000" dirty="0">
                        <a:effectLst/>
                        <a:latin typeface="Cambria"/>
                        <a:ea typeface="ＭＳ 明朝"/>
                        <a:cs typeface="Times New Roman"/>
                      </a:endParaRPr>
                    </a:p>
                  </a:txBody>
                  <a:tcPr marL="66675" marR="66675" marT="66675" marB="66675">
                    <a:lnT w="12700" cap="flat" cmpd="sng" algn="ctr">
                      <a:solidFill>
                        <a:scrgbClr r="0" g="0" b="0"/>
                      </a:solidFill>
                      <a:prstDash val="solid"/>
                      <a:round/>
                      <a:headEnd type="none" w="med" len="med"/>
                      <a:tailEnd type="none" w="med" len="med"/>
                    </a:lnT>
                  </a:tcPr>
                </a:tc>
                <a:tc>
                  <a:txBody>
                    <a:bodyPr/>
                    <a:lstStyle/>
                    <a:p>
                      <a:pPr algn="ctr"/>
                      <a:r>
                        <a:rPr lang="en-US" sz="4000" dirty="0" err="1" smtClean="0"/>
                        <a:t>Neuropro-tective</a:t>
                      </a:r>
                      <a:endParaRPr lang="en-US" sz="4000" b="1" dirty="0">
                        <a:latin typeface="+mn-lt"/>
                        <a:cs typeface="Times New Roman"/>
                      </a:endParaRPr>
                    </a:p>
                  </a:txBody>
                  <a:tcPr marL="66675" marR="66675" marT="66675" marB="66675"/>
                </a:tc>
                <a:tc>
                  <a:txBody>
                    <a:bodyPr/>
                    <a:lstStyle/>
                    <a:p>
                      <a:pPr algn="ctr"/>
                      <a:r>
                        <a:rPr lang="en-US" sz="4000" dirty="0" smtClean="0"/>
                        <a:t>Increase</a:t>
                      </a:r>
                      <a:r>
                        <a:rPr lang="en-US" sz="4000" baseline="0" dirty="0" smtClean="0"/>
                        <a:t> Dopamine</a:t>
                      </a:r>
                      <a:endParaRPr lang="en-US" sz="4000" b="1" dirty="0">
                        <a:latin typeface="+mn-lt"/>
                        <a:cs typeface="Times New Roman"/>
                      </a:endParaRPr>
                    </a:p>
                  </a:txBody>
                  <a:tcPr marL="66675" marR="66675" marT="66675" marB="66675"/>
                </a:tc>
              </a:tr>
              <a:tr h="1145463">
                <a:tc>
                  <a:txBody>
                    <a:bodyPr/>
                    <a:lstStyle/>
                    <a:p>
                      <a:pPr>
                        <a:spcAft>
                          <a:spcPts val="0"/>
                        </a:spcAft>
                      </a:pPr>
                      <a:r>
                        <a:rPr lang="en-US" sz="3000" dirty="0" smtClean="0">
                          <a:effectLst/>
                        </a:rPr>
                        <a:t>Bordia et al.</a:t>
                      </a:r>
                      <a:r>
                        <a:rPr lang="en-US" sz="3000" baseline="0" dirty="0" smtClean="0">
                          <a:effectLst/>
                        </a:rPr>
                        <a:t> (2008)</a:t>
                      </a:r>
                      <a:endParaRPr lang="en-US" sz="3000" dirty="0">
                        <a:effectLst/>
                        <a:latin typeface="+mn-lt"/>
                        <a:ea typeface="ＭＳ 明朝"/>
                        <a:cs typeface="Times New Roman"/>
                      </a:endParaRPr>
                    </a:p>
                  </a:txBody>
                  <a:tcPr marL="66675" marR="66675" marT="66675" marB="66675"/>
                </a:tc>
                <a:tc>
                  <a:txBody>
                    <a:bodyPr/>
                    <a:lstStyle/>
                    <a:p>
                      <a:pPr>
                        <a:spcAft>
                          <a:spcPts val="0"/>
                        </a:spcAft>
                      </a:pPr>
                      <a:r>
                        <a:rPr lang="en-US" sz="3000" dirty="0">
                          <a:effectLst/>
                        </a:rPr>
                        <a:t>Animal Study</a:t>
                      </a:r>
                      <a:endParaRPr lang="en-US" sz="3000" dirty="0">
                        <a:effectLst/>
                        <a:latin typeface="+mn-lt"/>
                        <a:ea typeface="ＭＳ 明朝"/>
                        <a:cs typeface="Times New Roman"/>
                      </a:endParaRPr>
                    </a:p>
                  </a:txBody>
                  <a:tcPr marL="66675" marR="66675" marT="66675" marB="66675"/>
                </a:tc>
                <a:tc>
                  <a:txBody>
                    <a:bodyPr/>
                    <a:lstStyle/>
                    <a:p>
                      <a:pPr algn="ctr"/>
                      <a:r>
                        <a:rPr lang="en-US" sz="3000" dirty="0" smtClean="0"/>
                        <a:t>X</a:t>
                      </a:r>
                      <a:endParaRPr lang="en-US" sz="3000" b="1" dirty="0">
                        <a:latin typeface="+mn-lt"/>
                        <a:cs typeface="Times New Roman"/>
                      </a:endParaRPr>
                    </a:p>
                  </a:txBody>
                  <a:tcPr marL="66675" marR="66675" marT="66675" marB="66675"/>
                </a:tc>
                <a:tc>
                  <a:txBody>
                    <a:bodyPr/>
                    <a:lstStyle/>
                    <a:p>
                      <a:pPr algn="ctr"/>
                      <a:endParaRPr lang="en-US" sz="3000" b="1" dirty="0">
                        <a:latin typeface="+mn-lt"/>
                        <a:cs typeface="Times New Roman"/>
                      </a:endParaRPr>
                    </a:p>
                  </a:txBody>
                  <a:tcPr marL="66675" marR="66675" marT="66675" marB="66675"/>
                </a:tc>
              </a:tr>
              <a:tr h="1145463">
                <a:tc>
                  <a:txBody>
                    <a:bodyPr/>
                    <a:lstStyle/>
                    <a:p>
                      <a:pPr>
                        <a:spcAft>
                          <a:spcPts val="0"/>
                        </a:spcAft>
                      </a:pPr>
                      <a:r>
                        <a:rPr lang="en-US" sz="3000" baseline="0" dirty="0" err="1" smtClean="0">
                          <a:effectLst/>
                        </a:rPr>
                        <a:t>Janhunen</a:t>
                      </a:r>
                      <a:r>
                        <a:rPr lang="en-US" sz="3000" baseline="0" dirty="0" smtClean="0">
                          <a:effectLst/>
                        </a:rPr>
                        <a:t> et al. (2005)</a:t>
                      </a:r>
                      <a:endParaRPr lang="en-US" sz="3000" dirty="0">
                        <a:effectLst/>
                        <a:latin typeface="+mn-lt"/>
                        <a:ea typeface="ＭＳ 明朝"/>
                        <a:cs typeface="Times New Roman"/>
                      </a:endParaRPr>
                    </a:p>
                  </a:txBody>
                  <a:tcPr marL="66675" marR="66675" marT="66675" marB="66675"/>
                </a:tc>
                <a:tc>
                  <a:txBody>
                    <a:bodyPr/>
                    <a:lstStyle/>
                    <a:p>
                      <a:pPr>
                        <a:spcAft>
                          <a:spcPts val="0"/>
                        </a:spcAft>
                      </a:pPr>
                      <a:r>
                        <a:rPr lang="en-US" sz="3000" dirty="0">
                          <a:effectLst/>
                        </a:rPr>
                        <a:t>Animal Study</a:t>
                      </a:r>
                      <a:endParaRPr lang="en-US" sz="3000" dirty="0">
                        <a:effectLst/>
                        <a:latin typeface="+mn-lt"/>
                        <a:ea typeface="ＭＳ 明朝"/>
                        <a:cs typeface="Times New Roman"/>
                      </a:endParaRPr>
                    </a:p>
                  </a:txBody>
                  <a:tcPr marL="66675" marR="66675" marT="66675" marB="66675"/>
                </a:tc>
                <a:tc>
                  <a:txBody>
                    <a:bodyPr/>
                    <a:lstStyle/>
                    <a:p>
                      <a:pPr algn="ctr"/>
                      <a:r>
                        <a:rPr lang="en-US" sz="3000" dirty="0" smtClean="0"/>
                        <a:t>X</a:t>
                      </a:r>
                      <a:endParaRPr lang="en-US" sz="3000" b="1" dirty="0">
                        <a:latin typeface="+mn-lt"/>
                        <a:cs typeface="Times New Roman"/>
                      </a:endParaRPr>
                    </a:p>
                  </a:txBody>
                  <a:tcPr marL="66675" marR="66675" marT="66675" marB="66675"/>
                </a:tc>
                <a:tc>
                  <a:txBody>
                    <a:bodyPr/>
                    <a:lstStyle/>
                    <a:p>
                      <a:pPr algn="ctr"/>
                      <a:r>
                        <a:rPr lang="en-US" sz="3000" dirty="0" smtClean="0"/>
                        <a:t>X</a:t>
                      </a:r>
                      <a:endParaRPr lang="en-US" sz="3000" b="1" dirty="0">
                        <a:latin typeface="+mn-lt"/>
                        <a:cs typeface="Times New Roman"/>
                      </a:endParaRPr>
                    </a:p>
                  </a:txBody>
                  <a:tcPr marL="66675" marR="66675" marT="66675" marB="66675"/>
                </a:tc>
              </a:tr>
              <a:tr h="1145463">
                <a:tc>
                  <a:txBody>
                    <a:bodyPr/>
                    <a:lstStyle/>
                    <a:p>
                      <a:pPr>
                        <a:spcAft>
                          <a:spcPts val="0"/>
                        </a:spcAft>
                      </a:pPr>
                      <a:r>
                        <a:rPr lang="en-US" sz="3000" dirty="0" err="1" smtClean="0">
                          <a:effectLst/>
                        </a:rPr>
                        <a:t>Janson</a:t>
                      </a:r>
                      <a:r>
                        <a:rPr lang="en-US" sz="3000" dirty="0" smtClean="0">
                          <a:effectLst/>
                        </a:rPr>
                        <a:t> et al. (1992)</a:t>
                      </a:r>
                      <a:endParaRPr lang="en-US" sz="3000" dirty="0">
                        <a:effectLst/>
                        <a:latin typeface="+mn-lt"/>
                        <a:ea typeface="ＭＳ 明朝"/>
                        <a:cs typeface="Times New Roman"/>
                      </a:endParaRPr>
                    </a:p>
                  </a:txBody>
                  <a:tcPr marL="66675" marR="66675" marT="66675" marB="66675"/>
                </a:tc>
                <a:tc>
                  <a:txBody>
                    <a:bodyPr/>
                    <a:lstStyle/>
                    <a:p>
                      <a:pPr>
                        <a:spcAft>
                          <a:spcPts val="0"/>
                        </a:spcAft>
                      </a:pPr>
                      <a:r>
                        <a:rPr lang="en-US" sz="3000">
                          <a:effectLst/>
                        </a:rPr>
                        <a:t>Animal Study</a:t>
                      </a:r>
                      <a:endParaRPr lang="en-US" sz="3000">
                        <a:effectLst/>
                        <a:latin typeface="+mn-lt"/>
                        <a:ea typeface="ＭＳ 明朝"/>
                        <a:cs typeface="Times New Roman"/>
                      </a:endParaRPr>
                    </a:p>
                  </a:txBody>
                  <a:tcPr marL="66675" marR="66675" marT="66675" marB="66675"/>
                </a:tc>
                <a:tc>
                  <a:txBody>
                    <a:bodyPr/>
                    <a:lstStyle/>
                    <a:p>
                      <a:pPr algn="ctr"/>
                      <a:r>
                        <a:rPr lang="en-US" sz="3000" dirty="0" smtClean="0"/>
                        <a:t>X</a:t>
                      </a:r>
                      <a:endParaRPr lang="en-US" sz="3000" b="1" dirty="0">
                        <a:latin typeface="+mn-lt"/>
                        <a:cs typeface="Times New Roman"/>
                      </a:endParaRPr>
                    </a:p>
                  </a:txBody>
                  <a:tcPr marL="66675" marR="66675" marT="66675" marB="66675"/>
                </a:tc>
                <a:tc>
                  <a:txBody>
                    <a:bodyPr/>
                    <a:lstStyle/>
                    <a:p>
                      <a:pPr algn="ctr"/>
                      <a:endParaRPr lang="en-US" sz="3000" b="1" dirty="0">
                        <a:latin typeface="+mn-lt"/>
                        <a:cs typeface="Times New Roman"/>
                      </a:endParaRPr>
                    </a:p>
                  </a:txBody>
                  <a:tcPr marL="66675" marR="66675" marT="66675" marB="66675"/>
                </a:tc>
              </a:tr>
              <a:tr h="1145463">
                <a:tc>
                  <a:txBody>
                    <a:bodyPr/>
                    <a:lstStyle/>
                    <a:p>
                      <a:pPr>
                        <a:spcAft>
                          <a:spcPts val="0"/>
                        </a:spcAft>
                      </a:pPr>
                      <a:r>
                        <a:rPr lang="en-US" sz="3000" dirty="0" smtClean="0">
                          <a:effectLst/>
                        </a:rPr>
                        <a:t>Maggio et al. (1998)</a:t>
                      </a:r>
                      <a:endParaRPr lang="en-US" sz="3000" dirty="0">
                        <a:effectLst/>
                        <a:latin typeface="+mn-lt"/>
                        <a:ea typeface="ＭＳ 明朝"/>
                        <a:cs typeface="Times New Roman"/>
                      </a:endParaRPr>
                    </a:p>
                  </a:txBody>
                  <a:tcPr marL="66675" marR="66675" marT="66675" marB="66675"/>
                </a:tc>
                <a:tc>
                  <a:txBody>
                    <a:bodyPr/>
                    <a:lstStyle/>
                    <a:p>
                      <a:pPr>
                        <a:spcAft>
                          <a:spcPts val="0"/>
                        </a:spcAft>
                      </a:pPr>
                      <a:r>
                        <a:rPr lang="en-US" sz="3000">
                          <a:effectLst/>
                        </a:rPr>
                        <a:t>Animal Study</a:t>
                      </a:r>
                      <a:endParaRPr lang="en-US" sz="3000">
                        <a:effectLst/>
                        <a:latin typeface="+mn-lt"/>
                        <a:ea typeface="ＭＳ 明朝"/>
                        <a:cs typeface="Times New Roman"/>
                      </a:endParaRPr>
                    </a:p>
                  </a:txBody>
                  <a:tcPr marL="66675" marR="66675" marT="66675" marB="66675"/>
                </a:tc>
                <a:tc>
                  <a:txBody>
                    <a:bodyPr/>
                    <a:lstStyle/>
                    <a:p>
                      <a:pPr algn="ctr"/>
                      <a:r>
                        <a:rPr lang="en-US" sz="3000" dirty="0" smtClean="0"/>
                        <a:t>X</a:t>
                      </a:r>
                      <a:endParaRPr lang="en-US" sz="3000" b="1" dirty="0">
                        <a:latin typeface="+mn-lt"/>
                        <a:cs typeface="Times New Roman"/>
                      </a:endParaRPr>
                    </a:p>
                  </a:txBody>
                  <a:tcPr marL="66675" marR="66675" marT="66675" marB="66675"/>
                </a:tc>
                <a:tc>
                  <a:txBody>
                    <a:bodyPr/>
                    <a:lstStyle/>
                    <a:p>
                      <a:pPr algn="ctr"/>
                      <a:r>
                        <a:rPr lang="en-US" sz="3000" dirty="0" smtClean="0"/>
                        <a:t>X</a:t>
                      </a:r>
                      <a:endParaRPr lang="en-US" sz="3000" b="1" dirty="0">
                        <a:latin typeface="+mn-lt"/>
                        <a:cs typeface="Times New Roman"/>
                      </a:endParaRPr>
                    </a:p>
                  </a:txBody>
                  <a:tcPr marL="66675" marR="66675" marT="66675" marB="66675"/>
                </a:tc>
              </a:tr>
              <a:tr h="1145463">
                <a:tc>
                  <a:txBody>
                    <a:bodyPr/>
                    <a:lstStyle/>
                    <a:p>
                      <a:pPr>
                        <a:spcAft>
                          <a:spcPts val="0"/>
                        </a:spcAft>
                      </a:pPr>
                      <a:r>
                        <a:rPr lang="en-US" sz="3000" dirty="0" smtClean="0">
                          <a:effectLst/>
                        </a:rPr>
                        <a:t>Munoz et al. (2012)</a:t>
                      </a:r>
                      <a:endParaRPr lang="en-US" sz="3000" dirty="0">
                        <a:effectLst/>
                        <a:latin typeface="+mn-lt"/>
                        <a:ea typeface="ＭＳ 明朝"/>
                        <a:cs typeface="Times New Roman"/>
                      </a:endParaRPr>
                    </a:p>
                  </a:txBody>
                  <a:tcPr marL="66675" marR="66675" marT="66675" marB="66675"/>
                </a:tc>
                <a:tc>
                  <a:txBody>
                    <a:bodyPr/>
                    <a:lstStyle/>
                    <a:p>
                      <a:pPr>
                        <a:spcAft>
                          <a:spcPts val="0"/>
                        </a:spcAft>
                      </a:pPr>
                      <a:r>
                        <a:rPr lang="en-US" sz="3000">
                          <a:effectLst/>
                        </a:rPr>
                        <a:t>Animal Study</a:t>
                      </a:r>
                      <a:endParaRPr lang="en-US" sz="3000">
                        <a:effectLst/>
                        <a:latin typeface="+mn-lt"/>
                        <a:ea typeface="ＭＳ 明朝"/>
                        <a:cs typeface="Times New Roman"/>
                      </a:endParaRPr>
                    </a:p>
                  </a:txBody>
                  <a:tcPr marL="66675" marR="66675" marT="66675" marB="66675"/>
                </a:tc>
                <a:tc>
                  <a:txBody>
                    <a:bodyPr/>
                    <a:lstStyle/>
                    <a:p>
                      <a:pPr algn="ctr"/>
                      <a:r>
                        <a:rPr lang="en-US" sz="3000" dirty="0" smtClean="0"/>
                        <a:t>X</a:t>
                      </a:r>
                      <a:endParaRPr lang="en-US" sz="3000" b="1" dirty="0">
                        <a:latin typeface="+mn-lt"/>
                        <a:cs typeface="Times New Roman"/>
                      </a:endParaRPr>
                    </a:p>
                  </a:txBody>
                  <a:tcPr marL="66675" marR="66675" marT="66675" marB="66675"/>
                </a:tc>
                <a:tc>
                  <a:txBody>
                    <a:bodyPr/>
                    <a:lstStyle/>
                    <a:p>
                      <a:pPr algn="ctr"/>
                      <a:endParaRPr lang="en-US" sz="3000" b="1" dirty="0">
                        <a:latin typeface="+mn-lt"/>
                        <a:cs typeface="Times New Roman"/>
                      </a:endParaRPr>
                    </a:p>
                  </a:txBody>
                  <a:tcPr marL="66675" marR="66675" marT="66675" marB="66675"/>
                </a:tc>
              </a:tr>
              <a:tr h="1145463">
                <a:tc>
                  <a:txBody>
                    <a:bodyPr/>
                    <a:lstStyle/>
                    <a:p>
                      <a:pPr>
                        <a:spcAft>
                          <a:spcPts val="0"/>
                        </a:spcAft>
                      </a:pPr>
                      <a:r>
                        <a:rPr lang="en-US" sz="3000" dirty="0" err="1" smtClean="0">
                          <a:effectLst/>
                        </a:rPr>
                        <a:t>Quik</a:t>
                      </a:r>
                      <a:r>
                        <a:rPr lang="en-US" sz="3000" dirty="0" smtClean="0">
                          <a:effectLst/>
                        </a:rPr>
                        <a:t> et al. (2009)</a:t>
                      </a:r>
                      <a:endParaRPr lang="en-US" sz="3000" dirty="0">
                        <a:effectLst/>
                        <a:latin typeface="+mn-lt"/>
                        <a:ea typeface="ＭＳ 明朝"/>
                        <a:cs typeface="Times New Roman"/>
                      </a:endParaRPr>
                    </a:p>
                  </a:txBody>
                  <a:tcPr marL="66675" marR="66675" marT="66675" marB="66675"/>
                </a:tc>
                <a:tc>
                  <a:txBody>
                    <a:bodyPr/>
                    <a:lstStyle/>
                    <a:p>
                      <a:pPr>
                        <a:spcAft>
                          <a:spcPts val="0"/>
                        </a:spcAft>
                      </a:pPr>
                      <a:r>
                        <a:rPr lang="en-US" sz="3000">
                          <a:effectLst/>
                        </a:rPr>
                        <a:t>Animal Study</a:t>
                      </a:r>
                      <a:endParaRPr lang="en-US" sz="3000">
                        <a:effectLst/>
                        <a:latin typeface="+mn-lt"/>
                        <a:ea typeface="ＭＳ 明朝"/>
                        <a:cs typeface="Times New Roman"/>
                      </a:endParaRPr>
                    </a:p>
                  </a:txBody>
                  <a:tcPr marL="66675" marR="66675" marT="66675" marB="66675"/>
                </a:tc>
                <a:tc>
                  <a:txBody>
                    <a:bodyPr/>
                    <a:lstStyle/>
                    <a:p>
                      <a:pPr algn="ctr"/>
                      <a:r>
                        <a:rPr lang="en-US" sz="3000" dirty="0" smtClean="0"/>
                        <a:t>X</a:t>
                      </a:r>
                      <a:endParaRPr lang="en-US" sz="3000" b="1" dirty="0">
                        <a:latin typeface="+mn-lt"/>
                        <a:cs typeface="Times New Roman"/>
                      </a:endParaRPr>
                    </a:p>
                  </a:txBody>
                  <a:tcPr marL="66675" marR="66675" marT="66675" marB="66675"/>
                </a:tc>
                <a:tc>
                  <a:txBody>
                    <a:bodyPr/>
                    <a:lstStyle/>
                    <a:p>
                      <a:pPr algn="ctr"/>
                      <a:endParaRPr lang="en-US" sz="3000" b="1" dirty="0">
                        <a:latin typeface="+mn-lt"/>
                        <a:cs typeface="Times New Roman"/>
                      </a:endParaRPr>
                    </a:p>
                  </a:txBody>
                  <a:tcPr marL="66675" marR="66675" marT="66675" marB="66675"/>
                </a:tc>
              </a:tr>
              <a:tr h="1145463">
                <a:tc>
                  <a:txBody>
                    <a:bodyPr/>
                    <a:lstStyle/>
                    <a:p>
                      <a:pPr>
                        <a:spcAft>
                          <a:spcPts val="0"/>
                        </a:spcAft>
                      </a:pPr>
                      <a:r>
                        <a:rPr lang="en-US" sz="3000" dirty="0" err="1" smtClean="0">
                          <a:effectLst/>
                        </a:rPr>
                        <a:t>Quik</a:t>
                      </a:r>
                      <a:r>
                        <a:rPr lang="en-US" sz="3000" baseline="0" dirty="0" smtClean="0">
                          <a:effectLst/>
                        </a:rPr>
                        <a:t> et al. (2012)</a:t>
                      </a:r>
                      <a:endParaRPr lang="en-US" sz="3000" dirty="0">
                        <a:effectLst/>
                        <a:latin typeface="+mn-lt"/>
                        <a:ea typeface="ＭＳ 明朝"/>
                        <a:cs typeface="Times New Roman"/>
                      </a:endParaRPr>
                    </a:p>
                  </a:txBody>
                  <a:tcPr marL="66675" marR="66675" marT="66675" marB="66675"/>
                </a:tc>
                <a:tc>
                  <a:txBody>
                    <a:bodyPr/>
                    <a:lstStyle/>
                    <a:p>
                      <a:pPr>
                        <a:spcAft>
                          <a:spcPts val="0"/>
                        </a:spcAft>
                      </a:pPr>
                      <a:r>
                        <a:rPr lang="en-US" sz="3000">
                          <a:effectLst/>
                        </a:rPr>
                        <a:t>Literature Review </a:t>
                      </a:r>
                      <a:endParaRPr lang="en-US" sz="3000">
                        <a:effectLst/>
                        <a:latin typeface="+mn-lt"/>
                        <a:ea typeface="ＭＳ 明朝"/>
                        <a:cs typeface="Times New Roman"/>
                      </a:endParaRPr>
                    </a:p>
                  </a:txBody>
                  <a:tcPr marL="66675" marR="66675" marT="66675" marB="66675"/>
                </a:tc>
                <a:tc>
                  <a:txBody>
                    <a:bodyPr/>
                    <a:lstStyle/>
                    <a:p>
                      <a:pPr algn="ctr"/>
                      <a:r>
                        <a:rPr lang="en-US" sz="3000" dirty="0" smtClean="0"/>
                        <a:t>X</a:t>
                      </a:r>
                      <a:endParaRPr lang="en-US" sz="3000" b="1" dirty="0">
                        <a:latin typeface="+mn-lt"/>
                        <a:cs typeface="Times New Roman"/>
                      </a:endParaRPr>
                    </a:p>
                  </a:txBody>
                  <a:tcPr marL="66675" marR="66675" marT="66675" marB="66675"/>
                </a:tc>
                <a:tc>
                  <a:txBody>
                    <a:bodyPr/>
                    <a:lstStyle/>
                    <a:p>
                      <a:pPr algn="ctr"/>
                      <a:endParaRPr lang="en-US" sz="3000" b="1" dirty="0">
                        <a:latin typeface="+mn-lt"/>
                        <a:cs typeface="Times New Roman"/>
                      </a:endParaRPr>
                    </a:p>
                  </a:txBody>
                  <a:tcPr marL="66675" marR="66675" marT="66675" marB="66675"/>
                </a:tc>
              </a:tr>
              <a:tr h="1145463">
                <a:tc>
                  <a:txBody>
                    <a:bodyPr/>
                    <a:lstStyle/>
                    <a:p>
                      <a:pPr>
                        <a:spcAft>
                          <a:spcPts val="0"/>
                        </a:spcAft>
                      </a:pPr>
                      <a:r>
                        <a:rPr lang="en-US" sz="3000" dirty="0" err="1" smtClean="0">
                          <a:effectLst/>
                        </a:rPr>
                        <a:t>Sershen</a:t>
                      </a:r>
                      <a:r>
                        <a:rPr lang="en-US" sz="3000" dirty="0" smtClean="0">
                          <a:effectLst/>
                        </a:rPr>
                        <a:t> et al. (1987)</a:t>
                      </a:r>
                      <a:endParaRPr lang="en-US" sz="3000" dirty="0">
                        <a:effectLst/>
                        <a:latin typeface="+mn-lt"/>
                        <a:ea typeface="ＭＳ 明朝"/>
                        <a:cs typeface="Times New Roman"/>
                      </a:endParaRPr>
                    </a:p>
                  </a:txBody>
                  <a:tcPr marL="66675" marR="66675" marT="66675" marB="66675"/>
                </a:tc>
                <a:tc>
                  <a:txBody>
                    <a:bodyPr/>
                    <a:lstStyle/>
                    <a:p>
                      <a:pPr>
                        <a:spcAft>
                          <a:spcPts val="0"/>
                        </a:spcAft>
                      </a:pPr>
                      <a:r>
                        <a:rPr lang="en-US" sz="3000" dirty="0">
                          <a:effectLst/>
                        </a:rPr>
                        <a:t>Literature Review </a:t>
                      </a:r>
                      <a:endParaRPr lang="en-US" sz="3000" dirty="0">
                        <a:effectLst/>
                        <a:latin typeface="+mn-lt"/>
                        <a:ea typeface="ＭＳ 明朝"/>
                        <a:cs typeface="Times New Roman"/>
                      </a:endParaRPr>
                    </a:p>
                  </a:txBody>
                  <a:tcPr marL="66675" marR="66675" marT="66675" marB="66675"/>
                </a:tc>
                <a:tc>
                  <a:txBody>
                    <a:bodyPr/>
                    <a:lstStyle/>
                    <a:p>
                      <a:pPr algn="ctr"/>
                      <a:r>
                        <a:rPr lang="en-US" sz="3000" dirty="0" smtClean="0"/>
                        <a:t>X</a:t>
                      </a:r>
                      <a:endParaRPr lang="en-US" sz="3000" b="1" dirty="0">
                        <a:latin typeface="+mn-lt"/>
                        <a:cs typeface="Times New Roman"/>
                      </a:endParaRPr>
                    </a:p>
                  </a:txBody>
                  <a:tcPr marL="66675" marR="66675" marT="66675" marB="66675"/>
                </a:tc>
                <a:tc>
                  <a:txBody>
                    <a:bodyPr/>
                    <a:lstStyle/>
                    <a:p>
                      <a:pPr algn="ctr"/>
                      <a:endParaRPr lang="en-US" sz="3000" b="1" dirty="0">
                        <a:latin typeface="+mn-lt"/>
                        <a:cs typeface="Times New Roman"/>
                      </a:endParaRPr>
                    </a:p>
                  </a:txBody>
                  <a:tcPr marL="66675" marR="66675" marT="66675" marB="66675"/>
                </a:tc>
              </a:tr>
              <a:tr h="1145463">
                <a:tc>
                  <a:txBody>
                    <a:bodyPr/>
                    <a:lstStyle/>
                    <a:p>
                      <a:pPr>
                        <a:spcAft>
                          <a:spcPts val="0"/>
                        </a:spcAft>
                      </a:pPr>
                      <a:r>
                        <a:rPr lang="en-US" sz="3000" dirty="0" smtClean="0">
                          <a:effectLst/>
                        </a:rPr>
                        <a:t>Singh et al.</a:t>
                      </a:r>
                      <a:r>
                        <a:rPr lang="en-US" sz="3000" baseline="0" dirty="0" smtClean="0">
                          <a:effectLst/>
                        </a:rPr>
                        <a:t> (2008)</a:t>
                      </a:r>
                      <a:endParaRPr lang="en-US" sz="3000" dirty="0">
                        <a:effectLst/>
                        <a:latin typeface="+mn-lt"/>
                        <a:ea typeface="ＭＳ 明朝"/>
                        <a:cs typeface="Times New Roman"/>
                      </a:endParaRPr>
                    </a:p>
                  </a:txBody>
                  <a:tcPr marL="66675" marR="66675" marT="66675" marB="66675"/>
                </a:tc>
                <a:tc>
                  <a:txBody>
                    <a:bodyPr/>
                    <a:lstStyle/>
                    <a:p>
                      <a:pPr>
                        <a:spcAft>
                          <a:spcPts val="0"/>
                        </a:spcAft>
                      </a:pPr>
                      <a:r>
                        <a:rPr lang="en-US" sz="3000" dirty="0" smtClean="0">
                          <a:effectLst/>
                        </a:rPr>
                        <a:t>Animal</a:t>
                      </a:r>
                    </a:p>
                    <a:p>
                      <a:pPr>
                        <a:spcAft>
                          <a:spcPts val="0"/>
                        </a:spcAft>
                      </a:pPr>
                      <a:r>
                        <a:rPr lang="en-US" sz="3000" dirty="0" smtClean="0">
                          <a:effectLst/>
                        </a:rPr>
                        <a:t>Study</a:t>
                      </a:r>
                      <a:endParaRPr lang="en-US" sz="3000" dirty="0">
                        <a:effectLst/>
                        <a:latin typeface="+mn-lt"/>
                        <a:ea typeface="ＭＳ 明朝"/>
                        <a:cs typeface="Times New Roman"/>
                      </a:endParaRPr>
                    </a:p>
                  </a:txBody>
                  <a:tcPr marL="66675" marR="66675" marT="66675" marB="66675"/>
                </a:tc>
                <a:tc>
                  <a:txBody>
                    <a:bodyPr/>
                    <a:lstStyle/>
                    <a:p>
                      <a:pPr algn="ctr"/>
                      <a:r>
                        <a:rPr lang="en-US" sz="3000" dirty="0" smtClean="0"/>
                        <a:t>X</a:t>
                      </a:r>
                      <a:endParaRPr lang="en-US" sz="3000" b="1" dirty="0">
                        <a:latin typeface="+mn-lt"/>
                        <a:cs typeface="Times New Roman"/>
                      </a:endParaRPr>
                    </a:p>
                  </a:txBody>
                  <a:tcPr marL="66675" marR="66675" marT="66675" marB="66675"/>
                </a:tc>
                <a:tc>
                  <a:txBody>
                    <a:bodyPr/>
                    <a:lstStyle/>
                    <a:p>
                      <a:pPr algn="ctr"/>
                      <a:endParaRPr lang="en-US" sz="3000" b="1" dirty="0">
                        <a:latin typeface="+mn-lt"/>
                        <a:cs typeface="Times New Roman"/>
                      </a:endParaRPr>
                    </a:p>
                  </a:txBody>
                  <a:tcPr marL="66675" marR="66675" marT="66675" marB="66675"/>
                </a:tc>
              </a:tr>
              <a:tr h="1145463">
                <a:tc>
                  <a:txBody>
                    <a:bodyPr/>
                    <a:lstStyle/>
                    <a:p>
                      <a:pPr>
                        <a:spcAft>
                          <a:spcPts val="0"/>
                        </a:spcAft>
                      </a:pPr>
                      <a:r>
                        <a:rPr lang="en-US" sz="3000" dirty="0" err="1" smtClean="0">
                          <a:effectLst/>
                        </a:rPr>
                        <a:t>Thiriez</a:t>
                      </a:r>
                      <a:r>
                        <a:rPr lang="en-US" sz="3000" dirty="0" smtClean="0">
                          <a:effectLst/>
                        </a:rPr>
                        <a:t> </a:t>
                      </a:r>
                      <a:r>
                        <a:rPr lang="en-US" sz="3000" dirty="0">
                          <a:effectLst/>
                        </a:rPr>
                        <a:t>et al. (2011)</a:t>
                      </a:r>
                      <a:endParaRPr lang="en-US" sz="3000" dirty="0">
                        <a:effectLst/>
                        <a:latin typeface="+mn-lt"/>
                        <a:ea typeface="ＭＳ 明朝"/>
                        <a:cs typeface="Times New Roman"/>
                      </a:endParaRPr>
                    </a:p>
                  </a:txBody>
                  <a:tcPr marL="66675" marR="66675" marT="66675" marB="66675"/>
                </a:tc>
                <a:tc>
                  <a:txBody>
                    <a:bodyPr/>
                    <a:lstStyle/>
                    <a:p>
                      <a:pPr>
                        <a:spcAft>
                          <a:spcPts val="0"/>
                        </a:spcAft>
                      </a:pPr>
                      <a:r>
                        <a:rPr lang="en-US" sz="3000" dirty="0">
                          <a:effectLst/>
                        </a:rPr>
                        <a:t>Literature Review</a:t>
                      </a:r>
                      <a:endParaRPr lang="en-US" sz="3000" dirty="0">
                        <a:effectLst/>
                        <a:latin typeface="+mn-lt"/>
                        <a:ea typeface="ＭＳ 明朝"/>
                        <a:cs typeface="Times New Roman"/>
                      </a:endParaRPr>
                    </a:p>
                  </a:txBody>
                  <a:tcPr marL="66675" marR="66675" marT="66675" marB="66675"/>
                </a:tc>
                <a:tc>
                  <a:txBody>
                    <a:bodyPr/>
                    <a:lstStyle/>
                    <a:p>
                      <a:pPr algn="ctr"/>
                      <a:r>
                        <a:rPr lang="en-US" sz="3000" dirty="0" smtClean="0"/>
                        <a:t>X</a:t>
                      </a:r>
                      <a:endParaRPr lang="en-US" sz="3000" b="1" dirty="0">
                        <a:latin typeface="+mn-lt"/>
                        <a:cs typeface="Times New Roman"/>
                      </a:endParaRPr>
                    </a:p>
                  </a:txBody>
                  <a:tcPr marL="66675" marR="66675" marT="66675" marB="66675"/>
                </a:tc>
                <a:tc>
                  <a:txBody>
                    <a:bodyPr/>
                    <a:lstStyle/>
                    <a:p>
                      <a:pPr algn="ctr"/>
                      <a:r>
                        <a:rPr lang="en-US" sz="3000" dirty="0" smtClean="0"/>
                        <a:t>X</a:t>
                      </a:r>
                      <a:endParaRPr lang="en-US" sz="3000" b="1" dirty="0">
                        <a:latin typeface="+mn-lt"/>
                        <a:cs typeface="Times New Roman"/>
                      </a:endParaRPr>
                    </a:p>
                  </a:txBody>
                  <a:tcPr marL="66675" marR="66675" marT="66675" marB="66675"/>
                </a:tc>
              </a:tr>
            </a:tbl>
          </a:graphicData>
        </a:graphic>
      </p:graphicFrame>
      <p:sp>
        <p:nvSpPr>
          <p:cNvPr id="70" name="TextBox 69"/>
          <p:cNvSpPr txBox="1"/>
          <p:nvPr/>
        </p:nvSpPr>
        <p:spPr>
          <a:xfrm>
            <a:off x="24922163" y="5083314"/>
            <a:ext cx="3886199" cy="707886"/>
          </a:xfrm>
          <a:prstGeom prst="rect">
            <a:avLst/>
          </a:prstGeom>
          <a:noFill/>
        </p:spPr>
        <p:txBody>
          <a:bodyPr wrap="square" rtlCol="0">
            <a:spAutoFit/>
          </a:bodyPr>
          <a:lstStyle/>
          <a:p>
            <a:pPr algn="ctr">
              <a:buNone/>
            </a:pPr>
            <a:r>
              <a:rPr lang="en-US" sz="4000" b="1" u="sng" dirty="0" smtClean="0">
                <a:latin typeface="+mn-lt"/>
              </a:rPr>
              <a:t>RESULTS</a:t>
            </a:r>
          </a:p>
        </p:txBody>
      </p:sp>
      <p:sp>
        <p:nvSpPr>
          <p:cNvPr id="15" name="TextBox 14"/>
          <p:cNvSpPr txBox="1"/>
          <p:nvPr/>
        </p:nvSpPr>
        <p:spPr>
          <a:xfrm>
            <a:off x="32999362" y="5181600"/>
            <a:ext cx="10363200" cy="21482800"/>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buNone/>
            </a:pPr>
            <a:r>
              <a:rPr lang="en-US" sz="4000" b="1" u="sng" dirty="0" smtClean="0"/>
              <a:t>DISCUSSION</a:t>
            </a:r>
          </a:p>
          <a:p>
            <a:pPr algn="just">
              <a:buNone/>
            </a:pPr>
            <a:r>
              <a:rPr lang="en-US" sz="3000" b="1" u="sng" dirty="0"/>
              <a:t>Limitations</a:t>
            </a:r>
            <a:endParaRPr lang="en-US" sz="3000" b="1" dirty="0"/>
          </a:p>
          <a:p>
            <a:pPr lvl="0" algn="just">
              <a:buNone/>
            </a:pPr>
            <a:r>
              <a:rPr lang="en-US" sz="3000" dirty="0" smtClean="0"/>
              <a:t>- Extensive literature examining </a:t>
            </a:r>
            <a:r>
              <a:rPr lang="en-US" sz="3000" dirty="0"/>
              <a:t>the </a:t>
            </a:r>
            <a:r>
              <a:rPr lang="en-US" sz="3000" dirty="0" smtClean="0"/>
              <a:t>effects </a:t>
            </a:r>
            <a:r>
              <a:rPr lang="en-US" sz="3000" dirty="0"/>
              <a:t>of cigarette </a:t>
            </a:r>
            <a:r>
              <a:rPr lang="en-US" sz="3000" dirty="0" smtClean="0"/>
              <a:t>smoking in PD within humans exists, </a:t>
            </a:r>
            <a:r>
              <a:rPr lang="en-US" sz="3000" dirty="0"/>
              <a:t>however, promoting cigarette use is </a:t>
            </a:r>
            <a:r>
              <a:rPr lang="en-US" sz="3000" dirty="0" err="1"/>
              <a:t>unfavourable</a:t>
            </a:r>
            <a:r>
              <a:rPr lang="en-US" sz="3000" dirty="0"/>
              <a:t> due to its multitude of detrimental health effects. As a result, studies that included cigarette </a:t>
            </a:r>
            <a:r>
              <a:rPr lang="en-US" sz="3000" dirty="0" smtClean="0"/>
              <a:t>smoking were </a:t>
            </a:r>
            <a:r>
              <a:rPr lang="en-US" sz="3000" dirty="0"/>
              <a:t>excluded from our literature review thus limiting the scope of information to strictly animal models.</a:t>
            </a:r>
          </a:p>
          <a:p>
            <a:pPr lvl="0" algn="just">
              <a:buNone/>
            </a:pPr>
            <a:r>
              <a:rPr lang="en-US" sz="3000" dirty="0" smtClean="0"/>
              <a:t>- Non</a:t>
            </a:r>
            <a:r>
              <a:rPr lang="en-US" sz="3000" dirty="0"/>
              <a:t>-human animal models used in the studies serve as a limitation. Post-mortem research is imperative in investigating the effects of nicotine on dopamine levels in the brain; therefore, research in this area is limited to studies performed on non-human animal models to stay in accordance with ethical guidelines. Because animal models are being used, it is not possible to achieve models that precisely mimic the pathogenesis of PD etiology, as it exists in human subjects.</a:t>
            </a:r>
          </a:p>
          <a:p>
            <a:pPr lvl="0" algn="just">
              <a:buNone/>
            </a:pPr>
            <a:r>
              <a:rPr lang="en-US" sz="3000" dirty="0" smtClean="0"/>
              <a:t>- Methodology </a:t>
            </a:r>
            <a:r>
              <a:rPr lang="en-US" sz="3000" dirty="0"/>
              <a:t>limitations also exist. The articles obtained in this structured literature review were limited to only those that are accessible through the University of Ottawa Search+ database. Additionally, only studies published in English were found therefore articles were limited as relevant studies in other languages were unobtainable.</a:t>
            </a:r>
          </a:p>
          <a:p>
            <a:pPr lvl="0" algn="just">
              <a:buNone/>
            </a:pPr>
            <a:r>
              <a:rPr lang="en-US" sz="3000" dirty="0" smtClean="0"/>
              <a:t>- The </a:t>
            </a:r>
            <a:r>
              <a:rPr lang="en-US" sz="3000" dirty="0"/>
              <a:t>publication date ranged from 1985-2015, thus providing a 30-year span. This creates a limitation because data published before this time period was rejected. On the other hand, a wide range of time creates potential for data that is outdated which also can serve as a limitation within the </a:t>
            </a:r>
            <a:r>
              <a:rPr lang="en-US" sz="3000" dirty="0" smtClean="0"/>
              <a:t>review.</a:t>
            </a:r>
          </a:p>
          <a:p>
            <a:pPr lvl="0" algn="just">
              <a:buNone/>
            </a:pPr>
            <a:r>
              <a:rPr lang="en-US" sz="3000" b="1" u="sng" dirty="0" smtClean="0"/>
              <a:t>Recommendations </a:t>
            </a:r>
            <a:endParaRPr lang="en-US" sz="3000" b="1" dirty="0"/>
          </a:p>
          <a:p>
            <a:pPr lvl="0" algn="just">
              <a:buNone/>
            </a:pPr>
            <a:r>
              <a:rPr lang="en-US" sz="3000" dirty="0" smtClean="0"/>
              <a:t>- More </a:t>
            </a:r>
            <a:r>
              <a:rPr lang="en-US" sz="3000" dirty="0"/>
              <a:t>research </a:t>
            </a:r>
            <a:r>
              <a:rPr lang="en-US" sz="3000" dirty="0" smtClean="0"/>
              <a:t>on non-motor </a:t>
            </a:r>
            <a:r>
              <a:rPr lang="en-US" sz="3000" dirty="0"/>
              <a:t>symptoms of Parkinsonism and how these symptoms may also benefit from nicotine </a:t>
            </a:r>
            <a:r>
              <a:rPr lang="en-US" sz="3000" dirty="0" smtClean="0"/>
              <a:t>treatment.</a:t>
            </a:r>
            <a:endParaRPr lang="en-US" sz="3000" dirty="0"/>
          </a:p>
          <a:p>
            <a:pPr lvl="0" algn="just">
              <a:buNone/>
            </a:pPr>
            <a:r>
              <a:rPr lang="en-US" sz="3000" dirty="0" smtClean="0"/>
              <a:t>- The </a:t>
            </a:r>
            <a:r>
              <a:rPr lang="en-US" sz="3000" dirty="0"/>
              <a:t>safety profile of nicotine needs to be further examined. Many studies found that chronic and/or high doses of nicotine are not beneficial and potentially detrimental, therefore additional research should be conducted to investigate the ways in which these issues can be eliminated or avoided before researchers begin conducting clinical trials.</a:t>
            </a:r>
          </a:p>
          <a:p>
            <a:pPr lvl="0" algn="just">
              <a:buNone/>
            </a:pPr>
            <a:r>
              <a:rPr lang="en-US" sz="3000" dirty="0" smtClean="0"/>
              <a:t>- Further </a:t>
            </a:r>
            <a:r>
              <a:rPr lang="en-US" sz="3000" dirty="0"/>
              <a:t>research is required to examine the role of nicotine in other dopamine related neurodegenerative disorders. Because of its highly beneficial role in preventing dopamine degeneration, it is likely that these effects can be generalized to other dopamine-related conditions. </a:t>
            </a:r>
          </a:p>
          <a:p>
            <a:pPr lvl="0" algn="just">
              <a:buNone/>
            </a:pPr>
            <a:r>
              <a:rPr lang="en-US" sz="3000" dirty="0" smtClean="0"/>
              <a:t>- Studies examining </a:t>
            </a:r>
            <a:r>
              <a:rPr lang="en-US" sz="3000" dirty="0"/>
              <a:t>cigarette smoking should highlight the fact that nicotine can be administered in healthier </a:t>
            </a:r>
            <a:r>
              <a:rPr lang="en-US" sz="3000" dirty="0" smtClean="0"/>
              <a:t>ways </a:t>
            </a:r>
            <a:r>
              <a:rPr lang="en-US" sz="3000" dirty="0"/>
              <a:t>for humans in the case that the findings of this study are </a:t>
            </a:r>
            <a:r>
              <a:rPr lang="en-US" sz="3000" dirty="0" smtClean="0"/>
              <a:t>disseminated.</a:t>
            </a:r>
            <a:endParaRPr lang="en-US" sz="4000" b="1" u="sng" dirty="0" smtClean="0"/>
          </a:p>
        </p:txBody>
      </p:sp>
      <p:sp>
        <p:nvSpPr>
          <p:cNvPr id="17" name="TextBox 16"/>
          <p:cNvSpPr txBox="1"/>
          <p:nvPr/>
        </p:nvSpPr>
        <p:spPr>
          <a:xfrm>
            <a:off x="32846962" y="26977062"/>
            <a:ext cx="10668000" cy="4493538"/>
          </a:xfrm>
          <a:prstGeom prst="rect">
            <a:avLst/>
          </a:prstGeom>
          <a:gradFill flip="none" rotWithShape="1">
            <a:gsLst>
              <a:gs pos="0">
                <a:schemeClr val="accent2">
                  <a:tint val="100000"/>
                  <a:shade val="100000"/>
                  <a:satMod val="130000"/>
                  <a:alpha val="13000"/>
                </a:schemeClr>
              </a:gs>
              <a:gs pos="100000">
                <a:schemeClr val="accent2">
                  <a:tint val="50000"/>
                  <a:shade val="100000"/>
                  <a:satMod val="350000"/>
                  <a:alpha val="13000"/>
                </a:schemeClr>
              </a:gs>
            </a:gsLst>
            <a:lin ang="16200000" scaled="0"/>
            <a:tileRect/>
          </a:gradFill>
          <a:ln>
            <a:solidFill>
              <a:srgbClr val="000000"/>
            </a:solidFill>
          </a:ln>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buNone/>
            </a:pPr>
            <a:r>
              <a:rPr lang="en-US" sz="4000" b="1" u="sng" dirty="0" smtClean="0">
                <a:solidFill>
                  <a:srgbClr val="000000"/>
                </a:solidFill>
              </a:rPr>
              <a:t>CONCLUSION</a:t>
            </a:r>
          </a:p>
          <a:p>
            <a:pPr algn="just">
              <a:buNone/>
            </a:pPr>
            <a:r>
              <a:rPr lang="en-US" sz="3000" dirty="0">
                <a:solidFill>
                  <a:srgbClr val="000000"/>
                </a:solidFill>
              </a:rPr>
              <a:t>In conclusion, within animal studies nicotine is successful in serving as a </a:t>
            </a:r>
            <a:r>
              <a:rPr lang="en-US" sz="3000" dirty="0" err="1">
                <a:solidFill>
                  <a:srgbClr val="000000"/>
                </a:solidFill>
              </a:rPr>
              <a:t>neuroprotective</a:t>
            </a:r>
            <a:r>
              <a:rPr lang="en-US" sz="3000" dirty="0">
                <a:solidFill>
                  <a:srgbClr val="000000"/>
                </a:solidFill>
              </a:rPr>
              <a:t> role in Parkinson’s Disease. While we discovered it was a </a:t>
            </a:r>
            <a:r>
              <a:rPr lang="en-US" sz="3000" dirty="0" err="1">
                <a:solidFill>
                  <a:srgbClr val="000000"/>
                </a:solidFill>
              </a:rPr>
              <a:t>neuroprotective</a:t>
            </a:r>
            <a:r>
              <a:rPr lang="en-US" sz="3000" dirty="0">
                <a:solidFill>
                  <a:srgbClr val="000000"/>
                </a:solidFill>
              </a:rPr>
              <a:t> factor, the mechanism by which nicotine acts has differing conclusions. Most of our studies demonstrated that nicotine worked by protecting the dopamine within the striatum from further dopamine loss. Thus, the damage caused by PD is irreversible however nicotine administration can prevent further loss of dopamine</a:t>
            </a:r>
            <a:r>
              <a:rPr lang="en-US" sz="3000" dirty="0" smtClean="0">
                <a:solidFill>
                  <a:srgbClr val="000000"/>
                </a:solidFill>
              </a:rPr>
              <a:t>.</a:t>
            </a:r>
          </a:p>
        </p:txBody>
      </p:sp>
      <p:pic>
        <p:nvPicPr>
          <p:cNvPr id="18" name="Picture 17" descr="Macintosh HD:Users:Vithurry:Desktop:Screen Shot 2015-04-09 at 12.10.11 AM.png"/>
          <p:cNvPicPr/>
          <p:nvPr/>
        </p:nvPicPr>
        <p:blipFill>
          <a:blip r:embed="rId6">
            <a:extLst>
              <a:ext uri="{28A0092B-C50C-407E-A947-70E740481C1C}">
                <a14:useLocalDpi xmlns:a14="http://schemas.microsoft.com/office/drawing/2010/main" val="0"/>
              </a:ext>
            </a:extLst>
          </a:blip>
          <a:srcRect/>
          <a:stretch>
            <a:fillRect/>
          </a:stretch>
        </p:blipFill>
        <p:spPr bwMode="auto">
          <a:xfrm>
            <a:off x="11510962" y="25908000"/>
            <a:ext cx="6629400" cy="4953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TextBox 1"/>
          <p:cNvSpPr txBox="1"/>
          <p:nvPr/>
        </p:nvSpPr>
        <p:spPr>
          <a:xfrm>
            <a:off x="18216562" y="25679400"/>
            <a:ext cx="2895600" cy="5262979"/>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buNone/>
            </a:pPr>
            <a:r>
              <a:rPr lang="en-US" sz="2400" dirty="0"/>
              <a:t>Figure </a:t>
            </a:r>
            <a:r>
              <a:rPr lang="en-US" sz="2400" dirty="0" smtClean="0"/>
              <a:t>2: </a:t>
            </a:r>
            <a:r>
              <a:rPr lang="en-US" sz="2400" b="1" dirty="0" smtClean="0"/>
              <a:t>Nicotine and L-Dopa Levels. </a:t>
            </a:r>
            <a:r>
              <a:rPr lang="en-US" sz="2400" dirty="0" smtClean="0"/>
              <a:t>Obtained </a:t>
            </a:r>
            <a:r>
              <a:rPr lang="en-US" sz="2400" dirty="0"/>
              <a:t>from Bordia et al. (2008), observed the significant decrease in L-Dopa-induced Abnormal Involuntary Movements (AIMs) (the common motor symptom seen in PD) with the use of intermittent nicotine treatment. </a:t>
            </a:r>
          </a:p>
        </p:txBody>
      </p:sp>
      <p:pic>
        <p:nvPicPr>
          <p:cNvPr id="4" name="Picture 3" descr="uottawa_hor_white.png"/>
          <p:cNvPicPr>
            <a:picLocks noChangeAspect="1"/>
          </p:cNvPicPr>
          <p:nvPr/>
        </p:nvPicPr>
        <p:blipFill>
          <a:blip r:embed="rId7" cstate="print">
            <a:extLst>
              <a:ext uri="{BEBA8EAE-BF5A-486C-A8C5-ECC9F3942E4B}">
                <a14:imgProps xmlns:a14="http://schemas.microsoft.com/office/drawing/2010/main">
                  <a14:imgLayer r:embed="rId8">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1071562" y="533400"/>
            <a:ext cx="8915400" cy="2384559"/>
          </a:xfrm>
          <a:prstGeom prst="rect">
            <a:avLst/>
          </a:prstGeom>
        </p:spPr>
      </p:pic>
      <p:sp>
        <p:nvSpPr>
          <p:cNvPr id="5" name="TextBox 4"/>
          <p:cNvSpPr txBox="1"/>
          <p:nvPr/>
        </p:nvSpPr>
        <p:spPr>
          <a:xfrm>
            <a:off x="919162" y="3124200"/>
            <a:ext cx="9315271" cy="707886"/>
          </a:xfrm>
          <a:prstGeom prst="rect">
            <a:avLst/>
          </a:prstGeom>
          <a:noFill/>
        </p:spPr>
        <p:txBody>
          <a:bodyPr wrap="none" rtlCol="0">
            <a:spAutoFit/>
          </a:bodyPr>
          <a:lstStyle/>
          <a:p>
            <a:pPr>
              <a:buNone/>
            </a:pPr>
            <a:r>
              <a:rPr lang="en-CA" sz="4000" dirty="0" smtClean="0">
                <a:solidFill>
                  <a:srgbClr val="FFFFFF"/>
                </a:solidFill>
              </a:rPr>
              <a:t>Interdisciplinary School of Health Sciences </a:t>
            </a:r>
            <a:endParaRPr lang="en-CA" sz="4000" dirty="0">
              <a:solidFill>
                <a:srgbClr val="FFFFFF"/>
              </a:solidFill>
            </a:endParaRPr>
          </a:p>
        </p:txBody>
      </p:sp>
      <p:sp>
        <p:nvSpPr>
          <p:cNvPr id="8" name="Rectangle 7"/>
          <p:cNvSpPr/>
          <p:nvPr/>
        </p:nvSpPr>
        <p:spPr>
          <a:xfrm>
            <a:off x="21493162" y="21107400"/>
            <a:ext cx="10896600" cy="10433625"/>
          </a:xfrm>
          <a:prstGeom prst="rect">
            <a:avLst/>
          </a:prstGeom>
        </p:spPr>
        <p:txBody>
          <a:bodyPr wrap="square">
            <a:spAutoFit/>
          </a:bodyPr>
          <a:lstStyle/>
          <a:p>
            <a:pPr algn="just">
              <a:buNone/>
            </a:pPr>
            <a:r>
              <a:rPr lang="en-US" sz="3000" dirty="0">
                <a:latin typeface="+mn-lt"/>
              </a:rPr>
              <a:t>Of the 10 peer-reviewed research studies analyzed, all were animal studies that concluded a negative association between nicotine and PD. Most studies concluded nicotine did not increase dopaminergic measures when administered to animals with preexisting </a:t>
            </a:r>
            <a:r>
              <a:rPr lang="en-US" sz="3000" dirty="0" err="1">
                <a:latin typeface="+mn-lt"/>
              </a:rPr>
              <a:t>nigrostriatal</a:t>
            </a:r>
            <a:r>
              <a:rPr lang="en-US" sz="3000" dirty="0">
                <a:latin typeface="+mn-lt"/>
              </a:rPr>
              <a:t> damage, however were a successful </a:t>
            </a:r>
            <a:r>
              <a:rPr lang="en-US" sz="3000" dirty="0" err="1">
                <a:latin typeface="+mn-lt"/>
              </a:rPr>
              <a:t>neuroprotective</a:t>
            </a:r>
            <a:r>
              <a:rPr lang="en-US" sz="3000" dirty="0">
                <a:latin typeface="+mn-lt"/>
              </a:rPr>
              <a:t> factor by protecting against ongoing degeneration. Yet, </a:t>
            </a:r>
            <a:r>
              <a:rPr lang="en-US" sz="3000" dirty="0" smtClean="0">
                <a:latin typeface="+mn-lt"/>
              </a:rPr>
              <a:t>3 studies (</a:t>
            </a:r>
            <a:r>
              <a:rPr lang="en-US" sz="3000" dirty="0" err="1" smtClean="0">
                <a:latin typeface="+mn-lt"/>
              </a:rPr>
              <a:t>Janhunen</a:t>
            </a:r>
            <a:r>
              <a:rPr lang="en-US" sz="3000" dirty="0" smtClean="0">
                <a:latin typeface="+mn-lt"/>
              </a:rPr>
              <a:t> et al. (2005), Maggio et al. (1998), </a:t>
            </a:r>
            <a:r>
              <a:rPr lang="en-US" sz="3000" dirty="0" err="1" smtClean="0">
                <a:latin typeface="+mn-lt"/>
              </a:rPr>
              <a:t>Thiriez</a:t>
            </a:r>
            <a:r>
              <a:rPr lang="en-US" sz="3000" dirty="0" smtClean="0">
                <a:latin typeface="+mn-lt"/>
              </a:rPr>
              <a:t> et al. (2011)) </a:t>
            </a:r>
            <a:r>
              <a:rPr lang="en-US" sz="3000" dirty="0">
                <a:latin typeface="+mn-lt"/>
              </a:rPr>
              <a:t>claimed that nicotine </a:t>
            </a:r>
            <a:r>
              <a:rPr lang="en-US" sz="3000" dirty="0" smtClean="0">
                <a:latin typeface="+mn-lt"/>
              </a:rPr>
              <a:t>did </a:t>
            </a:r>
            <a:r>
              <a:rPr lang="en-US" sz="3000" dirty="0">
                <a:latin typeface="+mn-lt"/>
              </a:rPr>
              <a:t>act by increasing the dopamine levels in the striatum. </a:t>
            </a:r>
          </a:p>
          <a:p>
            <a:pPr algn="just">
              <a:buNone/>
            </a:pPr>
            <a:r>
              <a:rPr lang="en-US" sz="3000" dirty="0">
                <a:latin typeface="+mn-lt"/>
              </a:rPr>
              <a:t>In addition, </a:t>
            </a:r>
            <a:r>
              <a:rPr lang="en-US" sz="3000" dirty="0" smtClean="0">
                <a:latin typeface="+mn-lt"/>
              </a:rPr>
              <a:t>3 studies (Bordia et al. (2008), </a:t>
            </a:r>
            <a:r>
              <a:rPr lang="en-US" sz="3000" dirty="0" err="1" smtClean="0">
                <a:latin typeface="+mn-lt"/>
              </a:rPr>
              <a:t>Quik</a:t>
            </a:r>
            <a:r>
              <a:rPr lang="en-US" sz="3000" dirty="0" smtClean="0">
                <a:latin typeface="+mn-lt"/>
              </a:rPr>
              <a:t> et al. (2012), Singh et al. (2008)) </a:t>
            </a:r>
            <a:r>
              <a:rPr lang="en-US" sz="3000" dirty="0">
                <a:latin typeface="+mn-lt"/>
              </a:rPr>
              <a:t>discovered that the way in which nicotine is administered influences its role as a </a:t>
            </a:r>
            <a:r>
              <a:rPr lang="en-US" sz="3000" dirty="0" err="1">
                <a:latin typeface="+mn-lt"/>
              </a:rPr>
              <a:t>neuroprotective</a:t>
            </a:r>
            <a:r>
              <a:rPr lang="en-US" sz="3000" dirty="0">
                <a:latin typeface="+mn-lt"/>
              </a:rPr>
              <a:t> factor. These studies found that acute intermittent nicotine treatment worked as a </a:t>
            </a:r>
            <a:r>
              <a:rPr lang="en-US" sz="3000" dirty="0" err="1">
                <a:latin typeface="+mn-lt"/>
              </a:rPr>
              <a:t>neuroprotective</a:t>
            </a:r>
            <a:r>
              <a:rPr lang="en-US" sz="3000" dirty="0">
                <a:latin typeface="+mn-lt"/>
              </a:rPr>
              <a:t> factor while chronic nicotine treatment did not have any beneficial effects in regards to </a:t>
            </a:r>
            <a:r>
              <a:rPr lang="en-US" sz="3000" dirty="0" smtClean="0">
                <a:latin typeface="+mn-lt"/>
              </a:rPr>
              <a:t>Parkinsonism.</a:t>
            </a:r>
          </a:p>
          <a:p>
            <a:pPr algn="just">
              <a:buNone/>
            </a:pPr>
            <a:r>
              <a:rPr lang="en-US" sz="3000" dirty="0" smtClean="0">
                <a:latin typeface="+mn-lt"/>
              </a:rPr>
              <a:t>All </a:t>
            </a:r>
            <a:r>
              <a:rPr lang="en-US" sz="3000" dirty="0">
                <a:latin typeface="+mn-lt"/>
              </a:rPr>
              <a:t>10 studies indicate that the </a:t>
            </a:r>
            <a:r>
              <a:rPr lang="en-US" sz="3000" dirty="0" err="1">
                <a:latin typeface="+mn-lt"/>
              </a:rPr>
              <a:t>neuroprotective</a:t>
            </a:r>
            <a:r>
              <a:rPr lang="en-US" sz="3000" dirty="0">
                <a:latin typeface="+mn-lt"/>
              </a:rPr>
              <a:t> actions of nicotine treat only the motor symptoms associated with PD such as abnormal involuntary movement (AIMs). It has been suggested by </a:t>
            </a:r>
            <a:r>
              <a:rPr lang="en-US" sz="3000" dirty="0" smtClean="0">
                <a:latin typeface="+mn-lt"/>
              </a:rPr>
              <a:t>1 </a:t>
            </a:r>
            <a:r>
              <a:rPr lang="en-US" sz="3000" dirty="0">
                <a:latin typeface="+mn-lt"/>
              </a:rPr>
              <a:t>study </a:t>
            </a:r>
            <a:r>
              <a:rPr lang="en-US" sz="3000" dirty="0" smtClean="0">
                <a:latin typeface="+mn-lt"/>
              </a:rPr>
              <a:t>(</a:t>
            </a:r>
            <a:r>
              <a:rPr lang="en-US" sz="3000" dirty="0" err="1" smtClean="0">
                <a:latin typeface="+mn-lt"/>
              </a:rPr>
              <a:t>Quik</a:t>
            </a:r>
            <a:r>
              <a:rPr lang="en-US" sz="3000" dirty="0" smtClean="0">
                <a:latin typeface="+mn-lt"/>
              </a:rPr>
              <a:t> et al. (2012) that </a:t>
            </a:r>
            <a:r>
              <a:rPr lang="en-US" sz="3000" dirty="0">
                <a:latin typeface="+mn-lt"/>
              </a:rPr>
              <a:t>non-motor symptoms such as decreased cognition, depression and memory loss may also be treated with nicotine, however more research must </a:t>
            </a:r>
            <a:r>
              <a:rPr lang="en-US" sz="3000" dirty="0" smtClean="0">
                <a:latin typeface="+mn-lt"/>
              </a:rPr>
              <a:t>be conducted </a:t>
            </a:r>
            <a:r>
              <a:rPr lang="en-US" sz="3000" dirty="0">
                <a:latin typeface="+mn-lt"/>
              </a:rPr>
              <a:t>in this area to provide concrete </a:t>
            </a:r>
            <a:r>
              <a:rPr lang="en-US" sz="3000" dirty="0" smtClean="0">
                <a:latin typeface="+mn-lt"/>
              </a:rPr>
              <a:t>evidence. </a:t>
            </a:r>
            <a:endParaRPr lang="en-US" sz="3000" dirty="0">
              <a:latin typeface="+mn-lt"/>
            </a:endParaRPr>
          </a:p>
        </p:txBody>
      </p:sp>
      <p:pic>
        <p:nvPicPr>
          <p:cNvPr id="11" name="Picture 10" descr="11091309_10153250992308258_75384966_n.jpg"/>
          <p:cNvPicPr>
            <a:picLocks noChangeAspect="1"/>
          </p:cNvPicPr>
          <p:nvPr/>
        </p:nvPicPr>
        <p:blipFill rotWithShape="1">
          <a:blip r:embed="rId9">
            <a:extLst>
              <a:ext uri="{28A0092B-C50C-407E-A947-70E740481C1C}">
                <a14:useLocalDpi xmlns:a14="http://schemas.microsoft.com/office/drawing/2010/main" val="0"/>
              </a:ext>
            </a:extLst>
          </a:blip>
          <a:srcRect l="1681" t="3798" r="4474" b="5870"/>
          <a:stretch/>
        </p:blipFill>
        <p:spPr>
          <a:xfrm>
            <a:off x="1909762" y="21259800"/>
            <a:ext cx="6947023" cy="5120687"/>
          </a:xfrm>
          <a:prstGeom prst="rect">
            <a:avLst/>
          </a:prstGeom>
          <a:ln>
            <a:noFill/>
          </a:ln>
        </p:spPr>
      </p:pic>
      <p:sp>
        <p:nvSpPr>
          <p:cNvPr id="13" name="TextBox 12"/>
          <p:cNvSpPr txBox="1"/>
          <p:nvPr/>
        </p:nvSpPr>
        <p:spPr>
          <a:xfrm>
            <a:off x="21493162" y="20650200"/>
            <a:ext cx="5940248" cy="584776"/>
          </a:xfrm>
          <a:prstGeom prst="rect">
            <a:avLst/>
          </a:prstGeom>
          <a:noFill/>
        </p:spPr>
        <p:txBody>
          <a:bodyPr wrap="none" rtlCol="0">
            <a:spAutoFit/>
          </a:bodyPr>
          <a:lstStyle/>
          <a:p>
            <a:pPr>
              <a:buNone/>
            </a:pPr>
            <a:r>
              <a:rPr lang="en-CA" sz="3200" dirty="0" smtClean="0">
                <a:latin typeface="+mn-lt"/>
              </a:rPr>
              <a:t>Table 2: </a:t>
            </a:r>
            <a:r>
              <a:rPr lang="en-CA" sz="3200" b="1" dirty="0" smtClean="0">
                <a:latin typeface="+mn-lt"/>
              </a:rPr>
              <a:t>Selected Study Outcomes</a:t>
            </a:r>
            <a:r>
              <a:rPr lang="en-CA" sz="3200" dirty="0" smtClean="0">
                <a:latin typeface="+mn-lt"/>
              </a:rPr>
              <a:t> </a:t>
            </a:r>
            <a:endParaRPr lang="en-CA" sz="3200" dirty="0">
              <a:latin typeface="+mn-lt"/>
            </a:endParaRPr>
          </a:p>
        </p:txBody>
      </p:sp>
      <p:sp>
        <p:nvSpPr>
          <p:cNvPr id="14" name="Rectangle 13"/>
          <p:cNvSpPr/>
          <p:nvPr/>
        </p:nvSpPr>
        <p:spPr>
          <a:xfrm>
            <a:off x="461962" y="21031200"/>
            <a:ext cx="10515600" cy="52578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1" name="TextBox 20"/>
          <p:cNvSpPr txBox="1"/>
          <p:nvPr/>
        </p:nvSpPr>
        <p:spPr>
          <a:xfrm>
            <a:off x="461962" y="26441400"/>
            <a:ext cx="6692307" cy="461665"/>
          </a:xfrm>
          <a:prstGeom prst="rect">
            <a:avLst/>
          </a:prstGeom>
          <a:noFill/>
        </p:spPr>
        <p:txBody>
          <a:bodyPr wrap="none" rtlCol="0">
            <a:spAutoFit/>
          </a:bodyPr>
          <a:lstStyle/>
          <a:p>
            <a:pPr>
              <a:buNone/>
            </a:pPr>
            <a:r>
              <a:rPr lang="en-CA" sz="2400" dirty="0" smtClean="0">
                <a:latin typeface="+mn-lt"/>
              </a:rPr>
              <a:t>Figure 1. </a:t>
            </a:r>
            <a:r>
              <a:rPr lang="en-CA" sz="2400" b="1" dirty="0" smtClean="0">
                <a:latin typeface="+mn-lt"/>
              </a:rPr>
              <a:t>Dopamine Striatal pathway affected in PD</a:t>
            </a:r>
            <a:endParaRPr lang="en-CA" sz="2400" b="1" dirty="0">
              <a:latin typeface="+mn-lt"/>
            </a:endParaRPr>
          </a:p>
        </p:txBody>
      </p:sp>
      <p:sp>
        <p:nvSpPr>
          <p:cNvPr id="22" name="TextBox 21"/>
          <p:cNvSpPr txBox="1"/>
          <p:nvPr/>
        </p:nvSpPr>
        <p:spPr>
          <a:xfrm>
            <a:off x="614362" y="27051000"/>
            <a:ext cx="10287000" cy="4431981"/>
          </a:xfrm>
          <a:prstGeom prst="rect">
            <a:avLst/>
          </a:prstGeom>
          <a:gradFill flip="none" rotWithShape="1">
            <a:gsLst>
              <a:gs pos="0">
                <a:schemeClr val="accent2">
                  <a:tint val="100000"/>
                  <a:shade val="100000"/>
                  <a:satMod val="130000"/>
                  <a:alpha val="12000"/>
                </a:schemeClr>
              </a:gs>
              <a:gs pos="100000">
                <a:schemeClr val="accent2">
                  <a:tint val="50000"/>
                  <a:shade val="100000"/>
                  <a:satMod val="350000"/>
                  <a:alpha val="12000"/>
                </a:schemeClr>
              </a:gs>
            </a:gsLst>
            <a:lin ang="16200000" scaled="0"/>
            <a:tileRect/>
          </a:gradFill>
          <a:ln>
            <a:solidFill>
              <a:srgbClr val="000000"/>
            </a:solidFill>
          </a:ln>
        </p:spPr>
        <p:style>
          <a:lnRef idx="1">
            <a:schemeClr val="accent2"/>
          </a:lnRef>
          <a:fillRef idx="3">
            <a:schemeClr val="accent2"/>
          </a:fillRef>
          <a:effectRef idx="2">
            <a:schemeClr val="accent2"/>
          </a:effectRef>
          <a:fontRef idx="minor">
            <a:schemeClr val="lt1"/>
          </a:fontRef>
        </p:style>
        <p:txBody>
          <a:bodyPr wrap="square" rtlCol="0">
            <a:spAutoFit/>
          </a:bodyPr>
          <a:lstStyle/>
          <a:p>
            <a:pPr>
              <a:buNone/>
            </a:pPr>
            <a:r>
              <a:rPr lang="en-CA" sz="1000" b="1" u="sng" dirty="0" smtClean="0">
                <a:solidFill>
                  <a:srgbClr val="000000"/>
                </a:solidFill>
                <a:latin typeface="+mn-lt"/>
              </a:rPr>
              <a:t>References</a:t>
            </a:r>
          </a:p>
          <a:p>
            <a:pPr marL="228600" indent="-228600">
              <a:buFont typeface="+mj-lt"/>
              <a:buAutoNum type="arabicPeriod"/>
            </a:pPr>
            <a:r>
              <a:rPr lang="en-US" sz="1000" dirty="0" smtClean="0">
                <a:solidFill>
                  <a:srgbClr val="000000"/>
                </a:solidFill>
              </a:rPr>
              <a:t>Bordia</a:t>
            </a:r>
            <a:r>
              <a:rPr lang="en-US" sz="1000" dirty="0">
                <a:solidFill>
                  <a:srgbClr val="000000"/>
                </a:solidFill>
              </a:rPr>
              <a:t>, T., Campos, C., Huang, L., &amp; </a:t>
            </a:r>
            <a:r>
              <a:rPr lang="en-US" sz="1000" dirty="0" err="1">
                <a:solidFill>
                  <a:srgbClr val="000000"/>
                </a:solidFill>
              </a:rPr>
              <a:t>Quik</a:t>
            </a:r>
            <a:r>
              <a:rPr lang="en-US" sz="1000" dirty="0">
                <a:solidFill>
                  <a:srgbClr val="000000"/>
                </a:solidFill>
              </a:rPr>
              <a:t>, M. (2008). Continuous and </a:t>
            </a:r>
            <a:r>
              <a:rPr lang="en-US" sz="1000" dirty="0" smtClean="0">
                <a:solidFill>
                  <a:srgbClr val="000000"/>
                </a:solidFill>
              </a:rPr>
              <a:t>intermittent nicotine </a:t>
            </a:r>
            <a:r>
              <a:rPr lang="en-US" sz="1000" dirty="0">
                <a:solidFill>
                  <a:srgbClr val="000000"/>
                </a:solidFill>
              </a:rPr>
              <a:t>treatment reduces L-3,4-dihydroxyphenylalanine (L-DOPA)-</a:t>
            </a:r>
            <a:r>
              <a:rPr lang="en-US" sz="1000" dirty="0" smtClean="0">
                <a:solidFill>
                  <a:srgbClr val="000000"/>
                </a:solidFill>
              </a:rPr>
              <a:t>induced </a:t>
            </a:r>
            <a:r>
              <a:rPr lang="en-US" sz="1000" dirty="0" err="1" smtClean="0">
                <a:solidFill>
                  <a:srgbClr val="000000"/>
                </a:solidFill>
              </a:rPr>
              <a:t>dyskinesias</a:t>
            </a:r>
            <a:r>
              <a:rPr lang="en-US" sz="1000" dirty="0" smtClean="0">
                <a:solidFill>
                  <a:srgbClr val="000000"/>
                </a:solidFill>
              </a:rPr>
              <a:t> </a:t>
            </a:r>
            <a:r>
              <a:rPr lang="en-US" sz="1000" dirty="0">
                <a:solidFill>
                  <a:srgbClr val="000000"/>
                </a:solidFill>
              </a:rPr>
              <a:t>in a rat model of Parkinson's disease. Journal Of Pharmacology </a:t>
            </a:r>
            <a:r>
              <a:rPr lang="en-US" sz="1000" dirty="0" smtClean="0">
                <a:solidFill>
                  <a:srgbClr val="000000"/>
                </a:solidFill>
              </a:rPr>
              <a:t>And Experimental </a:t>
            </a:r>
            <a:r>
              <a:rPr lang="en-US" sz="1000" dirty="0">
                <a:solidFill>
                  <a:srgbClr val="000000"/>
                </a:solidFill>
              </a:rPr>
              <a:t>Therapeutics, 327(1), 239-247.</a:t>
            </a:r>
          </a:p>
          <a:p>
            <a:pPr marL="228600" indent="-228600">
              <a:buFont typeface="+mj-lt"/>
              <a:buAutoNum type="arabicPeriod"/>
            </a:pPr>
            <a:r>
              <a:rPr lang="en-US" sz="1000" dirty="0" err="1" smtClean="0">
                <a:solidFill>
                  <a:srgbClr val="000000"/>
                </a:solidFill>
              </a:rPr>
              <a:t>Janhunen</a:t>
            </a:r>
            <a:r>
              <a:rPr lang="en-US" sz="1000" dirty="0">
                <a:solidFill>
                  <a:srgbClr val="000000"/>
                </a:solidFill>
              </a:rPr>
              <a:t>, S. K., </a:t>
            </a:r>
            <a:r>
              <a:rPr lang="en-US" sz="1000" dirty="0" err="1">
                <a:solidFill>
                  <a:srgbClr val="000000"/>
                </a:solidFill>
              </a:rPr>
              <a:t>Mielikäinen</a:t>
            </a:r>
            <a:r>
              <a:rPr lang="en-US" sz="1000" dirty="0">
                <a:solidFill>
                  <a:srgbClr val="000000"/>
                </a:solidFill>
              </a:rPr>
              <a:t>, P., </a:t>
            </a:r>
            <a:r>
              <a:rPr lang="en-US" sz="1000" dirty="0" err="1">
                <a:solidFill>
                  <a:srgbClr val="000000"/>
                </a:solidFill>
              </a:rPr>
              <a:t>Paldánius</a:t>
            </a:r>
            <a:r>
              <a:rPr lang="en-US" sz="1000" dirty="0">
                <a:solidFill>
                  <a:srgbClr val="000000"/>
                </a:solidFill>
              </a:rPr>
              <a:t>, P., </a:t>
            </a:r>
            <a:r>
              <a:rPr lang="en-US" sz="1000" dirty="0" err="1">
                <a:solidFill>
                  <a:srgbClr val="000000"/>
                </a:solidFill>
              </a:rPr>
              <a:t>Tuominen</a:t>
            </a:r>
            <a:r>
              <a:rPr lang="en-US" sz="1000" dirty="0">
                <a:solidFill>
                  <a:srgbClr val="000000"/>
                </a:solidFill>
              </a:rPr>
              <a:t>, R., </a:t>
            </a:r>
            <a:r>
              <a:rPr lang="en-US" sz="1000" dirty="0" err="1">
                <a:solidFill>
                  <a:srgbClr val="000000"/>
                </a:solidFill>
              </a:rPr>
              <a:t>Ahtee</a:t>
            </a:r>
            <a:r>
              <a:rPr lang="en-US" sz="1000" dirty="0">
                <a:solidFill>
                  <a:srgbClr val="000000"/>
                </a:solidFill>
              </a:rPr>
              <a:t>, L., &amp; </a:t>
            </a:r>
            <a:r>
              <a:rPr lang="en-US" sz="1000" dirty="0" err="1">
                <a:solidFill>
                  <a:srgbClr val="000000"/>
                </a:solidFill>
              </a:rPr>
              <a:t>Kaakkola</a:t>
            </a:r>
            <a:r>
              <a:rPr lang="en-US" sz="1000" dirty="0">
                <a:solidFill>
                  <a:srgbClr val="000000"/>
                </a:solidFill>
              </a:rPr>
              <a:t>, S</a:t>
            </a:r>
            <a:r>
              <a:rPr lang="en-US" sz="1000" dirty="0" smtClean="0">
                <a:solidFill>
                  <a:srgbClr val="000000"/>
                </a:solidFill>
              </a:rPr>
              <a:t>. (</a:t>
            </a:r>
            <a:r>
              <a:rPr lang="en-US" sz="1000" dirty="0">
                <a:solidFill>
                  <a:srgbClr val="000000"/>
                </a:solidFill>
              </a:rPr>
              <a:t>2005). The effect of nicotine in combination with various dopaminergic drugs </a:t>
            </a:r>
            <a:r>
              <a:rPr lang="en-US" sz="1000" dirty="0" smtClean="0">
                <a:solidFill>
                  <a:srgbClr val="000000"/>
                </a:solidFill>
              </a:rPr>
              <a:t>on </a:t>
            </a:r>
            <a:r>
              <a:rPr lang="en-US" sz="1000" dirty="0" err="1" smtClean="0">
                <a:solidFill>
                  <a:srgbClr val="000000"/>
                </a:solidFill>
              </a:rPr>
              <a:t>nigrostriatal</a:t>
            </a:r>
            <a:r>
              <a:rPr lang="en-US" sz="1000" dirty="0" smtClean="0">
                <a:solidFill>
                  <a:srgbClr val="000000"/>
                </a:solidFill>
              </a:rPr>
              <a:t> </a:t>
            </a:r>
            <a:r>
              <a:rPr lang="en-US" sz="1000" dirty="0">
                <a:solidFill>
                  <a:srgbClr val="000000"/>
                </a:solidFill>
              </a:rPr>
              <a:t>dopamine in rats. </a:t>
            </a:r>
            <a:r>
              <a:rPr lang="en-US" sz="1000" dirty="0" err="1">
                <a:solidFill>
                  <a:srgbClr val="000000"/>
                </a:solidFill>
              </a:rPr>
              <a:t>Naunyn-</a:t>
            </a:r>
            <a:r>
              <a:rPr lang="en-US" sz="1000" dirty="0" err="1" smtClean="0">
                <a:solidFill>
                  <a:srgbClr val="000000"/>
                </a:solidFill>
              </a:rPr>
              <a:t>Schmiedeberg's</a:t>
            </a:r>
            <a:r>
              <a:rPr lang="en-US" sz="1000" dirty="0" smtClean="0">
                <a:solidFill>
                  <a:srgbClr val="000000"/>
                </a:solidFill>
              </a:rPr>
              <a:t>  </a:t>
            </a:r>
            <a:r>
              <a:rPr lang="en-US" sz="1000" dirty="0">
                <a:solidFill>
                  <a:srgbClr val="000000"/>
                </a:solidFill>
              </a:rPr>
              <a:t>Archives </a:t>
            </a:r>
            <a:r>
              <a:rPr lang="en-US" sz="1000" dirty="0" smtClean="0">
                <a:solidFill>
                  <a:srgbClr val="000000"/>
                </a:solidFill>
              </a:rPr>
              <a:t>of Pharmacology</a:t>
            </a:r>
            <a:r>
              <a:rPr lang="en-US" sz="1000" dirty="0">
                <a:solidFill>
                  <a:srgbClr val="000000"/>
                </a:solidFill>
              </a:rPr>
              <a:t>, 371(6), 480-491.</a:t>
            </a:r>
          </a:p>
          <a:p>
            <a:pPr marL="228600" indent="-228600">
              <a:buFont typeface="+mj-lt"/>
              <a:buAutoNum type="arabicPeriod"/>
            </a:pPr>
            <a:r>
              <a:rPr lang="en-US" sz="1000" dirty="0" err="1" smtClean="0">
                <a:solidFill>
                  <a:srgbClr val="000000"/>
                </a:solidFill>
              </a:rPr>
              <a:t>Janson</a:t>
            </a:r>
            <a:r>
              <a:rPr lang="en-US" sz="1000" dirty="0">
                <a:solidFill>
                  <a:srgbClr val="000000"/>
                </a:solidFill>
              </a:rPr>
              <a:t>, A., </a:t>
            </a:r>
            <a:r>
              <a:rPr lang="en-US" sz="1000" dirty="0" err="1">
                <a:solidFill>
                  <a:srgbClr val="000000"/>
                </a:solidFill>
              </a:rPr>
              <a:t>Fuxe</a:t>
            </a:r>
            <a:r>
              <a:rPr lang="en-US" sz="1000" dirty="0">
                <a:solidFill>
                  <a:srgbClr val="000000"/>
                </a:solidFill>
              </a:rPr>
              <a:t>, M., &amp; Goldstein, K. (1992). Differential effects of acute and </a:t>
            </a:r>
            <a:r>
              <a:rPr lang="en-US" sz="1000" dirty="0" smtClean="0">
                <a:solidFill>
                  <a:srgbClr val="000000"/>
                </a:solidFill>
              </a:rPr>
              <a:t>chronic nicotine </a:t>
            </a:r>
            <a:r>
              <a:rPr lang="en-US" sz="1000" dirty="0">
                <a:solidFill>
                  <a:srgbClr val="000000"/>
                </a:solidFill>
              </a:rPr>
              <a:t>treatment on MPTP-(1-methyl-4-phenyl-1,2,3,6-tetrahydropyridine</a:t>
            </a:r>
            <a:r>
              <a:rPr lang="en-US" sz="1000" dirty="0" smtClean="0">
                <a:solidFill>
                  <a:srgbClr val="000000"/>
                </a:solidFill>
              </a:rPr>
              <a:t>) induced degeneration </a:t>
            </a:r>
            <a:r>
              <a:rPr lang="en-US" sz="1000" dirty="0">
                <a:solidFill>
                  <a:srgbClr val="000000"/>
                </a:solidFill>
              </a:rPr>
              <a:t>of </a:t>
            </a:r>
            <a:r>
              <a:rPr lang="en-US" sz="1000" dirty="0" err="1">
                <a:solidFill>
                  <a:srgbClr val="000000"/>
                </a:solidFill>
              </a:rPr>
              <a:t>nigrostriatal</a:t>
            </a:r>
            <a:r>
              <a:rPr lang="en-US" sz="1000" dirty="0">
                <a:solidFill>
                  <a:srgbClr val="000000"/>
                </a:solidFill>
              </a:rPr>
              <a:t> dopamine neurons in the black mouse. </a:t>
            </a:r>
            <a:r>
              <a:rPr lang="en-US" sz="1000" i="1" dirty="0" smtClean="0">
                <a:solidFill>
                  <a:srgbClr val="000000"/>
                </a:solidFill>
              </a:rPr>
              <a:t>The Clinical </a:t>
            </a:r>
            <a:r>
              <a:rPr lang="en-US" sz="1000" i="1" dirty="0">
                <a:solidFill>
                  <a:srgbClr val="000000"/>
                </a:solidFill>
              </a:rPr>
              <a:t>Investigator,</a:t>
            </a:r>
            <a:r>
              <a:rPr lang="en-US" sz="1000" dirty="0">
                <a:solidFill>
                  <a:srgbClr val="000000"/>
                </a:solidFill>
              </a:rPr>
              <a:t> </a:t>
            </a:r>
            <a:r>
              <a:rPr lang="en-US" sz="1000" i="1" dirty="0">
                <a:solidFill>
                  <a:srgbClr val="000000"/>
                </a:solidFill>
              </a:rPr>
              <a:t>70</a:t>
            </a:r>
            <a:r>
              <a:rPr lang="en-US" sz="1000" dirty="0">
                <a:solidFill>
                  <a:srgbClr val="000000"/>
                </a:solidFill>
              </a:rPr>
              <a:t>(3), 232-238.</a:t>
            </a:r>
          </a:p>
          <a:p>
            <a:pPr marL="228600" indent="-228600">
              <a:buFont typeface="+mj-lt"/>
              <a:buAutoNum type="arabicPeriod"/>
            </a:pPr>
            <a:r>
              <a:rPr lang="en-US" sz="1000" dirty="0" smtClean="0">
                <a:solidFill>
                  <a:srgbClr val="000000"/>
                </a:solidFill>
              </a:rPr>
              <a:t>Maggio</a:t>
            </a:r>
            <a:r>
              <a:rPr lang="en-US" sz="1000" dirty="0">
                <a:solidFill>
                  <a:srgbClr val="000000"/>
                </a:solidFill>
              </a:rPr>
              <a:t>, R., Riva, M., </a:t>
            </a:r>
            <a:r>
              <a:rPr lang="en-US" sz="1000" dirty="0" err="1">
                <a:solidFill>
                  <a:srgbClr val="000000"/>
                </a:solidFill>
              </a:rPr>
              <a:t>Vaglini</a:t>
            </a:r>
            <a:r>
              <a:rPr lang="en-US" sz="1000" dirty="0">
                <a:solidFill>
                  <a:srgbClr val="000000"/>
                </a:solidFill>
              </a:rPr>
              <a:t>, F., </a:t>
            </a:r>
            <a:r>
              <a:rPr lang="en-US" sz="1000" dirty="0" err="1">
                <a:solidFill>
                  <a:srgbClr val="000000"/>
                </a:solidFill>
              </a:rPr>
              <a:t>Fornai</a:t>
            </a:r>
            <a:r>
              <a:rPr lang="en-US" sz="1000" dirty="0">
                <a:solidFill>
                  <a:srgbClr val="000000"/>
                </a:solidFill>
              </a:rPr>
              <a:t>, F., </a:t>
            </a:r>
            <a:r>
              <a:rPr lang="en-US" sz="1000" dirty="0" err="1">
                <a:solidFill>
                  <a:srgbClr val="000000"/>
                </a:solidFill>
              </a:rPr>
              <a:t>Molteni</a:t>
            </a:r>
            <a:r>
              <a:rPr lang="en-US" sz="1000" dirty="0">
                <a:solidFill>
                  <a:srgbClr val="000000"/>
                </a:solidFill>
              </a:rPr>
              <a:t>, R., </a:t>
            </a:r>
            <a:r>
              <a:rPr lang="en-US" sz="1000" dirty="0" err="1">
                <a:solidFill>
                  <a:srgbClr val="000000"/>
                </a:solidFill>
              </a:rPr>
              <a:t>Armogida</a:t>
            </a:r>
            <a:r>
              <a:rPr lang="en-US" sz="1000" dirty="0">
                <a:solidFill>
                  <a:srgbClr val="000000"/>
                </a:solidFill>
              </a:rPr>
              <a:t>, M., . . . </a:t>
            </a:r>
            <a:r>
              <a:rPr lang="en-US" sz="1000" dirty="0" err="1">
                <a:solidFill>
                  <a:srgbClr val="000000"/>
                </a:solidFill>
              </a:rPr>
              <a:t>Corsini</a:t>
            </a:r>
            <a:r>
              <a:rPr lang="en-US" sz="1000" dirty="0">
                <a:solidFill>
                  <a:srgbClr val="000000"/>
                </a:solidFill>
              </a:rPr>
              <a:t>, G</a:t>
            </a:r>
            <a:r>
              <a:rPr lang="en-US" sz="1000" dirty="0" smtClean="0">
                <a:solidFill>
                  <a:srgbClr val="000000"/>
                </a:solidFill>
              </a:rPr>
              <a:t>. (</a:t>
            </a:r>
            <a:r>
              <a:rPr lang="en-US" sz="1000" dirty="0">
                <a:solidFill>
                  <a:srgbClr val="000000"/>
                </a:solidFill>
              </a:rPr>
              <a:t>1998). Nicotine Prevents Experimental Parkinsonism in Rodents and </a:t>
            </a:r>
            <a:r>
              <a:rPr lang="en-US" sz="1000" dirty="0" smtClean="0">
                <a:solidFill>
                  <a:srgbClr val="000000"/>
                </a:solidFill>
              </a:rPr>
              <a:t>Induces Striatal </a:t>
            </a:r>
            <a:r>
              <a:rPr lang="en-US" sz="1000" dirty="0">
                <a:solidFill>
                  <a:srgbClr val="000000"/>
                </a:solidFill>
              </a:rPr>
              <a:t>Increase of </a:t>
            </a:r>
            <a:r>
              <a:rPr lang="en-US" sz="1000" dirty="0" err="1">
                <a:solidFill>
                  <a:srgbClr val="000000"/>
                </a:solidFill>
              </a:rPr>
              <a:t>Neurotrophic</a:t>
            </a:r>
            <a:r>
              <a:rPr lang="en-US" sz="1000" dirty="0">
                <a:solidFill>
                  <a:srgbClr val="000000"/>
                </a:solidFill>
              </a:rPr>
              <a:t> Factors. Journal of Neurochemistry, 71(6)</a:t>
            </a:r>
            <a:r>
              <a:rPr lang="en-US" sz="1000" dirty="0" smtClean="0">
                <a:solidFill>
                  <a:srgbClr val="000000"/>
                </a:solidFill>
              </a:rPr>
              <a:t>,2439</a:t>
            </a:r>
            <a:r>
              <a:rPr lang="en-US" sz="1000" dirty="0">
                <a:solidFill>
                  <a:srgbClr val="000000"/>
                </a:solidFill>
              </a:rPr>
              <a:t>-2446.</a:t>
            </a:r>
          </a:p>
          <a:p>
            <a:pPr marL="228600" indent="-228600">
              <a:buFont typeface="+mj-lt"/>
              <a:buAutoNum type="arabicPeriod"/>
            </a:pPr>
            <a:r>
              <a:rPr lang="en-US" sz="1000" dirty="0" smtClean="0">
                <a:solidFill>
                  <a:srgbClr val="000000"/>
                </a:solidFill>
              </a:rPr>
              <a:t>Movement </a:t>
            </a:r>
            <a:r>
              <a:rPr lang="en-US" sz="1000" dirty="0">
                <a:solidFill>
                  <a:srgbClr val="000000"/>
                </a:solidFill>
              </a:rPr>
              <a:t>Disorder Society, (2002). Levodopa. </a:t>
            </a:r>
            <a:r>
              <a:rPr lang="en-US" sz="1000" i="1" dirty="0">
                <a:solidFill>
                  <a:srgbClr val="000000"/>
                </a:solidFill>
              </a:rPr>
              <a:t>Movement Disorders</a:t>
            </a:r>
            <a:r>
              <a:rPr lang="en-US" sz="1000" dirty="0">
                <a:solidFill>
                  <a:srgbClr val="000000"/>
                </a:solidFill>
              </a:rPr>
              <a:t>, </a:t>
            </a:r>
            <a:r>
              <a:rPr lang="en-US" sz="1000" i="1" dirty="0">
                <a:solidFill>
                  <a:srgbClr val="000000"/>
                </a:solidFill>
              </a:rPr>
              <a:t>17</a:t>
            </a:r>
            <a:r>
              <a:rPr lang="en-US" sz="1000" dirty="0">
                <a:solidFill>
                  <a:srgbClr val="000000"/>
                </a:solidFill>
              </a:rPr>
              <a:t>, S23-S37.</a:t>
            </a:r>
          </a:p>
          <a:p>
            <a:pPr marL="228600" indent="-228600">
              <a:buFont typeface="+mj-lt"/>
              <a:buAutoNum type="arabicPeriod"/>
            </a:pPr>
            <a:r>
              <a:rPr lang="en-US" sz="1000" dirty="0" smtClean="0">
                <a:solidFill>
                  <a:srgbClr val="000000"/>
                </a:solidFill>
              </a:rPr>
              <a:t>Muñoz</a:t>
            </a:r>
            <a:r>
              <a:rPr lang="en-US" sz="1000" dirty="0">
                <a:solidFill>
                  <a:srgbClr val="000000"/>
                </a:solidFill>
              </a:rPr>
              <a:t>, P., </a:t>
            </a:r>
            <a:r>
              <a:rPr lang="en-US" sz="1000" dirty="0" err="1">
                <a:solidFill>
                  <a:srgbClr val="000000"/>
                </a:solidFill>
              </a:rPr>
              <a:t>Huenchuguala</a:t>
            </a:r>
            <a:r>
              <a:rPr lang="en-US" sz="1000" dirty="0">
                <a:solidFill>
                  <a:srgbClr val="000000"/>
                </a:solidFill>
              </a:rPr>
              <a:t>, S., Paris, I., Cuevas, C., Villa, M., </a:t>
            </a:r>
            <a:r>
              <a:rPr lang="en-US" sz="1000" dirty="0" err="1">
                <a:solidFill>
                  <a:srgbClr val="000000"/>
                </a:solidFill>
              </a:rPr>
              <a:t>Caviedes</a:t>
            </a:r>
            <a:r>
              <a:rPr lang="en-US" sz="1000" dirty="0">
                <a:solidFill>
                  <a:srgbClr val="000000"/>
                </a:solidFill>
              </a:rPr>
              <a:t>, P., . . . </a:t>
            </a:r>
            <a:r>
              <a:rPr lang="en-US" sz="1000" dirty="0" err="1">
                <a:solidFill>
                  <a:srgbClr val="000000"/>
                </a:solidFill>
              </a:rPr>
              <a:t>Tizabi</a:t>
            </a:r>
            <a:r>
              <a:rPr lang="en-US" sz="1000" dirty="0">
                <a:solidFill>
                  <a:srgbClr val="000000"/>
                </a:solidFill>
              </a:rPr>
              <a:t>, Y</a:t>
            </a:r>
            <a:r>
              <a:rPr lang="en-US" sz="1000" dirty="0" smtClean="0">
                <a:solidFill>
                  <a:srgbClr val="000000"/>
                </a:solidFill>
              </a:rPr>
              <a:t>. (</a:t>
            </a:r>
            <a:r>
              <a:rPr lang="en-US" sz="1000" dirty="0">
                <a:solidFill>
                  <a:srgbClr val="000000"/>
                </a:solidFill>
              </a:rPr>
              <a:t>2012). Protective Effects of Nicotine Against </a:t>
            </a:r>
            <a:r>
              <a:rPr lang="en-US" sz="1000" dirty="0" err="1">
                <a:solidFill>
                  <a:srgbClr val="000000"/>
                </a:solidFill>
              </a:rPr>
              <a:t>Aminochrome</a:t>
            </a:r>
            <a:r>
              <a:rPr lang="en-US" sz="1000" dirty="0">
                <a:solidFill>
                  <a:srgbClr val="000000"/>
                </a:solidFill>
              </a:rPr>
              <a:t>-Induced Toxicity </a:t>
            </a:r>
            <a:r>
              <a:rPr lang="en-US" sz="1000" dirty="0" smtClean="0">
                <a:solidFill>
                  <a:srgbClr val="000000"/>
                </a:solidFill>
              </a:rPr>
              <a:t>In </a:t>
            </a:r>
            <a:r>
              <a:rPr lang="en-US" sz="1000" dirty="0" err="1" smtClean="0">
                <a:solidFill>
                  <a:srgbClr val="000000"/>
                </a:solidFill>
              </a:rPr>
              <a:t>Substantia</a:t>
            </a:r>
            <a:r>
              <a:rPr lang="en-US" sz="1000" dirty="0" smtClean="0">
                <a:solidFill>
                  <a:srgbClr val="000000"/>
                </a:solidFill>
              </a:rPr>
              <a:t> </a:t>
            </a:r>
            <a:r>
              <a:rPr lang="en-US" sz="1000" dirty="0" err="1">
                <a:solidFill>
                  <a:srgbClr val="000000"/>
                </a:solidFill>
              </a:rPr>
              <a:t>Nigra</a:t>
            </a:r>
            <a:r>
              <a:rPr lang="en-US" sz="1000" dirty="0">
                <a:solidFill>
                  <a:srgbClr val="000000"/>
                </a:solidFill>
              </a:rPr>
              <a:t> Derived Cells: Implications for Parkinson’s </a:t>
            </a:r>
            <a:r>
              <a:rPr lang="en-US" sz="1000" dirty="0" smtClean="0">
                <a:solidFill>
                  <a:srgbClr val="000000"/>
                </a:solidFill>
              </a:rPr>
              <a:t>Disease. Neurotoxicity </a:t>
            </a:r>
            <a:r>
              <a:rPr lang="en-US" sz="1000" dirty="0">
                <a:solidFill>
                  <a:srgbClr val="000000"/>
                </a:solidFill>
              </a:rPr>
              <a:t>Research, 22(2), 177-180.</a:t>
            </a:r>
          </a:p>
          <a:p>
            <a:pPr marL="228600" indent="-228600">
              <a:buFont typeface="+mj-lt"/>
              <a:buAutoNum type="arabicPeriod"/>
            </a:pPr>
            <a:r>
              <a:rPr lang="en-US" sz="1000" dirty="0" smtClean="0">
                <a:solidFill>
                  <a:srgbClr val="000000"/>
                </a:solidFill>
              </a:rPr>
              <a:t>Parkinson’s </a:t>
            </a:r>
            <a:r>
              <a:rPr lang="en-US" sz="1000" dirty="0">
                <a:solidFill>
                  <a:srgbClr val="000000"/>
                </a:solidFill>
              </a:rPr>
              <a:t>disease: Prevalence, diagnosis, and impacts (2011). Retrieved April 9, </a:t>
            </a:r>
            <a:r>
              <a:rPr lang="en-US" sz="1000" dirty="0" smtClean="0">
                <a:solidFill>
                  <a:srgbClr val="000000"/>
                </a:solidFill>
              </a:rPr>
              <a:t>2015 from </a:t>
            </a:r>
            <a:r>
              <a:rPr lang="en-US" sz="1000" u="sng" dirty="0">
                <a:solidFill>
                  <a:srgbClr val="000000"/>
                </a:solidFill>
              </a:rPr>
              <a:t>http://www.statcan.gc.ca/pub/82-003-x/2014011/article/14112-eng.htm</a:t>
            </a:r>
            <a:r>
              <a:rPr lang="en-US" sz="1000" dirty="0">
                <a:solidFill>
                  <a:srgbClr val="000000"/>
                </a:solidFill>
              </a:rPr>
              <a:t> </a:t>
            </a:r>
            <a:endParaRPr lang="en-US" sz="1000" dirty="0" smtClean="0">
              <a:solidFill>
                <a:srgbClr val="000000"/>
              </a:solidFill>
            </a:endParaRPr>
          </a:p>
          <a:p>
            <a:pPr marL="228600" indent="-228600">
              <a:buFont typeface="+mj-lt"/>
              <a:buAutoNum type="arabicPeriod"/>
            </a:pPr>
            <a:r>
              <a:rPr lang="en-US" sz="1000" dirty="0" err="1" smtClean="0">
                <a:solidFill>
                  <a:srgbClr val="000000"/>
                </a:solidFill>
              </a:rPr>
              <a:t>Quik</a:t>
            </a:r>
            <a:r>
              <a:rPr lang="en-US" sz="1000" dirty="0">
                <a:solidFill>
                  <a:srgbClr val="000000"/>
                </a:solidFill>
              </a:rPr>
              <a:t>, M. A., Perez, X., &amp; Bordia, T. (2012). Nicotine as a potential </a:t>
            </a:r>
            <a:r>
              <a:rPr lang="en-US" sz="1000" dirty="0" err="1">
                <a:solidFill>
                  <a:srgbClr val="000000"/>
                </a:solidFill>
              </a:rPr>
              <a:t>neuroprotective</a:t>
            </a:r>
            <a:r>
              <a:rPr lang="en-US" sz="1000" dirty="0">
                <a:solidFill>
                  <a:srgbClr val="000000"/>
                </a:solidFill>
              </a:rPr>
              <a:t> agent	for Parkinson's disease. Movement Disorders, 27(8), 947-957.</a:t>
            </a:r>
          </a:p>
          <a:p>
            <a:pPr marL="228600" indent="-228600">
              <a:buFont typeface="+mj-lt"/>
              <a:buAutoNum type="arabicPeriod"/>
            </a:pPr>
            <a:r>
              <a:rPr lang="en-US" sz="1000" dirty="0" err="1" smtClean="0">
                <a:solidFill>
                  <a:srgbClr val="000000"/>
                </a:solidFill>
              </a:rPr>
              <a:t>Quik</a:t>
            </a:r>
            <a:r>
              <a:rPr lang="en-US" sz="1000" dirty="0">
                <a:solidFill>
                  <a:srgbClr val="000000"/>
                </a:solidFill>
              </a:rPr>
              <a:t>, M., Huang, L. Z., </a:t>
            </a:r>
            <a:r>
              <a:rPr lang="en-US" sz="1000" dirty="0" err="1">
                <a:solidFill>
                  <a:srgbClr val="000000"/>
                </a:solidFill>
              </a:rPr>
              <a:t>Parameswaran</a:t>
            </a:r>
            <a:r>
              <a:rPr lang="en-US" sz="1000" dirty="0">
                <a:solidFill>
                  <a:srgbClr val="000000"/>
                </a:solidFill>
              </a:rPr>
              <a:t>, N., Bordia, T., Campos, C., &amp; Perez, X.A</a:t>
            </a:r>
            <a:r>
              <a:rPr lang="en-US" sz="1000" dirty="0" smtClean="0">
                <a:solidFill>
                  <a:srgbClr val="000000"/>
                </a:solidFill>
              </a:rPr>
              <a:t>. (</a:t>
            </a:r>
            <a:r>
              <a:rPr lang="en-US" sz="1000" dirty="0">
                <a:solidFill>
                  <a:srgbClr val="000000"/>
                </a:solidFill>
              </a:rPr>
              <a:t>2009). Multiple roles for nicotine in Parkinson's disease. </a:t>
            </a:r>
            <a:r>
              <a:rPr lang="en-US" sz="1000" i="1" dirty="0" smtClean="0">
                <a:solidFill>
                  <a:srgbClr val="000000"/>
                </a:solidFill>
              </a:rPr>
              <a:t>Biochemical Pharmacology</a:t>
            </a:r>
            <a:r>
              <a:rPr lang="en-US" sz="1000" i="1" dirty="0">
                <a:solidFill>
                  <a:srgbClr val="000000"/>
                </a:solidFill>
              </a:rPr>
              <a:t>,</a:t>
            </a:r>
            <a:r>
              <a:rPr lang="en-US" sz="1000" dirty="0">
                <a:solidFill>
                  <a:srgbClr val="000000"/>
                </a:solidFill>
              </a:rPr>
              <a:t> </a:t>
            </a:r>
            <a:r>
              <a:rPr lang="en-US" sz="1000" i="1" dirty="0">
                <a:solidFill>
                  <a:srgbClr val="000000"/>
                </a:solidFill>
              </a:rPr>
              <a:t>78</a:t>
            </a:r>
            <a:r>
              <a:rPr lang="en-US" sz="1000" dirty="0">
                <a:solidFill>
                  <a:srgbClr val="000000"/>
                </a:solidFill>
              </a:rPr>
              <a:t>(7), 677-685.</a:t>
            </a:r>
          </a:p>
          <a:p>
            <a:pPr marL="228600" indent="-228600">
              <a:buFont typeface="+mj-lt"/>
              <a:buAutoNum type="arabicPeriod"/>
            </a:pPr>
            <a:r>
              <a:rPr lang="en-US" sz="1000" dirty="0" err="1" smtClean="0">
                <a:solidFill>
                  <a:srgbClr val="000000"/>
                </a:solidFill>
              </a:rPr>
              <a:t>Sershen</a:t>
            </a:r>
            <a:r>
              <a:rPr lang="en-US" sz="1000" dirty="0">
                <a:solidFill>
                  <a:srgbClr val="000000"/>
                </a:solidFill>
              </a:rPr>
              <a:t>, H., </a:t>
            </a:r>
            <a:r>
              <a:rPr lang="en-US" sz="1000" dirty="0" err="1">
                <a:solidFill>
                  <a:srgbClr val="000000"/>
                </a:solidFill>
              </a:rPr>
              <a:t>Hashim</a:t>
            </a:r>
            <a:r>
              <a:rPr lang="en-US" sz="1000" dirty="0">
                <a:solidFill>
                  <a:srgbClr val="000000"/>
                </a:solidFill>
              </a:rPr>
              <a:t>, A., &amp; </a:t>
            </a:r>
            <a:r>
              <a:rPr lang="en-US" sz="1000" dirty="0" err="1">
                <a:solidFill>
                  <a:srgbClr val="000000"/>
                </a:solidFill>
              </a:rPr>
              <a:t>Lajtha</a:t>
            </a:r>
            <a:r>
              <a:rPr lang="en-US" sz="1000" dirty="0">
                <a:solidFill>
                  <a:srgbClr val="000000"/>
                </a:solidFill>
              </a:rPr>
              <a:t>, A. (1987). Behavioral and biochemical effects </a:t>
            </a:r>
            <a:r>
              <a:rPr lang="en-US" sz="1000" dirty="0" smtClean="0">
                <a:solidFill>
                  <a:srgbClr val="000000"/>
                </a:solidFill>
              </a:rPr>
              <a:t>of nicotine </a:t>
            </a:r>
            <a:r>
              <a:rPr lang="en-US" sz="1000" dirty="0">
                <a:solidFill>
                  <a:srgbClr val="000000"/>
                </a:solidFill>
              </a:rPr>
              <a:t>in an MPTP-induced mouse model of Parkinson's </a:t>
            </a:r>
            <a:r>
              <a:rPr lang="en-US" sz="1000" dirty="0" smtClean="0">
                <a:solidFill>
                  <a:srgbClr val="000000"/>
                </a:solidFill>
              </a:rPr>
              <a:t>disease. </a:t>
            </a:r>
            <a:r>
              <a:rPr lang="en-US" sz="1000" i="1" dirty="0" smtClean="0">
                <a:solidFill>
                  <a:srgbClr val="000000"/>
                </a:solidFill>
              </a:rPr>
              <a:t>Pharmacology</a:t>
            </a:r>
            <a:r>
              <a:rPr lang="en-US" sz="1000" i="1" dirty="0">
                <a:solidFill>
                  <a:srgbClr val="000000"/>
                </a:solidFill>
              </a:rPr>
              <a:t>, Biochemistry and Behavior,</a:t>
            </a:r>
            <a:r>
              <a:rPr lang="en-US" sz="1000" dirty="0">
                <a:solidFill>
                  <a:srgbClr val="000000"/>
                </a:solidFill>
              </a:rPr>
              <a:t> </a:t>
            </a:r>
            <a:r>
              <a:rPr lang="en-US" sz="1000" i="1" dirty="0">
                <a:solidFill>
                  <a:srgbClr val="000000"/>
                </a:solidFill>
              </a:rPr>
              <a:t>28</a:t>
            </a:r>
            <a:r>
              <a:rPr lang="en-US" sz="1000" dirty="0">
                <a:solidFill>
                  <a:srgbClr val="000000"/>
                </a:solidFill>
              </a:rPr>
              <a:t>(2), 299-303. </a:t>
            </a:r>
          </a:p>
          <a:p>
            <a:pPr marL="228600" indent="-228600">
              <a:buFont typeface="+mj-lt"/>
              <a:buAutoNum type="arabicPeriod"/>
            </a:pPr>
            <a:r>
              <a:rPr lang="en-US" sz="1000" dirty="0">
                <a:solidFill>
                  <a:srgbClr val="000000"/>
                </a:solidFill>
              </a:rPr>
              <a:t>Singh, S., Singh, K., Patel, S., Patel, DK, Singh, C., </a:t>
            </a:r>
            <a:r>
              <a:rPr lang="en-US" sz="1000" dirty="0" err="1">
                <a:solidFill>
                  <a:srgbClr val="000000"/>
                </a:solidFill>
              </a:rPr>
              <a:t>Nath</a:t>
            </a:r>
            <a:r>
              <a:rPr lang="en-US" sz="1000" dirty="0">
                <a:solidFill>
                  <a:srgbClr val="000000"/>
                </a:solidFill>
              </a:rPr>
              <a:t>, C., &amp; Singh, M.P. (2008)</a:t>
            </a:r>
            <a:r>
              <a:rPr lang="en-US" sz="1000" dirty="0" smtClean="0">
                <a:solidFill>
                  <a:srgbClr val="000000"/>
                </a:solidFill>
              </a:rPr>
              <a:t>. Nicotine </a:t>
            </a:r>
            <a:r>
              <a:rPr lang="en-US" sz="1000" dirty="0">
                <a:solidFill>
                  <a:srgbClr val="000000"/>
                </a:solidFill>
              </a:rPr>
              <a:t>and caffeine-mediated modulation in the expression of </a:t>
            </a:r>
            <a:r>
              <a:rPr lang="en-US" sz="1000" dirty="0" smtClean="0">
                <a:solidFill>
                  <a:srgbClr val="000000"/>
                </a:solidFill>
              </a:rPr>
              <a:t>toxicant responsive </a:t>
            </a:r>
            <a:r>
              <a:rPr lang="en-US" sz="1000" dirty="0">
                <a:solidFill>
                  <a:srgbClr val="000000"/>
                </a:solidFill>
              </a:rPr>
              <a:t>genes and vesicular monoamine transporter-2 in 1-methyl 4-</a:t>
            </a:r>
            <a:r>
              <a:rPr lang="en-US" sz="1000" dirty="0" smtClean="0">
                <a:solidFill>
                  <a:srgbClr val="000000"/>
                </a:solidFill>
              </a:rPr>
              <a:t>phenyl 1,2,3,6</a:t>
            </a:r>
            <a:r>
              <a:rPr lang="en-US" sz="1000" dirty="0">
                <a:solidFill>
                  <a:srgbClr val="000000"/>
                </a:solidFill>
              </a:rPr>
              <a:t>-tetrahydropyridine-induced Parkinson's disease phenotype in </a:t>
            </a:r>
            <a:r>
              <a:rPr lang="en-US" sz="1000" dirty="0" smtClean="0">
                <a:solidFill>
                  <a:srgbClr val="000000"/>
                </a:solidFill>
              </a:rPr>
              <a:t>mouse. </a:t>
            </a:r>
            <a:r>
              <a:rPr lang="en-US" sz="1000" i="1" dirty="0" smtClean="0">
                <a:solidFill>
                  <a:srgbClr val="000000"/>
                </a:solidFill>
              </a:rPr>
              <a:t>Brain </a:t>
            </a:r>
            <a:r>
              <a:rPr lang="en-US" sz="1000" i="1" dirty="0">
                <a:solidFill>
                  <a:srgbClr val="000000"/>
                </a:solidFill>
              </a:rPr>
              <a:t>Research,</a:t>
            </a:r>
            <a:r>
              <a:rPr lang="en-US" sz="1000" dirty="0">
                <a:solidFill>
                  <a:srgbClr val="000000"/>
                </a:solidFill>
              </a:rPr>
              <a:t> </a:t>
            </a:r>
            <a:r>
              <a:rPr lang="en-US" sz="1000" i="1" dirty="0">
                <a:solidFill>
                  <a:srgbClr val="000000"/>
                </a:solidFill>
              </a:rPr>
              <a:t>1207</a:t>
            </a:r>
            <a:r>
              <a:rPr lang="en-US" sz="1000" dirty="0">
                <a:solidFill>
                  <a:srgbClr val="000000"/>
                </a:solidFill>
              </a:rPr>
              <a:t>, 193-206.</a:t>
            </a:r>
          </a:p>
          <a:p>
            <a:pPr marL="228600" indent="-228600">
              <a:buFont typeface="+mj-lt"/>
              <a:buAutoNum type="arabicPeriod"/>
            </a:pPr>
            <a:r>
              <a:rPr lang="en-US" sz="1000" dirty="0" err="1" smtClean="0">
                <a:solidFill>
                  <a:srgbClr val="000000"/>
                </a:solidFill>
              </a:rPr>
              <a:t>Thiriez</a:t>
            </a:r>
            <a:r>
              <a:rPr lang="en-US" sz="1000" dirty="0">
                <a:solidFill>
                  <a:srgbClr val="000000"/>
                </a:solidFill>
              </a:rPr>
              <a:t>, C., </a:t>
            </a:r>
            <a:r>
              <a:rPr lang="en-US" sz="1000" dirty="0" err="1">
                <a:solidFill>
                  <a:srgbClr val="000000"/>
                </a:solidFill>
              </a:rPr>
              <a:t>Villafane</a:t>
            </a:r>
            <a:r>
              <a:rPr lang="en-US" sz="1000" dirty="0">
                <a:solidFill>
                  <a:srgbClr val="000000"/>
                </a:solidFill>
              </a:rPr>
              <a:t>, G., </a:t>
            </a:r>
            <a:r>
              <a:rPr lang="en-US" sz="1000" dirty="0" err="1">
                <a:solidFill>
                  <a:srgbClr val="000000"/>
                </a:solidFill>
              </a:rPr>
              <a:t>Grapin</a:t>
            </a:r>
            <a:r>
              <a:rPr lang="en-US" sz="1000" dirty="0">
                <a:solidFill>
                  <a:srgbClr val="000000"/>
                </a:solidFill>
              </a:rPr>
              <a:t>, F., Fenelon, G., Remy, P., &amp; </a:t>
            </a:r>
            <a:r>
              <a:rPr lang="en-US" sz="1000" dirty="0" err="1">
                <a:solidFill>
                  <a:srgbClr val="000000"/>
                </a:solidFill>
              </a:rPr>
              <a:t>Cesaro</a:t>
            </a:r>
            <a:r>
              <a:rPr lang="en-US" sz="1000" dirty="0">
                <a:solidFill>
                  <a:srgbClr val="000000"/>
                </a:solidFill>
              </a:rPr>
              <a:t>, P. (2011). </a:t>
            </a:r>
            <a:r>
              <a:rPr lang="en-US" sz="1000" dirty="0" smtClean="0">
                <a:solidFill>
                  <a:srgbClr val="000000"/>
                </a:solidFill>
              </a:rPr>
              <a:t>Can nicotine </a:t>
            </a:r>
            <a:r>
              <a:rPr lang="en-US" sz="1000" dirty="0">
                <a:solidFill>
                  <a:srgbClr val="000000"/>
                </a:solidFill>
              </a:rPr>
              <a:t>be used medicinally in </a:t>
            </a:r>
            <a:r>
              <a:rPr lang="en-US" sz="1000" dirty="0" err="1">
                <a:solidFill>
                  <a:srgbClr val="000000"/>
                </a:solidFill>
              </a:rPr>
              <a:t>Parkinson'a</a:t>
            </a:r>
            <a:r>
              <a:rPr lang="en-US" sz="1000" dirty="0">
                <a:solidFill>
                  <a:srgbClr val="000000"/>
                </a:solidFill>
              </a:rPr>
              <a:t>[euro][TM]s disease? </a:t>
            </a:r>
            <a:r>
              <a:rPr lang="en-US" sz="1000" i="1" dirty="0">
                <a:solidFill>
                  <a:srgbClr val="000000"/>
                </a:solidFill>
              </a:rPr>
              <a:t>Expert </a:t>
            </a:r>
            <a:r>
              <a:rPr lang="en-US" sz="1000" i="1" dirty="0" smtClean="0">
                <a:solidFill>
                  <a:srgbClr val="000000"/>
                </a:solidFill>
              </a:rPr>
              <a:t>Review of </a:t>
            </a:r>
            <a:r>
              <a:rPr lang="en-US" sz="1000" i="1" dirty="0">
                <a:solidFill>
                  <a:srgbClr val="000000"/>
                </a:solidFill>
              </a:rPr>
              <a:t>Clinical Pharmacology,</a:t>
            </a:r>
            <a:r>
              <a:rPr lang="en-US" sz="1000" dirty="0">
                <a:solidFill>
                  <a:srgbClr val="000000"/>
                </a:solidFill>
              </a:rPr>
              <a:t> </a:t>
            </a:r>
            <a:r>
              <a:rPr lang="en-US" sz="1000" i="1" dirty="0">
                <a:solidFill>
                  <a:srgbClr val="000000"/>
                </a:solidFill>
              </a:rPr>
              <a:t>4</a:t>
            </a:r>
            <a:r>
              <a:rPr lang="en-US" sz="1000" dirty="0">
                <a:solidFill>
                  <a:srgbClr val="000000"/>
                </a:solidFill>
              </a:rPr>
              <a:t>(4), 429</a:t>
            </a:r>
            <a:r>
              <a:rPr lang="en-US" sz="1000" dirty="0" smtClean="0">
                <a:solidFill>
                  <a:srgbClr val="000000"/>
                </a:solidFill>
              </a:rPr>
              <a:t>.</a:t>
            </a:r>
          </a:p>
          <a:p>
            <a:pPr>
              <a:buNone/>
            </a:pPr>
            <a:endParaRPr lang="en-US" sz="1000" dirty="0">
              <a:solidFill>
                <a:srgbClr val="000000"/>
              </a:solidFill>
            </a:endParaRPr>
          </a:p>
          <a:p>
            <a:pPr>
              <a:buNone/>
            </a:pPr>
            <a:endParaRPr lang="en-US" sz="1000" dirty="0" smtClean="0">
              <a:solidFill>
                <a:srgbClr val="000000"/>
              </a:solidFill>
            </a:endParaRPr>
          </a:p>
          <a:p>
            <a:pPr>
              <a:buNone/>
            </a:pPr>
            <a:endParaRPr lang="en-US" sz="1000" dirty="0">
              <a:solidFill>
                <a:srgbClr val="000000"/>
              </a:solidFill>
            </a:endParaRPr>
          </a:p>
          <a:p>
            <a:pPr>
              <a:buNone/>
            </a:pPr>
            <a:endParaRPr lang="en-US" sz="1000" dirty="0" smtClean="0">
              <a:solidFill>
                <a:srgbClr val="000000"/>
              </a:solidFill>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M02810769">
  <a:themeElements>
    <a:clrScheme name="medical poster with graphics_post design_082605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edical Poster">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274430" tIns="138248" rIns="274430" bIns="138248" numCol="1" anchor="t" anchorCtr="0" compatLnSpc="1">
        <a:prstTxWarp prst="textNoShape">
          <a:avLst/>
        </a:prstTxWarp>
      </a:bodyPr>
      <a:lstStyle>
        <a:defPPr marL="1027113" marR="0" indent="-1027113" algn="l" defTabSz="6288088" rtl="0" eaLnBrk="0" fontAlgn="base" latinLnBrk="0" hangingPunct="0">
          <a:lnSpc>
            <a:spcPct val="100000"/>
          </a:lnSpc>
          <a:spcBef>
            <a:spcPct val="20000"/>
          </a:spcBef>
          <a:spcAft>
            <a:spcPct val="0"/>
          </a:spcAft>
          <a:buClrTx/>
          <a:buSzTx/>
          <a:buFontTx/>
          <a:buChar char="•"/>
          <a:tabLst/>
          <a:defRPr kumimoji="0" lang="en-US" sz="99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274430" tIns="138248" rIns="274430" bIns="138248" numCol="1" anchor="t" anchorCtr="0" compatLnSpc="1">
        <a:prstTxWarp prst="textNoShape">
          <a:avLst/>
        </a:prstTxWarp>
      </a:bodyPr>
      <a:lstStyle>
        <a:defPPr marL="1027113" marR="0" indent="-1027113" algn="l" defTabSz="6288088" rtl="0" eaLnBrk="0" fontAlgn="base" latinLnBrk="0" hangingPunct="0">
          <a:lnSpc>
            <a:spcPct val="100000"/>
          </a:lnSpc>
          <a:spcBef>
            <a:spcPct val="20000"/>
          </a:spcBef>
          <a:spcAft>
            <a:spcPct val="0"/>
          </a:spcAft>
          <a:buClrTx/>
          <a:buSzTx/>
          <a:buFontTx/>
          <a:buChar char="•"/>
          <a:tabLst/>
          <a:defRPr kumimoji="0" lang="en-US" sz="99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edical poster with graphics_post design_082605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dical poster with graphics_post design_082605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edical poster with graphics_post design_082605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edical poster with graphics_post design_082605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edical poster with graphics_post design_082605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edical poster with graphics_post design_082605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edical poster with graphics_post design_082605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edical poster with graphics_post design_082605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edical poster with graphics_post design_082605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edical poster with graphics_post design_082605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edical poster with graphics_post design_082605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edical poster with graphics_post design_082605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APDescription xmlns="4873beb7-5857-4685-be1f-d57550cc96cc" xsi:nil="true"/>
    <AssetExpire xmlns="4873beb7-5857-4685-be1f-d57550cc96cc">2035-01-01T08:00:00+00:00</AssetExpire>
    <CampaignTagsTaxHTField0 xmlns="4873beb7-5857-4685-be1f-d57550cc96cc">
      <Terms xmlns="http://schemas.microsoft.com/office/infopath/2007/PartnerControls"/>
    </CampaignTagsTaxHTField0>
    <IntlLangReviewDate xmlns="4873beb7-5857-4685-be1f-d57550cc96cc" xsi:nil="true"/>
    <TPFriendlyName xmlns="4873beb7-5857-4685-be1f-d57550cc96cc" xsi:nil="true"/>
    <IntlLangReview xmlns="4873beb7-5857-4685-be1f-d57550cc96cc">false</IntlLangReview>
    <LocLastLocAttemptVersionLookup xmlns="4873beb7-5857-4685-be1f-d57550cc96cc">755524</LocLastLocAttemptVersionLookup>
    <PolicheckWords xmlns="4873beb7-5857-4685-be1f-d57550cc96cc" xsi:nil="true"/>
    <SubmitterId xmlns="4873beb7-5857-4685-be1f-d57550cc96cc" xsi:nil="true"/>
    <AcquiredFrom xmlns="4873beb7-5857-4685-be1f-d57550cc96cc">Internal MS</AcquiredFrom>
    <EditorialStatus xmlns="4873beb7-5857-4685-be1f-d57550cc96cc" xsi:nil="true"/>
    <Markets xmlns="4873beb7-5857-4685-be1f-d57550cc96cc"/>
    <OriginAsset xmlns="4873beb7-5857-4685-be1f-d57550cc96cc" xsi:nil="true"/>
    <AssetStart xmlns="4873beb7-5857-4685-be1f-d57550cc96cc">2012-01-05T20:11:00+00:00</AssetStart>
    <FriendlyTitle xmlns="4873beb7-5857-4685-be1f-d57550cc96cc" xsi:nil="true"/>
    <MarketSpecific xmlns="4873beb7-5857-4685-be1f-d57550cc96cc">false</MarketSpecific>
    <TPNamespace xmlns="4873beb7-5857-4685-be1f-d57550cc96cc" xsi:nil="true"/>
    <PublishStatusLookup xmlns="4873beb7-5857-4685-be1f-d57550cc96cc">
      <Value>1425919</Value>
      <Value>1425920</Value>
    </PublishStatusLookup>
    <APAuthor xmlns="4873beb7-5857-4685-be1f-d57550cc96cc">
      <UserInfo>
        <DisplayName>REDMOND\v-luannv</DisplayName>
        <AccountId>92</AccountId>
        <AccountType/>
      </UserInfo>
    </APAuthor>
    <TPCommandLine xmlns="4873beb7-5857-4685-be1f-d57550cc96cc" xsi:nil="true"/>
    <IntlLangReviewer xmlns="4873beb7-5857-4685-be1f-d57550cc96cc" xsi:nil="true"/>
    <OpenTemplate xmlns="4873beb7-5857-4685-be1f-d57550cc96cc">true</OpenTemplate>
    <CSXSubmissionDate xmlns="4873beb7-5857-4685-be1f-d57550cc96cc" xsi:nil="true"/>
    <TaxCatchAll xmlns="4873beb7-5857-4685-be1f-d57550cc96cc"/>
    <Manager xmlns="4873beb7-5857-4685-be1f-d57550cc96cc" xsi:nil="true"/>
    <NumericId xmlns="4873beb7-5857-4685-be1f-d57550cc96cc" xsi:nil="true"/>
    <ParentAssetId xmlns="4873beb7-5857-4685-be1f-d57550cc96cc" xsi:nil="true"/>
    <OriginalSourceMarket xmlns="4873beb7-5857-4685-be1f-d57550cc96cc" xsi:nil="true"/>
    <ApprovalStatus xmlns="4873beb7-5857-4685-be1f-d57550cc96cc">InProgress</ApprovalStatus>
    <TPComponent xmlns="4873beb7-5857-4685-be1f-d57550cc96cc" xsi:nil="true"/>
    <EditorialTags xmlns="4873beb7-5857-4685-be1f-d57550cc96cc" xsi:nil="true"/>
    <TPExecutable xmlns="4873beb7-5857-4685-be1f-d57550cc96cc" xsi:nil="true"/>
    <TPLaunchHelpLink xmlns="4873beb7-5857-4685-be1f-d57550cc96cc" xsi:nil="true"/>
    <LocComments xmlns="4873beb7-5857-4685-be1f-d57550cc96cc" xsi:nil="true"/>
    <LocRecommendedHandoff xmlns="4873beb7-5857-4685-be1f-d57550cc96cc" xsi:nil="true"/>
    <SourceTitle xmlns="4873beb7-5857-4685-be1f-d57550cc96cc">Medical poster with graphics</SourceTitle>
    <CSXUpdate xmlns="4873beb7-5857-4685-be1f-d57550cc96cc">false</CSXUpdate>
    <IntlLocPriority xmlns="4873beb7-5857-4685-be1f-d57550cc96cc" xsi:nil="true"/>
    <UAProjectedTotalWords xmlns="4873beb7-5857-4685-be1f-d57550cc96cc" xsi:nil="true"/>
    <AssetType xmlns="4873beb7-5857-4685-be1f-d57550cc96cc">TP</AssetType>
    <MachineTranslated xmlns="4873beb7-5857-4685-be1f-d57550cc96cc">false</MachineTranslated>
    <OutputCachingOn xmlns="4873beb7-5857-4685-be1f-d57550cc96cc">false</OutputCachingOn>
    <TemplateStatus xmlns="4873beb7-5857-4685-be1f-d57550cc96cc">Complete</TemplateStatus>
    <IsSearchable xmlns="4873beb7-5857-4685-be1f-d57550cc96cc">true</IsSearchable>
    <ContentItem xmlns="4873beb7-5857-4685-be1f-d57550cc96cc" xsi:nil="true"/>
    <HandoffToMSDN xmlns="4873beb7-5857-4685-be1f-d57550cc96cc" xsi:nil="true"/>
    <ShowIn xmlns="4873beb7-5857-4685-be1f-d57550cc96cc">Show everywhere</ShowIn>
    <ThumbnailAssetId xmlns="4873beb7-5857-4685-be1f-d57550cc96cc" xsi:nil="true"/>
    <UALocComments xmlns="4873beb7-5857-4685-be1f-d57550cc96cc">2007 Template UpLeveling Do Not HandOff</UALocComments>
    <UALocRecommendation xmlns="4873beb7-5857-4685-be1f-d57550cc96cc">Localize</UALocRecommendation>
    <LastModifiedDateTime xmlns="4873beb7-5857-4685-be1f-d57550cc96cc" xsi:nil="true"/>
    <LegacyData xmlns="4873beb7-5857-4685-be1f-d57550cc96cc" xsi:nil="true"/>
    <LocManualTestRequired xmlns="4873beb7-5857-4685-be1f-d57550cc96cc">false</LocManualTestRequired>
    <ClipArtFilename xmlns="4873beb7-5857-4685-be1f-d57550cc96cc" xsi:nil="true"/>
    <TPApplication xmlns="4873beb7-5857-4685-be1f-d57550cc96cc" xsi:nil="true"/>
    <CSXHash xmlns="4873beb7-5857-4685-be1f-d57550cc96cc" xsi:nil="true"/>
    <DirectSourceMarket xmlns="4873beb7-5857-4685-be1f-d57550cc96cc" xsi:nil="true"/>
    <PrimaryImageGen xmlns="4873beb7-5857-4685-be1f-d57550cc96cc">true</PrimaryImageGen>
    <PlannedPubDate xmlns="4873beb7-5857-4685-be1f-d57550cc96cc" xsi:nil="true"/>
    <CSXSubmissionMarket xmlns="4873beb7-5857-4685-be1f-d57550cc96cc" xsi:nil="true"/>
    <Downloads xmlns="4873beb7-5857-4685-be1f-d57550cc96cc">0</Downloads>
    <ArtSampleDocs xmlns="4873beb7-5857-4685-be1f-d57550cc96cc" xsi:nil="true"/>
    <TrustLevel xmlns="4873beb7-5857-4685-be1f-d57550cc96cc">1 Microsoft Managed Content</TrustLevel>
    <BlockPublish xmlns="4873beb7-5857-4685-be1f-d57550cc96cc">false</BlockPublish>
    <TPLaunchHelpLinkType xmlns="4873beb7-5857-4685-be1f-d57550cc96cc">Template</TPLaunchHelpLinkType>
    <LocalizationTagsTaxHTField0 xmlns="4873beb7-5857-4685-be1f-d57550cc96cc">
      <Terms xmlns="http://schemas.microsoft.com/office/infopath/2007/PartnerControls"/>
    </LocalizationTagsTaxHTField0>
    <BusinessGroup xmlns="4873beb7-5857-4685-be1f-d57550cc96cc" xsi:nil="true"/>
    <Providers xmlns="4873beb7-5857-4685-be1f-d57550cc96cc" xsi:nil="true"/>
    <TemplateTemplateType xmlns="4873beb7-5857-4685-be1f-d57550cc96cc">PowerPoint 12 Default</TemplateTemplateType>
    <TimesCloned xmlns="4873beb7-5857-4685-be1f-d57550cc96cc" xsi:nil="true"/>
    <TPAppVersion xmlns="4873beb7-5857-4685-be1f-d57550cc96cc" xsi:nil="true"/>
    <VoteCount xmlns="4873beb7-5857-4685-be1f-d57550cc96cc" xsi:nil="true"/>
    <AverageRating xmlns="4873beb7-5857-4685-be1f-d57550cc96cc" xsi:nil="true"/>
    <FeatureTagsTaxHTField0 xmlns="4873beb7-5857-4685-be1f-d57550cc96cc">
      <Terms xmlns="http://schemas.microsoft.com/office/infopath/2007/PartnerControls"/>
    </FeatureTagsTaxHTField0>
    <Provider xmlns="4873beb7-5857-4685-be1f-d57550cc96cc" xsi:nil="true"/>
    <UACurrentWords xmlns="4873beb7-5857-4685-be1f-d57550cc96cc" xsi:nil="true"/>
    <AssetId xmlns="4873beb7-5857-4685-be1f-d57550cc96cc">TP102810768</AssetId>
    <TPClientViewer xmlns="4873beb7-5857-4685-be1f-d57550cc96cc" xsi:nil="true"/>
    <DSATActionTaken xmlns="4873beb7-5857-4685-be1f-d57550cc96cc" xsi:nil="true"/>
    <APEditor xmlns="4873beb7-5857-4685-be1f-d57550cc96cc">
      <UserInfo>
        <DisplayName/>
        <AccountId xsi:nil="true"/>
        <AccountType/>
      </UserInfo>
    </APEditor>
    <TPInstallLocation xmlns="4873beb7-5857-4685-be1f-d57550cc96cc" xsi:nil="true"/>
    <OOCacheId xmlns="4873beb7-5857-4685-be1f-d57550cc96cc" xsi:nil="true"/>
    <IsDeleted xmlns="4873beb7-5857-4685-be1f-d57550cc96cc">false</IsDeleted>
    <PublishTargets xmlns="4873beb7-5857-4685-be1f-d57550cc96cc">OfficeOnline,OfficeOnlineVNext</PublishTargets>
    <ApprovalLog xmlns="4873beb7-5857-4685-be1f-d57550cc96cc" xsi:nil="true"/>
    <BugNumber xmlns="4873beb7-5857-4685-be1f-d57550cc96cc" xsi:nil="true"/>
    <CrawlForDependencies xmlns="4873beb7-5857-4685-be1f-d57550cc96cc">false</CrawlForDependencies>
    <InternalTagsTaxHTField0 xmlns="4873beb7-5857-4685-be1f-d57550cc96cc">
      <Terms xmlns="http://schemas.microsoft.com/office/infopath/2007/PartnerControls"/>
    </InternalTagsTaxHTField0>
    <LastHandOff xmlns="4873beb7-5857-4685-be1f-d57550cc96cc" xsi:nil="true"/>
    <Milestone xmlns="4873beb7-5857-4685-be1f-d57550cc96cc" xsi:nil="true"/>
    <OriginalRelease xmlns="4873beb7-5857-4685-be1f-d57550cc96cc">14</OriginalRelease>
    <RecommendationsModifier xmlns="4873beb7-5857-4685-be1f-d57550cc96cc" xsi:nil="true"/>
    <ScenarioTagsTaxHTField0 xmlns="4873beb7-5857-4685-be1f-d57550cc96cc">
      <Terms xmlns="http://schemas.microsoft.com/office/infopath/2007/PartnerControls"/>
    </ScenarioTagsTaxHTField0>
    <UANotes xmlns="4873beb7-5857-4685-be1f-d57550cc96cc" xsi:nil="true"/>
    <LocMarketGroupTiers2 xmlns="4873beb7-5857-4685-be1f-d57550cc96cc">,t:Tier 1,t:Tier 2,t:Tier 3,</LocMarketGroupTiers2>
  </documentManagement>
</p:properties>
</file>

<file path=customXml/itemProps1.xml><?xml version="1.0" encoding="utf-8"?>
<ds:datastoreItem xmlns:ds="http://schemas.openxmlformats.org/officeDocument/2006/customXml" ds:itemID="{A13348D4-11A4-4C9D-A9C8-7DE1F7731B5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310CDEE-6E89-4FD2-9D39-B5EF7D79FE99}">
  <ds:schemaRefs>
    <ds:schemaRef ds:uri="http://schemas.microsoft.com/sharepoint/v3/contenttype/forms"/>
  </ds:schemaRefs>
</ds:datastoreItem>
</file>

<file path=customXml/itemProps3.xml><?xml version="1.0" encoding="utf-8"?>
<ds:datastoreItem xmlns:ds="http://schemas.openxmlformats.org/officeDocument/2006/customXml" ds:itemID="{068B7373-4241-4263-9EDE-C9A592808769}">
  <ds:schemaRefs>
    <ds:schemaRef ds:uri="http://schemas.microsoft.com/office/2006/metadata/properties"/>
    <ds:schemaRef ds:uri="http://schemas.microsoft.com/office/infopath/2007/PartnerControls"/>
    <ds:schemaRef ds:uri="4873beb7-5857-4685-be1f-d57550cc96cc"/>
  </ds:schemaRefs>
</ds:datastoreItem>
</file>

<file path=docProps/app.xml><?xml version="1.0" encoding="utf-8"?>
<Properties xmlns="http://schemas.openxmlformats.org/officeDocument/2006/extended-properties" xmlns:vt="http://schemas.openxmlformats.org/officeDocument/2006/docPropsVTypes">
  <Template/>
  <TotalTime>601</TotalTime>
  <Words>1696</Words>
  <Application>Microsoft Macintosh PowerPoint</Application>
  <PresentationFormat>Custom</PresentationFormat>
  <Paragraphs>86</Paragraphs>
  <Slides>1</Slides>
  <Notes>0</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1</vt:i4>
      </vt:variant>
    </vt:vector>
  </HeadingPairs>
  <TitlesOfParts>
    <vt:vector size="4" baseType="lpstr">
      <vt:lpstr>TM02810769</vt:lpstr>
      <vt:lpstr>Office Theme</vt:lpstr>
      <vt:lpstr>Microsoft Word Document</vt:lpstr>
      <vt:lpstr>ANALYZING THE NEUROPROTECTIVE POTENTIAL OF NICOTINE IN PARKINSON’S DISEASE (PD) AND ITS EFFECT ON DOPAMINE LEVELS IN RODENTS AND PRIMATES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Medical poster with graphics</dc:title>
  <dc:creator>Chaim</dc:creator>
  <cp:lastModifiedBy>Jessica Colbourne</cp:lastModifiedBy>
  <cp:revision>102</cp:revision>
  <cp:lastPrinted>2004-07-01T22:30:03Z</cp:lastPrinted>
  <dcterms:created xsi:type="dcterms:W3CDTF">2011-12-27T21:55:19Z</dcterms:created>
  <dcterms:modified xsi:type="dcterms:W3CDTF">2015-04-09T21:34:01Z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TC100214271033</vt:lpwstr>
  </property>
  <property fmtid="{D5CDD505-2E9C-101B-9397-08002B2CF9AE}" pid="3" name="ContentTypeId">
    <vt:lpwstr>0x0101006EDDDB5EE6D98C44930B742096920B300400F5B6D36B3EF94B4E9A635CDF2A18F5B8</vt:lpwstr>
  </property>
  <property fmtid="{D5CDD505-2E9C-101B-9397-08002B2CF9AE}" pid="4" name="InternalTags">
    <vt:lpwstr/>
  </property>
  <property fmtid="{D5CDD505-2E9C-101B-9397-08002B2CF9AE}" pid="5" name="FeatureTags">
    <vt:lpwstr/>
  </property>
  <property fmtid="{D5CDD505-2E9C-101B-9397-08002B2CF9AE}" pid="6" name="LocalizationTags">
    <vt:lpwstr/>
  </property>
  <property fmtid="{D5CDD505-2E9C-101B-9397-08002B2CF9AE}" pid="7" name="ScenarioTags">
    <vt:lpwstr/>
  </property>
  <property fmtid="{D5CDD505-2E9C-101B-9397-08002B2CF9AE}" pid="8" name="CampaignTags">
    <vt:lpwstr/>
  </property>
  <property fmtid="{D5CDD505-2E9C-101B-9397-08002B2CF9AE}" pid="9" name="LocMarketGroupTiers">
    <vt:lpwstr>,t:Tier 1,t:Tier 2,t:Tier 3,</vt:lpwstr>
  </property>
</Properties>
</file>