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3"/>
  </p:notesMasterIdLst>
  <p:handoutMasterIdLst>
    <p:handoutMasterId r:id="rId44"/>
  </p:handoutMasterIdLst>
  <p:sldIdLst>
    <p:sldId id="292" r:id="rId5"/>
    <p:sldId id="281" r:id="rId6"/>
    <p:sldId id="296" r:id="rId7"/>
    <p:sldId id="298" r:id="rId8"/>
    <p:sldId id="302" r:id="rId9"/>
    <p:sldId id="301" r:id="rId10"/>
    <p:sldId id="300" r:id="rId11"/>
    <p:sldId id="303" r:id="rId12"/>
    <p:sldId id="318" r:id="rId13"/>
    <p:sldId id="333" r:id="rId14"/>
    <p:sldId id="319" r:id="rId15"/>
    <p:sldId id="277" r:id="rId16"/>
    <p:sldId id="279" r:id="rId17"/>
    <p:sldId id="341" r:id="rId18"/>
    <p:sldId id="342" r:id="rId19"/>
    <p:sldId id="343" r:id="rId20"/>
    <p:sldId id="344" r:id="rId21"/>
    <p:sldId id="345" r:id="rId22"/>
    <p:sldId id="346" r:id="rId23"/>
    <p:sldId id="347" r:id="rId24"/>
    <p:sldId id="348" r:id="rId25"/>
    <p:sldId id="349" r:id="rId26"/>
    <p:sldId id="350" r:id="rId27"/>
    <p:sldId id="351" r:id="rId28"/>
    <p:sldId id="352" r:id="rId29"/>
    <p:sldId id="353" r:id="rId30"/>
    <p:sldId id="354" r:id="rId31"/>
    <p:sldId id="355" r:id="rId32"/>
    <p:sldId id="356" r:id="rId33"/>
    <p:sldId id="357" r:id="rId34"/>
    <p:sldId id="358" r:id="rId35"/>
    <p:sldId id="359" r:id="rId36"/>
    <p:sldId id="360" r:id="rId37"/>
    <p:sldId id="361" r:id="rId38"/>
    <p:sldId id="362" r:id="rId39"/>
    <p:sldId id="363" r:id="rId40"/>
    <p:sldId id="285" r:id="rId41"/>
    <p:sldId id="289" r:id="rId4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36" userDrawn="1">
          <p15:clr>
            <a:srgbClr val="A4A3A4"/>
          </p15:clr>
        </p15:guide>
        <p15:guide id="2" pos="31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 id="{539E2873-5CE6-714E-15CF-49DDAED3658A}" name="Mélanie Brunet" initials="MB" userId="S::mbrunet3@uottawa.ca::bbaeaea3-b6f0-4041-b971-eb820e1a1ec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6F4"/>
    <a:srgbClr val="D6E0EB"/>
    <a:srgbClr val="446992"/>
    <a:srgbClr val="AEC2D8"/>
    <a:srgbClr val="98432A"/>
    <a:srgbClr val="D84400"/>
    <a:srgbClr val="44678D"/>
    <a:srgbClr val="263E5A"/>
    <a:srgbClr val="728DAB"/>
    <a:srgbClr val="C95B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B8975D-7158-4E0D-BB6F-E04E6F4891B9}" v="554" dt="2023-10-02T20:22:55.497"/>
  </p1510:revLst>
</p1510:revInfo>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6" autoAdjust="0"/>
    <p:restoredTop sz="60314" autoAdjust="0"/>
  </p:normalViewPr>
  <p:slideViewPr>
    <p:cSldViewPr snapToGrid="0" showGuides="1">
      <p:cViewPr varScale="1">
        <p:scale>
          <a:sx n="55" d="100"/>
          <a:sy n="55" d="100"/>
        </p:scale>
        <p:origin x="1248" y="21"/>
      </p:cViewPr>
      <p:guideLst>
        <p:guide orient="horz" pos="1536"/>
        <p:guide pos="312"/>
      </p:guideLst>
    </p:cSldViewPr>
  </p:slideViewPr>
  <p:outlineViewPr>
    <p:cViewPr>
      <p:scale>
        <a:sx n="33" d="100"/>
        <a:sy n="33" d="100"/>
      </p:scale>
      <p:origin x="0" y="-1616"/>
    </p:cViewPr>
  </p:outlineViewPr>
  <p:notesTextViewPr>
    <p:cViewPr>
      <p:scale>
        <a:sx n="1" d="1"/>
        <a:sy n="1" d="1"/>
      </p:scale>
      <p:origin x="0" y="0"/>
    </p:cViewPr>
  </p:notesTextViewPr>
  <p:sorterViewPr>
    <p:cViewPr>
      <p:scale>
        <a:sx n="150" d="100"/>
        <a:sy n="150" d="100"/>
      </p:scale>
      <p:origin x="0" y="-13766"/>
    </p:cViewPr>
  </p:sorterViewPr>
  <p:notesViewPr>
    <p:cSldViewPr snapToGrid="0">
      <p:cViewPr varScale="1">
        <p:scale>
          <a:sx n="122" d="100"/>
          <a:sy n="122" d="100"/>
        </p:scale>
        <p:origin x="6040"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50"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27E3961-5613-64C6-63C3-6085D0CDAE5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506D1F08-FF42-95F6-3130-AE63E560487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D26A2A-0A96-0647-84E5-C82F2EFD9474}" type="datetimeFigureOut">
              <a:rPr lang="en-US" smtClean="0"/>
              <a:t>11/12/2023</a:t>
            </a:fld>
            <a:endParaRPr lang="en-US" dirty="0"/>
          </a:p>
        </p:txBody>
      </p:sp>
      <p:sp>
        <p:nvSpPr>
          <p:cNvPr id="4" name="Footer Placeholder 3">
            <a:extLst>
              <a:ext uri="{FF2B5EF4-FFF2-40B4-BE49-F238E27FC236}">
                <a16:creationId xmlns:a16="http://schemas.microsoft.com/office/drawing/2014/main" id="{4CD5B35B-A046-EC3C-A80E-3D9D12C1498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7202DDE3-703C-8B4C-9506-EC0A39AACDD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8DC1D1-B6C2-C644-8BF1-C34DBFFE1C78}" type="slidenum">
              <a:rPr lang="en-US" smtClean="0"/>
              <a:t>‹#›</a:t>
            </a:fld>
            <a:endParaRPr lang="en-US" dirty="0"/>
          </a:p>
        </p:txBody>
      </p:sp>
    </p:spTree>
    <p:extLst>
      <p:ext uri="{BB962C8B-B14F-4D97-AF65-F5344CB8AC3E}">
        <p14:creationId xmlns:p14="http://schemas.microsoft.com/office/powerpoint/2010/main" val="9334793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B40C3B-E28A-4854-8EDA-E7F8F6F6FFEF}" type="datetimeFigureOut">
              <a:rPr lang="zh-CN" altLang="en-US" smtClean="0"/>
              <a:t>2023/11/12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7105BD-6D6F-49DB-9DE4-D4A6452D7E5F}" type="slidenum">
              <a:rPr lang="zh-CN" altLang="en-US" smtClean="0"/>
              <a:t>‹#›</a:t>
            </a:fld>
            <a:endParaRPr lang="zh-CN" altLang="en-US"/>
          </a:p>
        </p:txBody>
      </p:sp>
    </p:spTree>
    <p:extLst>
      <p:ext uri="{BB962C8B-B14F-4D97-AF65-F5344CB8AC3E}">
        <p14:creationId xmlns:p14="http://schemas.microsoft.com/office/powerpoint/2010/main" val="422665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[Mélanie] – Hello and welcome to our presentation on the “Pick a Path OER Game,” an activity meant to help students find affordable course materials.</a:t>
            </a:r>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1</a:t>
            </a:fld>
            <a:endParaRPr lang="zh-CN" altLang="en-US"/>
          </a:p>
        </p:txBody>
      </p:sp>
    </p:spTree>
    <p:extLst>
      <p:ext uri="{BB962C8B-B14F-4D97-AF65-F5344CB8AC3E}">
        <p14:creationId xmlns:p14="http://schemas.microsoft.com/office/powerpoint/2010/main" val="7246042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[Mélanie] – This </a:t>
            </a:r>
            <a:r>
              <a:rPr lang="fr-CA" dirty="0" err="1"/>
              <a:t>represents</a:t>
            </a:r>
            <a:r>
              <a:rPr lang="fr-CA" dirty="0"/>
              <a:t> </a:t>
            </a:r>
            <a:r>
              <a:rPr lang="fr-CA" dirty="0" err="1"/>
              <a:t>between</a:t>
            </a:r>
            <a:r>
              <a:rPr lang="fr-CA" dirty="0"/>
              <a:t> $860 (for French programs) and $1,240 (for English programs) per </a:t>
            </a:r>
            <a:r>
              <a:rPr lang="fr-CA" dirty="0" err="1"/>
              <a:t>year</a:t>
            </a:r>
            <a:r>
              <a:rPr lang="fr-CA" dirty="0"/>
              <a:t> for a full course </a:t>
            </a:r>
            <a:r>
              <a:rPr lang="fr-CA" dirty="0" err="1"/>
              <a:t>load</a:t>
            </a:r>
            <a:r>
              <a:rPr lang="fr-CA" dirty="0"/>
              <a:t>.</a:t>
            </a:r>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10</a:t>
            </a:fld>
            <a:endParaRPr lang="zh-CN" altLang="en-US"/>
          </a:p>
        </p:txBody>
      </p:sp>
    </p:spTree>
    <p:extLst>
      <p:ext uri="{BB962C8B-B14F-4D97-AF65-F5344CB8AC3E}">
        <p14:creationId xmlns:p14="http://schemas.microsoft.com/office/powerpoint/2010/main" val="32178282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[Mélanie] But </a:t>
            </a:r>
            <a:r>
              <a:rPr lang="fr-CA" dirty="0" err="1"/>
              <a:t>what</a:t>
            </a:r>
            <a:r>
              <a:rPr lang="fr-CA" dirty="0"/>
              <a:t> </a:t>
            </a:r>
            <a:r>
              <a:rPr lang="fr-CA" dirty="0" err="1"/>
              <a:t>students</a:t>
            </a:r>
            <a:r>
              <a:rPr lang="fr-CA" dirty="0"/>
              <a:t> have </a:t>
            </a:r>
            <a:r>
              <a:rPr lang="fr-CA" dirty="0" err="1"/>
              <a:t>reported</a:t>
            </a:r>
            <a:r>
              <a:rPr lang="fr-CA" dirty="0"/>
              <a:t> </a:t>
            </a:r>
            <a:r>
              <a:rPr lang="fr-CA" dirty="0" err="1"/>
              <a:t>spending</a:t>
            </a:r>
            <a:r>
              <a:rPr lang="fr-CA" dirty="0"/>
              <a:t>, </a:t>
            </a:r>
            <a:r>
              <a:rPr lang="fr-CA" dirty="0" err="1"/>
              <a:t>while</a:t>
            </a:r>
            <a:r>
              <a:rPr lang="fr-CA" dirty="0"/>
              <a:t> </a:t>
            </a:r>
            <a:r>
              <a:rPr lang="fr-CA" dirty="0" err="1"/>
              <a:t>still</a:t>
            </a:r>
            <a:r>
              <a:rPr lang="fr-CA" dirty="0"/>
              <a:t> a </a:t>
            </a:r>
            <a:r>
              <a:rPr lang="fr-CA" dirty="0" err="1"/>
              <a:t>substantial</a:t>
            </a:r>
            <a:r>
              <a:rPr lang="fr-CA" dirty="0"/>
              <a:t> </a:t>
            </a:r>
            <a:r>
              <a:rPr lang="fr-CA" dirty="0" err="1"/>
              <a:t>amount</a:t>
            </a:r>
            <a:r>
              <a:rPr lang="fr-CA" dirty="0"/>
              <a:t> of money, </a:t>
            </a:r>
            <a:r>
              <a:rPr lang="fr-CA" dirty="0" err="1"/>
              <a:t>is</a:t>
            </a:r>
            <a:r>
              <a:rPr lang="fr-CA" dirty="0"/>
              <a:t> </a:t>
            </a:r>
            <a:r>
              <a:rPr lang="fr-CA" dirty="0" err="1"/>
              <a:t>lower</a:t>
            </a:r>
            <a:r>
              <a:rPr lang="fr-CA" dirty="0"/>
              <a:t>. For the </a:t>
            </a:r>
            <a:r>
              <a:rPr lang="fr-CA" dirty="0" err="1"/>
              <a:t>same</a:t>
            </a:r>
            <a:r>
              <a:rPr lang="fr-CA" dirty="0"/>
              <a:t> </a:t>
            </a:r>
            <a:r>
              <a:rPr lang="fr-CA" dirty="0" err="1"/>
              <a:t>period</a:t>
            </a:r>
            <a:r>
              <a:rPr lang="fr-CA" dirty="0"/>
              <a:t>, </a:t>
            </a:r>
            <a:r>
              <a:rPr lang="fr-CA" dirty="0" err="1"/>
              <a:t>students</a:t>
            </a:r>
            <a:r>
              <a:rPr lang="fr-CA" dirty="0"/>
              <a:t> </a:t>
            </a:r>
            <a:r>
              <a:rPr lang="fr-CA" dirty="0" err="1"/>
              <a:t>reported</a:t>
            </a:r>
            <a:r>
              <a:rPr lang="fr-CA" dirty="0"/>
              <a:t> </a:t>
            </a:r>
            <a:r>
              <a:rPr lang="fr-CA" dirty="0" err="1"/>
              <a:t>spending</a:t>
            </a:r>
            <a:r>
              <a:rPr lang="fr-CA" dirty="0"/>
              <a:t> on </a:t>
            </a:r>
            <a:r>
              <a:rPr lang="fr-CA" dirty="0" err="1"/>
              <a:t>average</a:t>
            </a:r>
            <a:r>
              <a:rPr lang="fr-CA" dirty="0"/>
              <a:t> about $523 in the </a:t>
            </a:r>
            <a:r>
              <a:rPr lang="fr-CA" dirty="0" err="1"/>
              <a:t>Library’s</a:t>
            </a:r>
            <a:r>
              <a:rPr lang="fr-CA" dirty="0"/>
              <a:t> </a:t>
            </a:r>
            <a:r>
              <a:rPr lang="fr-CA" dirty="0" err="1"/>
              <a:t>Textbook</a:t>
            </a:r>
            <a:r>
              <a:rPr lang="fr-CA" dirty="0"/>
              <a:t> </a:t>
            </a:r>
            <a:r>
              <a:rPr lang="fr-CA" dirty="0" err="1"/>
              <a:t>Broke</a:t>
            </a:r>
            <a:r>
              <a:rPr lang="fr-CA" dirty="0"/>
              <a:t> </a:t>
            </a:r>
            <a:r>
              <a:rPr lang="fr-CA" dirty="0" err="1"/>
              <a:t>campaign</a:t>
            </a:r>
            <a:r>
              <a:rPr lang="fr-CA" dirty="0"/>
              <a:t>. </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11</a:t>
            </a:fld>
            <a:endParaRPr lang="zh-CN" altLang="en-US"/>
          </a:p>
        </p:txBody>
      </p:sp>
    </p:spTree>
    <p:extLst>
      <p:ext uri="{BB962C8B-B14F-4D97-AF65-F5344CB8AC3E}">
        <p14:creationId xmlns:p14="http://schemas.microsoft.com/office/powerpoint/2010/main" val="36147023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[Mélanie] </a:t>
            </a:r>
            <a:r>
              <a:rPr lang="fr-CA" dirty="0" err="1"/>
              <a:t>Many</a:t>
            </a:r>
            <a:r>
              <a:rPr lang="fr-CA" dirty="0"/>
              <a:t> </a:t>
            </a:r>
            <a:r>
              <a:rPr lang="fr-CA" dirty="0" err="1"/>
              <a:t>surveys</a:t>
            </a:r>
            <a:r>
              <a:rPr lang="fr-CA" dirty="0"/>
              <a:t> show </a:t>
            </a:r>
            <a:r>
              <a:rPr lang="fr-CA" dirty="0" err="1"/>
              <a:t>that</a:t>
            </a:r>
            <a:r>
              <a:rPr lang="fr-CA" dirty="0"/>
              <a:t> at least 60% of </a:t>
            </a:r>
            <a:r>
              <a:rPr lang="fr-CA" dirty="0" err="1"/>
              <a:t>students</a:t>
            </a:r>
            <a:r>
              <a:rPr lang="fr-CA" dirty="0"/>
              <a:t> do not </a:t>
            </a:r>
            <a:r>
              <a:rPr lang="fr-CA" dirty="0" err="1"/>
              <a:t>purchase</a:t>
            </a:r>
            <a:r>
              <a:rPr lang="fr-CA" dirty="0"/>
              <a:t> </a:t>
            </a:r>
            <a:r>
              <a:rPr lang="fr-CA" dirty="0" err="1"/>
              <a:t>required</a:t>
            </a:r>
            <a:r>
              <a:rPr lang="fr-CA" dirty="0"/>
              <a:t> </a:t>
            </a:r>
            <a:r>
              <a:rPr lang="fr-CA" dirty="0" err="1"/>
              <a:t>textbooks</a:t>
            </a:r>
            <a:r>
              <a:rPr lang="fr-CA" dirty="0"/>
              <a:t> at </a:t>
            </a:r>
            <a:r>
              <a:rPr lang="fr-CA" dirty="0" err="1"/>
              <a:t>some</a:t>
            </a:r>
            <a:r>
              <a:rPr lang="fr-CA" dirty="0"/>
              <a:t> point </a:t>
            </a:r>
            <a:r>
              <a:rPr lang="fr-CA" dirty="0" err="1"/>
              <a:t>during</a:t>
            </a:r>
            <a:r>
              <a:rPr lang="fr-CA" dirty="0"/>
              <a:t> </a:t>
            </a:r>
            <a:r>
              <a:rPr lang="fr-CA" dirty="0" err="1"/>
              <a:t>their</a:t>
            </a:r>
            <a:r>
              <a:rPr lang="fr-CA" dirty="0"/>
              <a:t> </a:t>
            </a:r>
            <a:r>
              <a:rPr lang="fr-CA" dirty="0" err="1"/>
              <a:t>studies</a:t>
            </a:r>
            <a:r>
              <a:rPr lang="fr-CA" dirty="0"/>
              <a:t> due to </a:t>
            </a:r>
            <a:r>
              <a:rPr lang="fr-CA" dirty="0" err="1"/>
              <a:t>cost</a:t>
            </a:r>
            <a:r>
              <a:rPr lang="fr-CA" dirty="0"/>
              <a:t>. The </a:t>
            </a:r>
            <a:r>
              <a:rPr lang="fr-CA" dirty="0" err="1"/>
              <a:t>difference</a:t>
            </a:r>
            <a:r>
              <a:rPr lang="fr-CA" dirty="0"/>
              <a:t> </a:t>
            </a:r>
            <a:r>
              <a:rPr lang="fr-CA" dirty="0" err="1"/>
              <a:t>between</a:t>
            </a:r>
            <a:r>
              <a:rPr lang="fr-CA" dirty="0"/>
              <a:t> </a:t>
            </a:r>
            <a:r>
              <a:rPr lang="fr-CA" dirty="0" err="1"/>
              <a:t>expected</a:t>
            </a:r>
            <a:r>
              <a:rPr lang="fr-CA" dirty="0"/>
              <a:t> and </a:t>
            </a:r>
            <a:r>
              <a:rPr lang="fr-CA" dirty="0" err="1"/>
              <a:t>reported</a:t>
            </a:r>
            <a:r>
              <a:rPr lang="fr-CA" dirty="0"/>
              <a:t> </a:t>
            </a:r>
            <a:r>
              <a:rPr lang="fr-CA" dirty="0" err="1"/>
              <a:t>spending</a:t>
            </a:r>
            <a:r>
              <a:rPr lang="fr-CA" dirty="0"/>
              <a:t> at </a:t>
            </a:r>
            <a:r>
              <a:rPr lang="fr-CA" dirty="0" err="1"/>
              <a:t>uOttawa</a:t>
            </a:r>
            <a:r>
              <a:rPr lang="fr-CA" dirty="0"/>
              <a:t> </a:t>
            </a:r>
            <a:r>
              <a:rPr lang="fr-CA" dirty="0" err="1"/>
              <a:t>reflects</a:t>
            </a:r>
            <a:r>
              <a:rPr lang="fr-CA" dirty="0"/>
              <a:t> </a:t>
            </a:r>
            <a:r>
              <a:rPr lang="fr-CA" dirty="0" err="1"/>
              <a:t>this</a:t>
            </a:r>
            <a:r>
              <a:rPr lang="fr-CA" dirty="0"/>
              <a:t> trend. </a:t>
            </a:r>
            <a:r>
              <a:rPr lang="en-US" dirty="0"/>
              <a:t>Short of going without required textbooks and risking their academic success, what can students do? </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12</a:t>
            </a:fld>
            <a:endParaRPr lang="zh-CN" altLang="en-US"/>
          </a:p>
        </p:txBody>
      </p:sp>
    </p:spTree>
    <p:extLst>
      <p:ext uri="{BB962C8B-B14F-4D97-AF65-F5344CB8AC3E}">
        <p14:creationId xmlns:p14="http://schemas.microsoft.com/office/powerpoint/2010/main" val="30489459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[Mélanie] The Library held workshops on how to save on textbooks (legally) in the fall of 2022, online and in person. We discussed a variety of cheaper options, including purchasing directly from the publisher, using previous editions, sharing the cost with a friend, turning to the Library and asking the prof to put a copy on course reserve, and consulting the OER by discipline guide for free and open alternatives. These were poorly attended, but inspired the game that Savannah will discuss next. </a:t>
            </a:r>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13</a:t>
            </a:fld>
            <a:endParaRPr lang="zh-CN" altLang="en-US"/>
          </a:p>
        </p:txBody>
      </p:sp>
    </p:spTree>
    <p:extLst>
      <p:ext uri="{BB962C8B-B14F-4D97-AF65-F5344CB8AC3E}">
        <p14:creationId xmlns:p14="http://schemas.microsoft.com/office/powerpoint/2010/main" val="2880906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t>[Savannah] As the Open Education Assistant at the time, I helped Mélanie with these workshops by creating the “Saving on textbooks” handout pictured on the previous slide. As a separate task, she also asked me to brainstorm ideas for an in-person game that could raise awareness of OER and Library resources with students. </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14</a:t>
            </a:fld>
            <a:endParaRPr lang="zh-CN" altLang="en-US"/>
          </a:p>
        </p:txBody>
      </p:sp>
    </p:spTree>
    <p:extLst>
      <p:ext uri="{BB962C8B-B14F-4D97-AF65-F5344CB8AC3E}">
        <p14:creationId xmlns:p14="http://schemas.microsoft.com/office/powerpoint/2010/main" val="19698754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dirty="0"/>
              <a:t>[Savannah] </a:t>
            </a:r>
            <a:r>
              <a:rPr lang="fr-CA" dirty="0" err="1"/>
              <a:t>Inspired</a:t>
            </a:r>
            <a:r>
              <a:rPr lang="fr-CA" dirty="0"/>
              <a:t> by the workshop topic, I </a:t>
            </a:r>
            <a:r>
              <a:rPr lang="en-US" dirty="0"/>
              <a:t>created the game to be run in-person during Open Education Week as an interactive activity to inform students about their options when navigating textbook purchasing.</a:t>
            </a:r>
          </a:p>
          <a:p>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15</a:t>
            </a:fld>
            <a:endParaRPr lang="zh-CN" altLang="en-US"/>
          </a:p>
        </p:txBody>
      </p:sp>
    </p:spTree>
    <p:extLst>
      <p:ext uri="{BB962C8B-B14F-4D97-AF65-F5344CB8AC3E}">
        <p14:creationId xmlns:p14="http://schemas.microsoft.com/office/powerpoint/2010/main" val="14736320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dirty="0"/>
              <a:t>[Savannah] </a:t>
            </a:r>
            <a:r>
              <a:rPr lang="en-US" dirty="0"/>
              <a:t>It is loosely modeled after Escape Rooms and Choose Your Own Adventure novels. Students progress through different “locations” and scenarios in a large room to gather information and make choices that affect their adventure in textbook purchasing.</a:t>
            </a:r>
          </a:p>
          <a:p>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16</a:t>
            </a:fld>
            <a:endParaRPr lang="zh-CN" altLang="en-US"/>
          </a:p>
        </p:txBody>
      </p:sp>
    </p:spTree>
    <p:extLst>
      <p:ext uri="{BB962C8B-B14F-4D97-AF65-F5344CB8AC3E}">
        <p14:creationId xmlns:p14="http://schemas.microsoft.com/office/powerpoint/2010/main" val="25652968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[Savannah] The </a:t>
            </a:r>
            <a:r>
              <a:rPr lang="fr-CA" dirty="0" err="1"/>
              <a:t>premise</a:t>
            </a:r>
            <a:r>
              <a:rPr lang="fr-CA" dirty="0"/>
              <a:t> of the </a:t>
            </a:r>
            <a:r>
              <a:rPr lang="fr-CA" dirty="0" err="1"/>
              <a:t>game</a:t>
            </a:r>
            <a:r>
              <a:rPr lang="fr-CA" dirty="0"/>
              <a:t> </a:t>
            </a:r>
            <a:r>
              <a:rPr lang="fr-CA" dirty="0" err="1"/>
              <a:t>is</a:t>
            </a:r>
            <a:r>
              <a:rPr lang="fr-CA" dirty="0"/>
              <a:t> « </a:t>
            </a:r>
            <a:r>
              <a:rPr lang="en" sz="1200" dirty="0">
                <a:highlight>
                  <a:srgbClr val="FFFFFF"/>
                </a:highlight>
              </a:rPr>
              <a:t>You’re a student starting a new semester. You’ve received a list with all your required textbooks. You’re living on a tight budget and are hoping to save some money on textbooks. Your choices will help you discover ways to lower your textbook costs. »</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17</a:t>
            </a:fld>
            <a:endParaRPr lang="zh-CN" altLang="en-US"/>
          </a:p>
        </p:txBody>
      </p:sp>
    </p:spTree>
    <p:extLst>
      <p:ext uri="{BB962C8B-B14F-4D97-AF65-F5344CB8AC3E}">
        <p14:creationId xmlns:p14="http://schemas.microsoft.com/office/powerpoint/2010/main" val="7879142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[Savannah]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Using mine and fellow students’ experiences, I created scenarios or “locations” that players can visit. </a:t>
            </a:r>
            <a:r>
              <a:rPr lang="en-CA" sz="1200" b="0" i="0" u="none" strike="noStrike" dirty="0">
                <a:solidFill>
                  <a:srgbClr val="000000"/>
                </a:solidFill>
                <a:effectLst/>
                <a:latin typeface="Arial" panose="020B0604020202020204" pitchFamily="34" charset="0"/>
              </a:rPr>
              <a:t>New students go for a walk with a fourth-year student who would tell them about illegal websites, co-purchasing textbooks with other students, used bookstores in Ottawa, or used uOttawa textbook groups on Facebook.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At each location, including the Library, the </a:t>
            </a:r>
            <a:r>
              <a:rPr lang="en-US" dirty="0" err="1"/>
              <a:t>CampusStore</a:t>
            </a:r>
            <a:r>
              <a:rPr lang="en-US" dirty="0"/>
              <a:t> and websites, they learn about an aspect of the textbook market.</a:t>
            </a:r>
          </a:p>
          <a:p>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18</a:t>
            </a:fld>
            <a:endParaRPr lang="zh-CN" altLang="en-US"/>
          </a:p>
        </p:txBody>
      </p:sp>
    </p:spTree>
    <p:extLst>
      <p:ext uri="{BB962C8B-B14F-4D97-AF65-F5344CB8AC3E}">
        <p14:creationId xmlns:p14="http://schemas.microsoft.com/office/powerpoint/2010/main" val="9565076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t>[Savannah]</a:t>
            </a:r>
          </a:p>
          <a:p>
            <a:pPr marL="0" lvl="0" indent="0" algn="l" rtl="0">
              <a:spcBef>
                <a:spcPts val="0"/>
              </a:spcBef>
              <a:spcAft>
                <a:spcPts val="0"/>
              </a:spcAft>
              <a:buNone/>
            </a:pPr>
            <a:endParaRPr lang="en-CA" sz="1800" b="0" i="0" u="none" strike="noStrike" dirty="0">
              <a:solidFill>
                <a:srgbClr val="000000"/>
              </a:solidFill>
              <a:effectLst/>
              <a:latin typeface="Arial" panose="020B0604020202020204" pitchFamily="34" charset="0"/>
            </a:endParaRPr>
          </a:p>
          <a:p>
            <a:pPr marL="0" lvl="0" indent="0" algn="l" rtl="0">
              <a:spcBef>
                <a:spcPts val="0"/>
              </a:spcBef>
              <a:spcAft>
                <a:spcPts val="0"/>
              </a:spcAft>
              <a:buNone/>
            </a:pPr>
            <a:r>
              <a:rPr lang="en-US" sz="1800" dirty="0"/>
              <a:t>For each scenario, possible positive and negative consequences are discussed. </a:t>
            </a:r>
          </a:p>
          <a:p>
            <a:pPr marL="0" lvl="0" indent="0" algn="l" rtl="0">
              <a:lnSpc>
                <a:spcPct val="115000"/>
              </a:lnSpc>
              <a:spcBef>
                <a:spcPts val="1200"/>
              </a:spcBef>
              <a:spcAft>
                <a:spcPts val="0"/>
              </a:spcAft>
              <a:buNone/>
            </a:pPr>
            <a:endParaRPr lang="en-US" sz="1800" dirty="0"/>
          </a:p>
          <a:p>
            <a:pPr rtl="0">
              <a:spcBef>
                <a:spcPts val="0"/>
              </a:spcBef>
              <a:spcAft>
                <a:spcPts val="0"/>
              </a:spcAft>
            </a:pPr>
            <a:r>
              <a:rPr lang="en-CA" sz="1800" b="0" i="0" u="none" strike="noStrike" dirty="0">
                <a:solidFill>
                  <a:srgbClr val="000000"/>
                </a:solidFill>
                <a:effectLst/>
                <a:latin typeface="Arial" panose="020B0604020202020204" pitchFamily="34" charset="0"/>
              </a:rPr>
              <a:t>If they share textbooks with other students or use the Library’s copy, they may not have the book when they need it, but they could create a study group. If they look for used copies, they might spend lots of precious time searching. If they purchase from the </a:t>
            </a:r>
            <a:r>
              <a:rPr lang="en-CA" sz="1800" b="0" i="0" u="none" strike="noStrike" dirty="0" err="1">
                <a:solidFill>
                  <a:srgbClr val="000000"/>
                </a:solidFill>
                <a:effectLst/>
                <a:latin typeface="Arial" panose="020B0604020202020204" pitchFamily="34" charset="0"/>
              </a:rPr>
              <a:t>CampusStore</a:t>
            </a:r>
            <a:r>
              <a:rPr lang="en-CA" sz="1800" b="0" i="0" u="none" strike="noStrike" dirty="0">
                <a:solidFill>
                  <a:srgbClr val="000000"/>
                </a:solidFill>
                <a:effectLst/>
                <a:latin typeface="Arial" panose="020B0604020202020204" pitchFamily="34" charset="0"/>
              </a:rPr>
              <a:t>, they will spend a lot more money but could have the books promptly. If they found OER, they could also have access to a lot of supplementary information and extra quizzes to help them study. </a:t>
            </a:r>
            <a:br>
              <a:rPr lang="en-CA" dirty="0"/>
            </a:br>
            <a:endParaRPr lang="en-US"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19</a:t>
            </a:fld>
            <a:endParaRPr lang="zh-CN" altLang="en-US"/>
          </a:p>
        </p:txBody>
      </p:sp>
    </p:spTree>
    <p:extLst>
      <p:ext uri="{BB962C8B-B14F-4D97-AF65-F5344CB8AC3E}">
        <p14:creationId xmlns:p14="http://schemas.microsoft.com/office/powerpoint/2010/main" val="2690018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t>[</a:t>
            </a:r>
            <a:r>
              <a:rPr lang="en-US" dirty="0" err="1"/>
              <a:t>Mélanie</a:t>
            </a:r>
            <a:r>
              <a:rPr lang="en-US" dirty="0"/>
              <a:t>]</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I’m Mélanie Brunet, the Open Education Librarian at the University of Ottawa. </a:t>
            </a:r>
          </a:p>
          <a:p>
            <a:pPr marL="0" lvl="0" indent="0" algn="l" rtl="0">
              <a:spcBef>
                <a:spcPts val="0"/>
              </a:spcBef>
              <a:spcAft>
                <a:spcPts val="0"/>
              </a:spcAft>
              <a:buNone/>
            </a:pPr>
            <a:r>
              <a:rPr lang="en-US" dirty="0"/>
              <a:t>And I’m joined by Savannah </a:t>
            </a:r>
            <a:r>
              <a:rPr lang="en-US" dirty="0" err="1"/>
              <a:t>Gorbahn</a:t>
            </a:r>
            <a:r>
              <a:rPr lang="en-US" dirty="0"/>
              <a:t> and Tyler Stephens, both former coop students at the uOttawa Library and the brains behind the game. </a:t>
            </a:r>
          </a:p>
          <a:p>
            <a:endParaRPr lang="en-US"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2</a:t>
            </a:fld>
            <a:endParaRPr lang="zh-CN" altLang="en-US"/>
          </a:p>
        </p:txBody>
      </p:sp>
    </p:spTree>
    <p:extLst>
      <p:ext uri="{BB962C8B-B14F-4D97-AF65-F5344CB8AC3E}">
        <p14:creationId xmlns:p14="http://schemas.microsoft.com/office/powerpoint/2010/main" val="10774650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t>[Savannah] The game was designed to funnel players towards scenarios teaching them about OER. Ultimately, all choices lead them to meet with the Open Education Librarian.</a:t>
            </a:r>
          </a:p>
          <a:p>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20</a:t>
            </a:fld>
            <a:endParaRPr lang="zh-CN" altLang="en-US"/>
          </a:p>
        </p:txBody>
      </p:sp>
    </p:spTree>
    <p:extLst>
      <p:ext uri="{BB962C8B-B14F-4D97-AF65-F5344CB8AC3E}">
        <p14:creationId xmlns:p14="http://schemas.microsoft.com/office/powerpoint/2010/main" val="5971864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[Tyler] </a:t>
            </a:r>
            <a:r>
              <a:rPr lang="fr-CA" dirty="0" err="1"/>
              <a:t>When</a:t>
            </a:r>
            <a:r>
              <a:rPr lang="fr-CA" dirty="0"/>
              <a:t> I </a:t>
            </a:r>
            <a:r>
              <a:rPr lang="fr-CA" dirty="0" err="1"/>
              <a:t>took</a:t>
            </a:r>
            <a:r>
              <a:rPr lang="fr-CA" dirty="0"/>
              <a:t> over as Open </a:t>
            </a:r>
            <a:r>
              <a:rPr lang="fr-CA" dirty="0" err="1"/>
              <a:t>Education</a:t>
            </a:r>
            <a:r>
              <a:rPr lang="fr-CA" dirty="0"/>
              <a:t> Assistant the </a:t>
            </a:r>
            <a:r>
              <a:rPr lang="fr-CA" dirty="0" err="1"/>
              <a:t>following</a:t>
            </a:r>
            <a:r>
              <a:rPr lang="fr-CA" dirty="0"/>
              <a:t> </a:t>
            </a:r>
            <a:r>
              <a:rPr lang="fr-CA" dirty="0" err="1"/>
              <a:t>term</a:t>
            </a:r>
            <a:r>
              <a:rPr lang="fr-CA" dirty="0"/>
              <a:t>, Mélanie </a:t>
            </a:r>
            <a:r>
              <a:rPr lang="fr-CA" dirty="0" err="1"/>
              <a:t>asked</a:t>
            </a:r>
            <a:r>
              <a:rPr lang="fr-CA" dirty="0"/>
              <a:t> me to </a:t>
            </a:r>
            <a:r>
              <a:rPr lang="fr-CA" dirty="0" err="1"/>
              <a:t>create</a:t>
            </a:r>
            <a:r>
              <a:rPr lang="fr-CA" dirty="0"/>
              <a:t> an online version of </a:t>
            </a:r>
            <a:r>
              <a:rPr lang="fr-CA" dirty="0" err="1"/>
              <a:t>Savannah’s</a:t>
            </a:r>
            <a:r>
              <a:rPr lang="fr-CA" dirty="0"/>
              <a:t> in-</a:t>
            </a:r>
            <a:r>
              <a:rPr lang="fr-CA" dirty="0" err="1"/>
              <a:t>person</a:t>
            </a:r>
            <a:r>
              <a:rPr lang="fr-CA" dirty="0"/>
              <a:t> </a:t>
            </a:r>
            <a:r>
              <a:rPr lang="fr-CA" dirty="0" err="1"/>
              <a:t>game</a:t>
            </a:r>
            <a:r>
              <a:rPr lang="fr-CA" dirty="0"/>
              <a:t> </a:t>
            </a:r>
            <a:r>
              <a:rPr lang="fr-CA" dirty="0" err="1"/>
              <a:t>using</a:t>
            </a:r>
            <a:r>
              <a:rPr lang="fr-CA" dirty="0"/>
              <a:t> </a:t>
            </a:r>
            <a:r>
              <a:rPr lang="fr-CA" dirty="0" err="1"/>
              <a:t>Twine</a:t>
            </a:r>
            <a:r>
              <a:rPr lang="fr-CA" dirty="0"/>
              <a:t>.</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21</a:t>
            </a:fld>
            <a:endParaRPr lang="zh-CN" altLang="en-US"/>
          </a:p>
        </p:txBody>
      </p:sp>
    </p:spTree>
    <p:extLst>
      <p:ext uri="{BB962C8B-B14F-4D97-AF65-F5344CB8AC3E}">
        <p14:creationId xmlns:p14="http://schemas.microsoft.com/office/powerpoint/2010/main" val="28023990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[Tyler] Twine is an open-source tool for telling interactive non-linear stories with variables and conditional logic. The backend of a game looks like a web of interrelated choices.</a:t>
            </a:r>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22</a:t>
            </a:fld>
            <a:endParaRPr lang="zh-CN" altLang="en-US"/>
          </a:p>
        </p:txBody>
      </p:sp>
    </p:spTree>
    <p:extLst>
      <p:ext uri="{BB962C8B-B14F-4D97-AF65-F5344CB8AC3E}">
        <p14:creationId xmlns:p14="http://schemas.microsoft.com/office/powerpoint/2010/main" val="9430908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[Tyler] Games are published in HTML and Twine is available as a desktop app or can be used in a browser. </a:t>
            </a:r>
          </a:p>
          <a:p>
            <a:endParaRPr lang="en-US" dirty="0"/>
          </a:p>
          <a:p>
            <a:endParaRPr lang="en-US"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23</a:t>
            </a:fld>
            <a:endParaRPr lang="zh-CN" altLang="en-US"/>
          </a:p>
        </p:txBody>
      </p:sp>
    </p:spTree>
    <p:extLst>
      <p:ext uri="{BB962C8B-B14F-4D97-AF65-F5344CB8AC3E}">
        <p14:creationId xmlns:p14="http://schemas.microsoft.com/office/powerpoint/2010/main" val="7261997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[Tyler] Twine is available at </a:t>
            </a:r>
            <a:r>
              <a:rPr lang="en-US" dirty="0" err="1"/>
              <a:t>twinery</a:t>
            </a:r>
            <a:r>
              <a:rPr lang="en-US" dirty="0"/>
              <a:t>[dot]org</a:t>
            </a:r>
          </a:p>
          <a:p>
            <a:endParaRPr lang="en-US" dirty="0"/>
          </a:p>
          <a:p>
            <a:endParaRPr lang="en-US"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24</a:t>
            </a:fld>
            <a:endParaRPr lang="zh-CN" altLang="en-US"/>
          </a:p>
        </p:txBody>
      </p:sp>
    </p:spTree>
    <p:extLst>
      <p:ext uri="{BB962C8B-B14F-4D97-AF65-F5344CB8AC3E}">
        <p14:creationId xmlns:p14="http://schemas.microsoft.com/office/powerpoint/2010/main" val="40316447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dirty="0"/>
              <a:t>[Tyler] </a:t>
            </a:r>
            <a:r>
              <a:rPr lang="en-US" sz="1200" dirty="0"/>
              <a:t>Twine coding was used to maximize the amount of possible “paths,” allowing players to customize their experience based on their field of study in eight faculties at uOttawa.</a:t>
            </a:r>
          </a:p>
          <a:p>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25</a:t>
            </a:fld>
            <a:endParaRPr lang="zh-CN" altLang="en-US"/>
          </a:p>
        </p:txBody>
      </p:sp>
    </p:spTree>
    <p:extLst>
      <p:ext uri="{BB962C8B-B14F-4D97-AF65-F5344CB8AC3E}">
        <p14:creationId xmlns:p14="http://schemas.microsoft.com/office/powerpoint/2010/main" val="25962224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dirty="0"/>
              <a:t>[Tyler] I </a:t>
            </a:r>
            <a:r>
              <a:rPr lang="fr-CA" dirty="0" err="1"/>
              <a:t>integrated</a:t>
            </a:r>
            <a:r>
              <a:rPr lang="fr-CA" dirty="0"/>
              <a:t> the locations and scenarios </a:t>
            </a:r>
            <a:r>
              <a:rPr lang="fr-CA" dirty="0" err="1"/>
              <a:t>from</a:t>
            </a:r>
            <a:r>
              <a:rPr lang="fr-CA" dirty="0"/>
              <a:t> the in-</a:t>
            </a:r>
            <a:r>
              <a:rPr lang="fr-CA" dirty="0" err="1"/>
              <a:t>person</a:t>
            </a:r>
            <a:r>
              <a:rPr lang="fr-CA" dirty="0"/>
              <a:t> </a:t>
            </a:r>
            <a:r>
              <a:rPr lang="fr-CA" dirty="0" err="1"/>
              <a:t>game</a:t>
            </a:r>
            <a:r>
              <a:rPr lang="fr-CA" dirty="0"/>
              <a:t>, </a:t>
            </a:r>
            <a:r>
              <a:rPr lang="fr-CA" dirty="0" err="1"/>
              <a:t>added</a:t>
            </a:r>
            <a:r>
              <a:rPr lang="fr-CA" dirty="0"/>
              <a:t> a budget and </a:t>
            </a:r>
            <a:r>
              <a:rPr lang="fr-CA" dirty="0" err="1"/>
              <a:t>energy</a:t>
            </a:r>
            <a:r>
              <a:rPr lang="fr-CA" dirty="0"/>
              <a:t> </a:t>
            </a:r>
            <a:r>
              <a:rPr lang="fr-CA" dirty="0" err="1"/>
              <a:t>level</a:t>
            </a:r>
            <a:r>
              <a:rPr lang="fr-CA" dirty="0"/>
              <a:t> </a:t>
            </a:r>
            <a:r>
              <a:rPr lang="fr-CA" dirty="0" err="1"/>
              <a:t>because</a:t>
            </a:r>
            <a:r>
              <a:rPr lang="fr-CA" dirty="0"/>
              <a:t> shopping for </a:t>
            </a:r>
            <a:r>
              <a:rPr lang="fr-CA" dirty="0" err="1"/>
              <a:t>textbooks</a:t>
            </a:r>
            <a:r>
              <a:rPr lang="fr-CA" dirty="0"/>
              <a:t> </a:t>
            </a:r>
            <a:r>
              <a:rPr lang="fr-CA" dirty="0" err="1"/>
              <a:t>costs</a:t>
            </a:r>
            <a:r>
              <a:rPr lang="fr-CA" dirty="0"/>
              <a:t> money, but </a:t>
            </a:r>
            <a:r>
              <a:rPr lang="fr-CA" dirty="0" err="1"/>
              <a:t>looking</a:t>
            </a:r>
            <a:r>
              <a:rPr lang="fr-CA" dirty="0"/>
              <a:t> for </a:t>
            </a:r>
            <a:r>
              <a:rPr lang="fr-CA" dirty="0" err="1"/>
              <a:t>bargains</a:t>
            </a:r>
            <a:r>
              <a:rPr lang="fr-CA" dirty="0"/>
              <a:t> and alternatives </a:t>
            </a:r>
            <a:r>
              <a:rPr lang="fr-CA" dirty="0" err="1"/>
              <a:t>also</a:t>
            </a:r>
            <a:r>
              <a:rPr lang="fr-CA" dirty="0"/>
              <a:t> </a:t>
            </a:r>
            <a:r>
              <a:rPr lang="fr-CA" dirty="0" err="1"/>
              <a:t>takes</a:t>
            </a:r>
            <a:r>
              <a:rPr lang="fr-CA" dirty="0"/>
              <a:t> time and effort.</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26</a:t>
            </a:fld>
            <a:endParaRPr lang="zh-CN" altLang="en-US"/>
          </a:p>
        </p:txBody>
      </p:sp>
    </p:spTree>
    <p:extLst>
      <p:ext uri="{BB962C8B-B14F-4D97-AF65-F5344CB8AC3E}">
        <p14:creationId xmlns:p14="http://schemas.microsoft.com/office/powerpoint/2010/main" val="29350848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t>[Tyler] While the Pick at Path OER Game is not officially available yet while I fix some coding errors and work on the French version, here is a preview. </a:t>
            </a:r>
          </a:p>
          <a:p>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27</a:t>
            </a:fld>
            <a:endParaRPr lang="zh-CN" altLang="en-US"/>
          </a:p>
        </p:txBody>
      </p:sp>
    </p:spTree>
    <p:extLst>
      <p:ext uri="{BB962C8B-B14F-4D97-AF65-F5344CB8AC3E}">
        <p14:creationId xmlns:p14="http://schemas.microsoft.com/office/powerpoint/2010/main" val="29477555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dirty="0"/>
              <a:t>[Tyler] </a:t>
            </a:r>
            <a:r>
              <a:rPr lang="en-US" dirty="0">
                <a:latin typeface="Titillium Web"/>
                <a:ea typeface="Titillium Web"/>
                <a:cs typeface="Titillium Web"/>
                <a:sym typeface="Titillium Web"/>
              </a:rPr>
              <a:t>Players choose in which field they want to study. Each faculty presents different challenges, variables, and textbooks which students in those disciplines would recognize. The situational aspect was designed to be as realistic as possible, using actual required textbooks and cost data at uOttawa.</a:t>
            </a:r>
          </a:p>
          <a:p>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28</a:t>
            </a:fld>
            <a:endParaRPr lang="zh-CN" altLang="en-US"/>
          </a:p>
        </p:txBody>
      </p:sp>
    </p:spTree>
    <p:extLst>
      <p:ext uri="{BB962C8B-B14F-4D97-AF65-F5344CB8AC3E}">
        <p14:creationId xmlns:p14="http://schemas.microsoft.com/office/powerpoint/2010/main" val="36680971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fr-CA" dirty="0"/>
              <a:t>[Tyler] Once </a:t>
            </a:r>
            <a:r>
              <a:rPr lang="fr-CA" dirty="0" err="1"/>
              <a:t>players</a:t>
            </a:r>
            <a:r>
              <a:rPr lang="fr-CA" dirty="0"/>
              <a:t> </a:t>
            </a:r>
            <a:r>
              <a:rPr lang="fr-CA" dirty="0" err="1"/>
              <a:t>choose</a:t>
            </a:r>
            <a:r>
              <a:rPr lang="fr-CA" dirty="0"/>
              <a:t> a </a:t>
            </a:r>
            <a:r>
              <a:rPr lang="fr-CA" dirty="0" err="1"/>
              <a:t>faculty</a:t>
            </a:r>
            <a:r>
              <a:rPr lang="fr-CA" dirty="0"/>
              <a:t>, </a:t>
            </a:r>
            <a:r>
              <a:rPr lang="fr-CA" dirty="0" err="1"/>
              <a:t>their</a:t>
            </a:r>
            <a:r>
              <a:rPr lang="fr-CA" dirty="0"/>
              <a:t> </a:t>
            </a:r>
            <a:r>
              <a:rPr lang="fr-CA" dirty="0" err="1"/>
              <a:t>adventure</a:t>
            </a:r>
            <a:r>
              <a:rPr lang="fr-CA" dirty="0"/>
              <a:t> </a:t>
            </a:r>
            <a:r>
              <a:rPr lang="fr-CA" dirty="0" err="1"/>
              <a:t>begins</a:t>
            </a:r>
            <a:r>
              <a:rPr lang="fr-CA" dirty="0"/>
              <a:t>. In </a:t>
            </a:r>
            <a:r>
              <a:rPr lang="fr-CA" dirty="0" err="1"/>
              <a:t>this</a:t>
            </a:r>
            <a:r>
              <a:rPr lang="fr-CA" dirty="0"/>
              <a:t> case, </a:t>
            </a:r>
            <a:r>
              <a:rPr lang="fr-CA" dirty="0" err="1"/>
              <a:t>they</a:t>
            </a:r>
            <a:r>
              <a:rPr lang="fr-CA" dirty="0"/>
              <a:t> chose Science and are </a:t>
            </a:r>
            <a:r>
              <a:rPr lang="fr-CA" dirty="0" err="1"/>
              <a:t>now</a:t>
            </a:r>
            <a:r>
              <a:rPr lang="fr-CA" dirty="0"/>
              <a:t> </a:t>
            </a:r>
            <a:r>
              <a:rPr lang="fr-CA" dirty="0" err="1"/>
              <a:t>enrolled</a:t>
            </a:r>
            <a:r>
              <a:rPr lang="fr-CA" dirty="0"/>
              <a:t> in the </a:t>
            </a:r>
            <a:r>
              <a:rPr lang="fr-CA" dirty="0" err="1"/>
              <a:t>Honours</a:t>
            </a:r>
            <a:r>
              <a:rPr lang="fr-CA" dirty="0"/>
              <a:t> program in </a:t>
            </a:r>
            <a:r>
              <a:rPr lang="fr-CA" dirty="0" err="1"/>
              <a:t>Biomedical</a:t>
            </a:r>
            <a:r>
              <a:rPr lang="fr-CA" dirty="0"/>
              <a:t> Science.</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29</a:t>
            </a:fld>
            <a:endParaRPr lang="zh-CN" altLang="en-US"/>
          </a:p>
        </p:txBody>
      </p:sp>
    </p:spTree>
    <p:extLst>
      <p:ext uri="{BB962C8B-B14F-4D97-AF65-F5344CB8AC3E}">
        <p14:creationId xmlns:p14="http://schemas.microsoft.com/office/powerpoint/2010/main" val="526678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t>[Mélanie] - First, some context about the University of Ottawa.</a:t>
            </a:r>
          </a:p>
          <a:p>
            <a:pPr marL="0" lvl="0" indent="0" algn="l" rtl="0">
              <a:spcBef>
                <a:spcPts val="0"/>
              </a:spcBef>
              <a:spcAft>
                <a:spcPts val="0"/>
              </a:spcAft>
              <a:buNone/>
            </a:pPr>
            <a:endParaRPr lang="en-US" dirty="0"/>
          </a:p>
          <a:p>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3</a:t>
            </a:fld>
            <a:endParaRPr lang="zh-CN" altLang="en-US"/>
          </a:p>
        </p:txBody>
      </p:sp>
    </p:spTree>
    <p:extLst>
      <p:ext uri="{BB962C8B-B14F-4D97-AF65-F5344CB8AC3E}">
        <p14:creationId xmlns:p14="http://schemas.microsoft.com/office/powerpoint/2010/main" val="41713644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fr-CA" dirty="0"/>
              <a:t>[Tyler] This </a:t>
            </a:r>
            <a:r>
              <a:rPr lang="fr-CA" dirty="0" err="1"/>
              <a:t>student</a:t>
            </a:r>
            <a:r>
              <a:rPr lang="fr-CA" dirty="0"/>
              <a:t> has a budget of $350 and starts </a:t>
            </a:r>
            <a:r>
              <a:rPr lang="fr-CA" dirty="0" err="1"/>
              <a:t>with</a:t>
            </a:r>
            <a:r>
              <a:rPr lang="fr-CA" dirty="0"/>
              <a:t> 100% of </a:t>
            </a:r>
            <a:r>
              <a:rPr lang="fr-CA" dirty="0" err="1"/>
              <a:t>their</a:t>
            </a:r>
            <a:r>
              <a:rPr lang="fr-CA" dirty="0"/>
              <a:t> </a:t>
            </a:r>
            <a:r>
              <a:rPr lang="fr-CA" dirty="0" err="1"/>
              <a:t>energy</a:t>
            </a:r>
            <a:r>
              <a:rPr lang="fr-CA" dirty="0"/>
              <a:t>. </a:t>
            </a:r>
            <a:r>
              <a:rPr lang="fr-CA" dirty="0" err="1"/>
              <a:t>They</a:t>
            </a:r>
            <a:r>
              <a:rPr lang="fr-CA" dirty="0"/>
              <a:t> have four </a:t>
            </a:r>
            <a:r>
              <a:rPr lang="fr-CA" dirty="0" err="1"/>
              <a:t>required</a:t>
            </a:r>
            <a:r>
              <a:rPr lang="fr-CA" dirty="0"/>
              <a:t> </a:t>
            </a:r>
            <a:r>
              <a:rPr lang="fr-CA" dirty="0" err="1"/>
              <a:t>textbooks</a:t>
            </a:r>
            <a:r>
              <a:rPr lang="fr-CA" dirty="0"/>
              <a:t> to </a:t>
            </a:r>
            <a:r>
              <a:rPr lang="fr-CA" dirty="0" err="1"/>
              <a:t>acquire</a:t>
            </a:r>
            <a:r>
              <a:rPr lang="fr-CA" dirty="0"/>
              <a:t>. </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30</a:t>
            </a:fld>
            <a:endParaRPr lang="zh-CN" altLang="en-US"/>
          </a:p>
        </p:txBody>
      </p:sp>
    </p:spTree>
    <p:extLst>
      <p:ext uri="{BB962C8B-B14F-4D97-AF65-F5344CB8AC3E}">
        <p14:creationId xmlns:p14="http://schemas.microsoft.com/office/powerpoint/2010/main" val="14156144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fr-CA" dirty="0"/>
              <a:t>[Tyler] Of the four </a:t>
            </a:r>
            <a:r>
              <a:rPr lang="fr-CA" dirty="0" err="1"/>
              <a:t>textbooks</a:t>
            </a:r>
            <a:r>
              <a:rPr lang="fr-CA" dirty="0"/>
              <a:t>, one </a:t>
            </a:r>
            <a:r>
              <a:rPr lang="fr-CA" dirty="0" err="1"/>
              <a:t>is</a:t>
            </a:r>
            <a:r>
              <a:rPr lang="fr-CA" dirty="0"/>
              <a:t> an OER and the </a:t>
            </a:r>
            <a:r>
              <a:rPr lang="fr-CA" dirty="0" err="1"/>
              <a:t>student</a:t>
            </a:r>
            <a:r>
              <a:rPr lang="fr-CA" dirty="0"/>
              <a:t> </a:t>
            </a:r>
            <a:r>
              <a:rPr lang="fr-CA" dirty="0" err="1"/>
              <a:t>is</a:t>
            </a:r>
            <a:r>
              <a:rPr lang="fr-CA" dirty="0"/>
              <a:t> </a:t>
            </a:r>
            <a:r>
              <a:rPr lang="fr-CA" dirty="0" err="1"/>
              <a:t>invited</a:t>
            </a:r>
            <a:r>
              <a:rPr lang="fr-CA" dirty="0"/>
              <a:t> to </a:t>
            </a:r>
            <a:r>
              <a:rPr lang="fr-CA" dirty="0" err="1"/>
              <a:t>consult</a:t>
            </a:r>
            <a:r>
              <a:rPr lang="fr-CA" dirty="0"/>
              <a:t> </a:t>
            </a:r>
            <a:r>
              <a:rPr lang="fr-CA" dirty="0" err="1"/>
              <a:t>with</a:t>
            </a:r>
            <a:r>
              <a:rPr lang="fr-CA" dirty="0"/>
              <a:t> the Open </a:t>
            </a:r>
            <a:r>
              <a:rPr lang="fr-CA" dirty="0" err="1"/>
              <a:t>Education</a:t>
            </a:r>
            <a:r>
              <a:rPr lang="fr-CA" dirty="0"/>
              <a:t> </a:t>
            </a:r>
            <a:r>
              <a:rPr lang="fr-CA" dirty="0" err="1"/>
              <a:t>Librarian</a:t>
            </a:r>
            <a:r>
              <a:rPr lang="fr-CA" dirty="0"/>
              <a:t> to </a:t>
            </a:r>
            <a:r>
              <a:rPr lang="fr-CA" dirty="0" err="1"/>
              <a:t>learn</a:t>
            </a:r>
            <a:r>
              <a:rPr lang="fr-CA" dirty="0"/>
              <a:t> more.</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31</a:t>
            </a:fld>
            <a:endParaRPr lang="zh-CN" altLang="en-US"/>
          </a:p>
        </p:txBody>
      </p:sp>
    </p:spTree>
    <p:extLst>
      <p:ext uri="{BB962C8B-B14F-4D97-AF65-F5344CB8AC3E}">
        <p14:creationId xmlns:p14="http://schemas.microsoft.com/office/powerpoint/2010/main" val="39131428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fr-CA" dirty="0"/>
              <a:t>[Tyler] At the </a:t>
            </a:r>
            <a:r>
              <a:rPr lang="fr-CA" dirty="0" err="1"/>
              <a:t>CampusStore</a:t>
            </a:r>
            <a:r>
              <a:rPr lang="fr-CA" dirty="0"/>
              <a:t>, the </a:t>
            </a:r>
            <a:r>
              <a:rPr lang="fr-CA" dirty="0" err="1"/>
              <a:t>student</a:t>
            </a:r>
            <a:r>
              <a:rPr lang="fr-CA" dirty="0"/>
              <a:t> can </a:t>
            </a:r>
            <a:r>
              <a:rPr lang="fr-CA" dirty="0" err="1"/>
              <a:t>buy</a:t>
            </a:r>
            <a:r>
              <a:rPr lang="fr-CA" dirty="0"/>
              <a:t> all, </a:t>
            </a:r>
            <a:r>
              <a:rPr lang="fr-CA" dirty="0" err="1"/>
              <a:t>some</a:t>
            </a:r>
            <a:r>
              <a:rPr lang="fr-CA" dirty="0"/>
              <a:t> or none of the </a:t>
            </a:r>
            <a:r>
              <a:rPr lang="fr-CA" dirty="0" err="1"/>
              <a:t>texbooks</a:t>
            </a:r>
            <a:r>
              <a:rPr lang="fr-CA" dirty="0"/>
              <a:t>. In </a:t>
            </a:r>
            <a:r>
              <a:rPr lang="fr-CA" dirty="0" err="1"/>
              <a:t>this</a:t>
            </a:r>
            <a:r>
              <a:rPr lang="fr-CA" dirty="0"/>
              <a:t> case, </a:t>
            </a:r>
            <a:r>
              <a:rPr lang="fr-CA" dirty="0" err="1"/>
              <a:t>they</a:t>
            </a:r>
            <a:r>
              <a:rPr lang="fr-CA" dirty="0"/>
              <a:t> </a:t>
            </a:r>
            <a:r>
              <a:rPr lang="fr-CA" dirty="0" err="1"/>
              <a:t>decide</a:t>
            </a:r>
            <a:r>
              <a:rPr lang="fr-CA" dirty="0"/>
              <a:t> to </a:t>
            </a:r>
            <a:r>
              <a:rPr lang="fr-CA" dirty="0" err="1"/>
              <a:t>purchase</a:t>
            </a:r>
            <a:r>
              <a:rPr lang="fr-CA" dirty="0"/>
              <a:t> the least </a:t>
            </a:r>
            <a:r>
              <a:rPr lang="fr-CA" dirty="0" err="1"/>
              <a:t>expensive</a:t>
            </a:r>
            <a:r>
              <a:rPr lang="fr-CA" dirty="0"/>
              <a:t> one. </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32</a:t>
            </a:fld>
            <a:endParaRPr lang="zh-CN" altLang="en-US"/>
          </a:p>
        </p:txBody>
      </p:sp>
    </p:spTree>
    <p:extLst>
      <p:ext uri="{BB962C8B-B14F-4D97-AF65-F5344CB8AC3E}">
        <p14:creationId xmlns:p14="http://schemas.microsoft.com/office/powerpoint/2010/main" val="7634339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fr-CA" dirty="0"/>
              <a:t>[Tyler] Back on the </a:t>
            </a:r>
            <a:r>
              <a:rPr lang="fr-CA" dirty="0" err="1"/>
              <a:t>homepage</a:t>
            </a:r>
            <a:r>
              <a:rPr lang="fr-CA" dirty="0"/>
              <a:t>, the </a:t>
            </a:r>
            <a:r>
              <a:rPr lang="fr-CA" dirty="0" err="1"/>
              <a:t>student</a:t>
            </a:r>
            <a:r>
              <a:rPr lang="fr-CA" dirty="0"/>
              <a:t> </a:t>
            </a:r>
            <a:r>
              <a:rPr lang="fr-CA" dirty="0" err="1"/>
              <a:t>now</a:t>
            </a:r>
            <a:r>
              <a:rPr lang="fr-CA" dirty="0"/>
              <a:t> has a bit </a:t>
            </a:r>
            <a:r>
              <a:rPr lang="fr-CA" dirty="0" err="1"/>
              <a:t>less</a:t>
            </a:r>
            <a:r>
              <a:rPr lang="fr-CA" dirty="0"/>
              <a:t> </a:t>
            </a:r>
            <a:r>
              <a:rPr lang="fr-CA" dirty="0" err="1"/>
              <a:t>energy</a:t>
            </a:r>
            <a:r>
              <a:rPr lang="fr-CA" dirty="0"/>
              <a:t>, has </a:t>
            </a:r>
            <a:r>
              <a:rPr lang="fr-CA" dirty="0" err="1"/>
              <a:t>spent</a:t>
            </a:r>
            <a:r>
              <a:rPr lang="fr-CA" dirty="0"/>
              <a:t> more </a:t>
            </a:r>
            <a:r>
              <a:rPr lang="fr-CA" dirty="0" err="1"/>
              <a:t>than</a:t>
            </a:r>
            <a:r>
              <a:rPr lang="fr-CA" dirty="0"/>
              <a:t> a </a:t>
            </a:r>
            <a:r>
              <a:rPr lang="fr-CA" dirty="0" err="1"/>
              <a:t>third</a:t>
            </a:r>
            <a:r>
              <a:rPr lang="fr-CA" dirty="0"/>
              <a:t> of </a:t>
            </a:r>
            <a:r>
              <a:rPr lang="fr-CA" dirty="0" err="1"/>
              <a:t>their</a:t>
            </a:r>
            <a:r>
              <a:rPr lang="fr-CA" dirty="0"/>
              <a:t> budget on one book, but </a:t>
            </a:r>
            <a:r>
              <a:rPr lang="fr-CA" dirty="0" err="1"/>
              <a:t>is</a:t>
            </a:r>
            <a:r>
              <a:rPr lang="fr-CA" dirty="0"/>
              <a:t> </a:t>
            </a:r>
            <a:r>
              <a:rPr lang="fr-CA" dirty="0" err="1"/>
              <a:t>still</a:t>
            </a:r>
            <a:r>
              <a:rPr lang="fr-CA" dirty="0"/>
              <a:t> meeting </a:t>
            </a:r>
            <a:r>
              <a:rPr lang="fr-CA" dirty="0" err="1"/>
              <a:t>academic</a:t>
            </a:r>
            <a:r>
              <a:rPr lang="fr-CA" dirty="0"/>
              <a:t> expectations.</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33</a:t>
            </a:fld>
            <a:endParaRPr lang="zh-CN" altLang="en-US"/>
          </a:p>
        </p:txBody>
      </p:sp>
    </p:spTree>
    <p:extLst>
      <p:ext uri="{BB962C8B-B14F-4D97-AF65-F5344CB8AC3E}">
        <p14:creationId xmlns:p14="http://schemas.microsoft.com/office/powerpoint/2010/main" val="37251238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fr-CA" dirty="0"/>
              <a:t>[Tyler] Meeting </a:t>
            </a:r>
            <a:r>
              <a:rPr lang="fr-CA" dirty="0" err="1"/>
              <a:t>with</a:t>
            </a:r>
            <a:r>
              <a:rPr lang="fr-CA" dirty="0"/>
              <a:t> the Open </a:t>
            </a:r>
            <a:r>
              <a:rPr lang="fr-CA" dirty="0" err="1"/>
              <a:t>Education</a:t>
            </a:r>
            <a:r>
              <a:rPr lang="fr-CA" dirty="0"/>
              <a:t> </a:t>
            </a:r>
            <a:r>
              <a:rPr lang="fr-CA" dirty="0" err="1"/>
              <a:t>Librarian</a:t>
            </a:r>
            <a:r>
              <a:rPr lang="fr-CA" dirty="0"/>
              <a:t> </a:t>
            </a:r>
            <a:r>
              <a:rPr lang="fr-CA" dirty="0" err="1"/>
              <a:t>allows</a:t>
            </a:r>
            <a:r>
              <a:rPr lang="fr-CA" dirty="0"/>
              <a:t> the </a:t>
            </a:r>
            <a:r>
              <a:rPr lang="fr-CA" dirty="0" err="1"/>
              <a:t>student</a:t>
            </a:r>
            <a:r>
              <a:rPr lang="fr-CA" dirty="0"/>
              <a:t> to </a:t>
            </a:r>
            <a:r>
              <a:rPr lang="fr-CA" dirty="0" err="1"/>
              <a:t>learn</a:t>
            </a:r>
            <a:r>
              <a:rPr lang="fr-CA" dirty="0"/>
              <a:t> about OER…</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34</a:t>
            </a:fld>
            <a:endParaRPr lang="zh-CN" altLang="en-US"/>
          </a:p>
        </p:txBody>
      </p:sp>
    </p:spTree>
    <p:extLst>
      <p:ext uri="{BB962C8B-B14F-4D97-AF65-F5344CB8AC3E}">
        <p14:creationId xmlns:p14="http://schemas.microsoft.com/office/powerpoint/2010/main" val="40888694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fr-CA" dirty="0"/>
              <a:t>[Tyler] … and Creative Commons licences.</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35</a:t>
            </a:fld>
            <a:endParaRPr lang="zh-CN" altLang="en-US"/>
          </a:p>
        </p:txBody>
      </p:sp>
    </p:spTree>
    <p:extLst>
      <p:ext uri="{BB962C8B-B14F-4D97-AF65-F5344CB8AC3E}">
        <p14:creationId xmlns:p14="http://schemas.microsoft.com/office/powerpoint/2010/main" val="42024370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[Tyler] </a:t>
            </a:r>
            <a:r>
              <a:rPr lang="fr-CA" dirty="0" err="1"/>
              <a:t>Other</a:t>
            </a:r>
            <a:r>
              <a:rPr lang="fr-CA" dirty="0"/>
              <a:t> </a:t>
            </a:r>
            <a:r>
              <a:rPr lang="fr-CA" dirty="0" err="1"/>
              <a:t>game</a:t>
            </a:r>
            <a:r>
              <a:rPr lang="fr-CA" dirty="0"/>
              <a:t> </a:t>
            </a:r>
            <a:r>
              <a:rPr lang="fr-CA" dirty="0" err="1"/>
              <a:t>plays</a:t>
            </a:r>
            <a:r>
              <a:rPr lang="fr-CA" dirty="0"/>
              <a:t> </a:t>
            </a:r>
            <a:r>
              <a:rPr lang="fr-CA" dirty="0" err="1"/>
              <a:t>include</a:t>
            </a:r>
            <a:r>
              <a:rPr lang="fr-CA" dirty="0"/>
              <a:t>:</a:t>
            </a:r>
          </a:p>
          <a:p>
            <a:r>
              <a:rPr lang="fr-CA" dirty="0" err="1"/>
              <a:t>Studying</a:t>
            </a:r>
            <a:r>
              <a:rPr lang="fr-CA" dirty="0"/>
              <a:t> for an </a:t>
            </a:r>
            <a:r>
              <a:rPr lang="fr-CA" dirty="0" err="1"/>
              <a:t>upcoming</a:t>
            </a:r>
            <a:r>
              <a:rPr lang="fr-CA" dirty="0"/>
              <a:t> test</a:t>
            </a:r>
          </a:p>
          <a:p>
            <a:r>
              <a:rPr lang="fr-CA" dirty="0" err="1"/>
              <a:t>Going</a:t>
            </a:r>
            <a:r>
              <a:rPr lang="fr-CA" dirty="0"/>
              <a:t> for a </a:t>
            </a:r>
            <a:r>
              <a:rPr lang="fr-CA" dirty="0" err="1"/>
              <a:t>walk</a:t>
            </a:r>
            <a:endParaRPr lang="fr-CA" dirty="0"/>
          </a:p>
          <a:p>
            <a:r>
              <a:rPr lang="fr-CA" dirty="0" err="1"/>
              <a:t>Going</a:t>
            </a:r>
            <a:r>
              <a:rPr lang="fr-CA" dirty="0"/>
              <a:t> </a:t>
            </a:r>
            <a:r>
              <a:rPr lang="fr-CA" dirty="0" err="1"/>
              <a:t>into</a:t>
            </a:r>
            <a:r>
              <a:rPr lang="fr-CA" dirty="0"/>
              <a:t> </a:t>
            </a:r>
            <a:r>
              <a:rPr lang="fr-CA" dirty="0" err="1"/>
              <a:t>debt</a:t>
            </a:r>
            <a:endParaRPr lang="fr-CA" dirty="0"/>
          </a:p>
          <a:p>
            <a:r>
              <a:rPr lang="fr-CA" dirty="0" err="1"/>
              <a:t>Working</a:t>
            </a:r>
            <a:r>
              <a:rPr lang="fr-CA" dirty="0"/>
              <a:t> to </a:t>
            </a:r>
            <a:r>
              <a:rPr lang="fr-CA" dirty="0" err="1"/>
              <a:t>pay</a:t>
            </a:r>
            <a:r>
              <a:rPr lang="fr-CA" dirty="0"/>
              <a:t> the </a:t>
            </a:r>
            <a:r>
              <a:rPr lang="fr-CA" dirty="0" err="1"/>
              <a:t>textbook</a:t>
            </a:r>
            <a:r>
              <a:rPr lang="fr-CA" dirty="0"/>
              <a:t> </a:t>
            </a:r>
            <a:r>
              <a:rPr lang="fr-CA" dirty="0" err="1"/>
              <a:t>debt</a:t>
            </a:r>
            <a:endParaRPr lang="fr-CA" dirty="0"/>
          </a:p>
          <a:p>
            <a:r>
              <a:rPr lang="fr-CA" dirty="0" err="1"/>
              <a:t>Searching</a:t>
            </a:r>
            <a:r>
              <a:rPr lang="fr-CA" dirty="0"/>
              <a:t> for a </a:t>
            </a:r>
            <a:r>
              <a:rPr lang="fr-CA" dirty="0" err="1"/>
              <a:t>used</a:t>
            </a:r>
            <a:r>
              <a:rPr lang="fr-CA" dirty="0"/>
              <a:t> copy of a </a:t>
            </a:r>
            <a:r>
              <a:rPr lang="fr-CA" dirty="0" err="1"/>
              <a:t>textbook</a:t>
            </a:r>
            <a:r>
              <a:rPr lang="fr-CA" dirty="0"/>
              <a:t> at the </a:t>
            </a:r>
            <a:r>
              <a:rPr lang="fr-CA" dirty="0" err="1"/>
              <a:t>Thrift</a:t>
            </a:r>
            <a:r>
              <a:rPr lang="fr-CA" dirty="0"/>
              <a:t> Store</a:t>
            </a:r>
          </a:p>
          <a:p>
            <a:r>
              <a:rPr lang="fr-CA" dirty="0" err="1"/>
              <a:t>Going</a:t>
            </a:r>
            <a:r>
              <a:rPr lang="fr-CA" dirty="0"/>
              <a:t> to the restaurant</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36</a:t>
            </a:fld>
            <a:endParaRPr lang="zh-CN" altLang="en-US"/>
          </a:p>
        </p:txBody>
      </p:sp>
    </p:spTree>
    <p:extLst>
      <p:ext uri="{BB962C8B-B14F-4D97-AF65-F5344CB8AC3E}">
        <p14:creationId xmlns:p14="http://schemas.microsoft.com/office/powerpoint/2010/main" val="23090702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[Mélanie] At the time of </a:t>
            </a:r>
            <a:r>
              <a:rPr lang="fr-CA" dirty="0" err="1"/>
              <a:t>recording</a:t>
            </a:r>
            <a:r>
              <a:rPr lang="fr-CA" dirty="0"/>
              <a:t> </a:t>
            </a:r>
            <a:r>
              <a:rPr lang="fr-CA" dirty="0" err="1"/>
              <a:t>this</a:t>
            </a:r>
            <a:r>
              <a:rPr lang="fr-CA" dirty="0"/>
              <a:t> talk, the English version </a:t>
            </a:r>
            <a:r>
              <a:rPr lang="fr-CA" dirty="0" err="1"/>
              <a:t>is</a:t>
            </a:r>
            <a:r>
              <a:rPr lang="fr-CA" dirty="0"/>
              <a:t> </a:t>
            </a:r>
            <a:r>
              <a:rPr lang="fr-CA" dirty="0" err="1"/>
              <a:t>undergoing</a:t>
            </a:r>
            <a:r>
              <a:rPr lang="fr-CA" dirty="0"/>
              <a:t> </a:t>
            </a:r>
            <a:r>
              <a:rPr lang="fr-CA" dirty="0" err="1"/>
              <a:t>some</a:t>
            </a:r>
            <a:r>
              <a:rPr lang="fr-CA" dirty="0"/>
              <a:t> bug fixing. Tyler </a:t>
            </a:r>
            <a:r>
              <a:rPr lang="fr-CA" dirty="0" err="1"/>
              <a:t>is</a:t>
            </a:r>
            <a:r>
              <a:rPr lang="fr-CA" dirty="0"/>
              <a:t> </a:t>
            </a:r>
            <a:r>
              <a:rPr lang="fr-CA" dirty="0" err="1"/>
              <a:t>also</a:t>
            </a:r>
            <a:r>
              <a:rPr lang="fr-CA" dirty="0"/>
              <a:t> </a:t>
            </a:r>
            <a:r>
              <a:rPr lang="fr-CA" dirty="0" err="1"/>
              <a:t>working</a:t>
            </a:r>
            <a:r>
              <a:rPr lang="fr-CA" dirty="0"/>
              <a:t> on </a:t>
            </a:r>
            <a:r>
              <a:rPr lang="fr-CA" dirty="0" err="1"/>
              <a:t>completing</a:t>
            </a:r>
            <a:r>
              <a:rPr lang="fr-CA" dirty="0"/>
              <a:t> the French version. </a:t>
            </a:r>
            <a:r>
              <a:rPr lang="fr-CA" dirty="0" err="1"/>
              <a:t>We</a:t>
            </a:r>
            <a:r>
              <a:rPr lang="fr-CA" dirty="0"/>
              <a:t> are </a:t>
            </a:r>
            <a:r>
              <a:rPr lang="fr-CA" dirty="0" err="1"/>
              <a:t>aiming</a:t>
            </a:r>
            <a:r>
              <a:rPr lang="fr-CA" dirty="0"/>
              <a:t> to </a:t>
            </a:r>
            <a:r>
              <a:rPr lang="fr-CA" dirty="0" err="1"/>
              <a:t>make</a:t>
            </a:r>
            <a:r>
              <a:rPr lang="fr-CA" dirty="0"/>
              <a:t> </a:t>
            </a:r>
            <a:r>
              <a:rPr lang="fr-CA" dirty="0" err="1"/>
              <a:t>them</a:t>
            </a:r>
            <a:r>
              <a:rPr lang="fr-CA" dirty="0"/>
              <a:t> public </a:t>
            </a:r>
            <a:r>
              <a:rPr lang="fr-CA" dirty="0" err="1"/>
              <a:t>next</a:t>
            </a:r>
            <a:r>
              <a:rPr lang="fr-CA" dirty="0"/>
              <a:t> </a:t>
            </a:r>
            <a:r>
              <a:rPr lang="fr-CA" dirty="0" err="1"/>
              <a:t>February</a:t>
            </a:r>
            <a:r>
              <a:rPr lang="fr-CA" dirty="0"/>
              <a:t> and launch the </a:t>
            </a:r>
            <a:r>
              <a:rPr lang="fr-CA" dirty="0" err="1"/>
              <a:t>game</a:t>
            </a:r>
            <a:r>
              <a:rPr lang="fr-CA" dirty="0"/>
              <a:t> for Open </a:t>
            </a:r>
            <a:r>
              <a:rPr lang="fr-CA" dirty="0" err="1"/>
              <a:t>Education</a:t>
            </a:r>
            <a:r>
              <a:rPr lang="fr-CA" dirty="0"/>
              <a:t> Week 2024. </a:t>
            </a:r>
            <a:r>
              <a:rPr lang="fr-CA" dirty="0" err="1"/>
              <a:t>Then</a:t>
            </a:r>
            <a:r>
              <a:rPr lang="fr-CA" dirty="0"/>
              <a:t> </a:t>
            </a:r>
            <a:r>
              <a:rPr lang="fr-CA" dirty="0" err="1"/>
              <a:t>it</a:t>
            </a:r>
            <a:r>
              <a:rPr lang="fr-CA" dirty="0"/>
              <a:t> </a:t>
            </a:r>
            <a:r>
              <a:rPr lang="fr-CA" dirty="0" err="1"/>
              <a:t>will</a:t>
            </a:r>
            <a:r>
              <a:rPr lang="fr-CA" dirty="0"/>
              <a:t> </a:t>
            </a:r>
            <a:r>
              <a:rPr lang="fr-CA" dirty="0" err="1"/>
              <a:t>be</a:t>
            </a:r>
            <a:r>
              <a:rPr lang="fr-CA" dirty="0"/>
              <a:t> </a:t>
            </a:r>
            <a:r>
              <a:rPr lang="fr-CA" dirty="0" err="1"/>
              <a:t>indexed</a:t>
            </a:r>
            <a:r>
              <a:rPr lang="fr-CA" dirty="0"/>
              <a:t> on </a:t>
            </a:r>
            <a:r>
              <a:rPr lang="fr-CA" dirty="0" err="1"/>
              <a:t>various</a:t>
            </a:r>
            <a:r>
              <a:rPr lang="fr-CA" dirty="0"/>
              <a:t> sites for </a:t>
            </a:r>
            <a:r>
              <a:rPr lang="fr-CA" dirty="0" err="1"/>
              <a:t>greater</a:t>
            </a:r>
            <a:r>
              <a:rPr lang="fr-CA" dirty="0"/>
              <a:t> </a:t>
            </a:r>
            <a:r>
              <a:rPr lang="fr-CA" dirty="0" err="1"/>
              <a:t>discovery</a:t>
            </a:r>
            <a:r>
              <a:rPr lang="fr-CA" dirty="0"/>
              <a:t> and </a:t>
            </a:r>
            <a:r>
              <a:rPr lang="fr-CA" dirty="0" err="1"/>
              <a:t>track</a:t>
            </a:r>
            <a:r>
              <a:rPr lang="fr-CA" dirty="0"/>
              <a:t> </a:t>
            </a:r>
            <a:r>
              <a:rPr lang="fr-CA" dirty="0" err="1"/>
              <a:t>its</a:t>
            </a:r>
            <a:r>
              <a:rPr lang="fr-CA" dirty="0"/>
              <a:t> use and feedback.</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37</a:t>
            </a:fld>
            <a:endParaRPr lang="zh-CN" altLang="en-US"/>
          </a:p>
        </p:txBody>
      </p:sp>
    </p:spTree>
    <p:extLst>
      <p:ext uri="{BB962C8B-B14F-4D97-AF65-F5344CB8AC3E}">
        <p14:creationId xmlns:p14="http://schemas.microsoft.com/office/powerpoint/2010/main" val="14354888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[Mélanie] </a:t>
            </a:r>
            <a:r>
              <a:rPr lang="fr-CA" dirty="0" err="1"/>
              <a:t>Thank</a:t>
            </a:r>
            <a:r>
              <a:rPr lang="fr-CA" dirty="0"/>
              <a:t> </a:t>
            </a:r>
            <a:r>
              <a:rPr lang="fr-CA" dirty="0" err="1"/>
              <a:t>you</a:t>
            </a:r>
            <a:r>
              <a:rPr lang="fr-CA" dirty="0"/>
              <a:t> for </a:t>
            </a:r>
            <a:r>
              <a:rPr lang="fr-CA" dirty="0" err="1"/>
              <a:t>viewing</a:t>
            </a:r>
            <a:r>
              <a:rPr lang="fr-CA" dirty="0"/>
              <a:t> </a:t>
            </a:r>
            <a:r>
              <a:rPr lang="fr-CA" dirty="0" err="1"/>
              <a:t>our</a:t>
            </a:r>
            <a:r>
              <a:rPr lang="fr-CA" dirty="0"/>
              <a:t> presentation! </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38</a:t>
            </a:fld>
            <a:endParaRPr lang="zh-CN" altLang="en-US"/>
          </a:p>
        </p:txBody>
      </p:sp>
    </p:spTree>
    <p:extLst>
      <p:ext uri="{BB962C8B-B14F-4D97-AF65-F5344CB8AC3E}">
        <p14:creationId xmlns:p14="http://schemas.microsoft.com/office/powerpoint/2010/main" val="1457912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[Mélanie] </a:t>
            </a:r>
            <a:r>
              <a:rPr lang="en" dirty="0">
                <a:solidFill>
                  <a:schemeClr val="dk1"/>
                </a:solidFill>
              </a:rPr>
              <a:t>It is a bilingual (English-French) public research university located on the unceded territory of the Algonquin people in Canada’s national capital.</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4</a:t>
            </a:fld>
            <a:endParaRPr lang="zh-CN" altLang="en-US"/>
          </a:p>
        </p:txBody>
      </p:sp>
    </p:spTree>
    <p:extLst>
      <p:ext uri="{BB962C8B-B14F-4D97-AF65-F5344CB8AC3E}">
        <p14:creationId xmlns:p14="http://schemas.microsoft.com/office/powerpoint/2010/main" val="2790403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fr-CA" dirty="0"/>
              <a:t>[Mélanie] </a:t>
            </a:r>
            <a:r>
              <a:rPr lang="en-US" dirty="0">
                <a:solidFill>
                  <a:schemeClr val="dk1"/>
                </a:solidFill>
              </a:rPr>
              <a:t>It offers over 550 undergraduate, master’s, doctoral and professional programs.</a:t>
            </a:r>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5</a:t>
            </a:fld>
            <a:endParaRPr lang="zh-CN" altLang="en-US"/>
          </a:p>
        </p:txBody>
      </p:sp>
    </p:spTree>
    <p:extLst>
      <p:ext uri="{BB962C8B-B14F-4D97-AF65-F5344CB8AC3E}">
        <p14:creationId xmlns:p14="http://schemas.microsoft.com/office/powerpoint/2010/main" val="339805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[Mélanie] As of </a:t>
            </a:r>
            <a:r>
              <a:rPr lang="fr-CA" dirty="0" err="1"/>
              <a:t>September</a:t>
            </a:r>
            <a:r>
              <a:rPr lang="fr-CA" dirty="0"/>
              <a:t> 2023, t</a:t>
            </a:r>
            <a:r>
              <a:rPr lang="en" dirty="0">
                <a:solidFill>
                  <a:schemeClr val="dk1"/>
                </a:solidFill>
              </a:rPr>
              <a:t>here are about 48,000 students at the University of Ottawa. </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6</a:t>
            </a:fld>
            <a:endParaRPr lang="zh-CN" altLang="en-US"/>
          </a:p>
        </p:txBody>
      </p:sp>
    </p:spTree>
    <p:extLst>
      <p:ext uri="{BB962C8B-B14F-4D97-AF65-F5344CB8AC3E}">
        <p14:creationId xmlns:p14="http://schemas.microsoft.com/office/powerpoint/2010/main" val="40326153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[Mélanie] </a:t>
            </a:r>
            <a:r>
              <a:rPr lang="fr-CA" dirty="0" err="1"/>
              <a:t>Roughly</a:t>
            </a:r>
            <a:r>
              <a:rPr lang="fr-CA" dirty="0"/>
              <a:t> </a:t>
            </a:r>
            <a:r>
              <a:rPr lang="en" dirty="0">
                <a:solidFill>
                  <a:schemeClr val="dk1"/>
                </a:solidFill>
              </a:rPr>
              <a:t>70% of those students study in English while 30% study in French.</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7</a:t>
            </a:fld>
            <a:endParaRPr lang="zh-CN" altLang="en-US"/>
          </a:p>
        </p:txBody>
      </p:sp>
    </p:spTree>
    <p:extLst>
      <p:ext uri="{BB962C8B-B14F-4D97-AF65-F5344CB8AC3E}">
        <p14:creationId xmlns:p14="http://schemas.microsoft.com/office/powerpoint/2010/main" val="2112883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t>[Mélanie] The cost of textbooks has been on the Library’s radar since 2018.</a:t>
            </a:r>
          </a:p>
          <a:p>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8</a:t>
            </a:fld>
            <a:endParaRPr lang="zh-CN" altLang="en-US"/>
          </a:p>
        </p:txBody>
      </p:sp>
    </p:spTree>
    <p:extLst>
      <p:ext uri="{BB962C8B-B14F-4D97-AF65-F5344CB8AC3E}">
        <p14:creationId xmlns:p14="http://schemas.microsoft.com/office/powerpoint/2010/main" val="476643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[Mélanie] – In 2022-2023, </a:t>
            </a:r>
            <a:r>
              <a:rPr lang="fr-CA" dirty="0" err="1"/>
              <a:t>students</a:t>
            </a:r>
            <a:r>
              <a:rPr lang="fr-CA" dirty="0"/>
              <a:t> </a:t>
            </a:r>
            <a:r>
              <a:rPr lang="fr-CA" dirty="0" err="1"/>
              <a:t>were</a:t>
            </a:r>
            <a:r>
              <a:rPr lang="fr-CA" dirty="0"/>
              <a:t> </a:t>
            </a:r>
            <a:r>
              <a:rPr lang="fr-CA" dirty="0" err="1"/>
              <a:t>expected</a:t>
            </a:r>
            <a:r>
              <a:rPr lang="fr-CA" dirty="0"/>
              <a:t> to </a:t>
            </a:r>
            <a:r>
              <a:rPr lang="fr-CA" dirty="0" err="1"/>
              <a:t>spend</a:t>
            </a:r>
            <a:r>
              <a:rPr lang="fr-CA" dirty="0"/>
              <a:t> </a:t>
            </a:r>
            <a:r>
              <a:rPr lang="fr-CA" dirty="0" err="1"/>
              <a:t>between</a:t>
            </a:r>
            <a:r>
              <a:rPr lang="fr-CA" dirty="0"/>
              <a:t> $86 and $124 per course on </a:t>
            </a:r>
            <a:r>
              <a:rPr lang="fr-CA" dirty="0" err="1"/>
              <a:t>textbooks</a:t>
            </a:r>
            <a:r>
              <a:rPr lang="fr-CA" dirty="0"/>
              <a:t> in </a:t>
            </a:r>
            <a:r>
              <a:rPr lang="fr-CA" dirty="0" err="1"/>
              <a:t>undergraduate</a:t>
            </a:r>
            <a:r>
              <a:rPr lang="fr-CA" dirty="0"/>
              <a:t> programs.</a:t>
            </a:r>
            <a:endParaRPr lang="en-CA" dirty="0"/>
          </a:p>
        </p:txBody>
      </p:sp>
      <p:sp>
        <p:nvSpPr>
          <p:cNvPr id="4" name="Slide Number Placeholder 3"/>
          <p:cNvSpPr>
            <a:spLocks noGrp="1"/>
          </p:cNvSpPr>
          <p:nvPr>
            <p:ph type="sldNum" sz="quarter" idx="5"/>
          </p:nvPr>
        </p:nvSpPr>
        <p:spPr/>
        <p:txBody>
          <a:bodyPr/>
          <a:lstStyle/>
          <a:p>
            <a:fld id="{017105BD-6D6F-49DB-9DE4-D4A6452D7E5F}" type="slidenum">
              <a:rPr lang="zh-CN" altLang="en-US" smtClean="0"/>
              <a:t>9</a:t>
            </a:fld>
            <a:endParaRPr lang="zh-CN" altLang="en-US"/>
          </a:p>
        </p:txBody>
      </p:sp>
    </p:spTree>
    <p:extLst>
      <p:ext uri="{BB962C8B-B14F-4D97-AF65-F5344CB8AC3E}">
        <p14:creationId xmlns:p14="http://schemas.microsoft.com/office/powerpoint/2010/main" val="3750736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Image">
    <p:bg>
      <p:bgPr>
        <a:solidFill>
          <a:schemeClr val="accent3">
            <a:alpha val="20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C2501B-DEA6-190E-3633-E32F635B7CE1}"/>
              </a:ext>
            </a:extLst>
          </p:cNvPr>
          <p:cNvSpPr>
            <a:spLocks noGrp="1"/>
          </p:cNvSpPr>
          <p:nvPr>
            <p:ph type="title"/>
          </p:nvPr>
        </p:nvSpPr>
        <p:spPr>
          <a:xfrm>
            <a:off x="1484764" y="1986926"/>
            <a:ext cx="5257793" cy="2057441"/>
          </a:xfrm>
        </p:spPr>
        <p:txBody>
          <a:bodyPr>
            <a:noAutofit/>
          </a:bodyPr>
          <a:lstStyle/>
          <a:p>
            <a:r>
              <a:rPr lang="en-US" noProof="0"/>
              <a:t>Click to edit Master title style</a:t>
            </a:r>
            <a:endParaRPr lang="en-US" noProof="0" dirty="0"/>
          </a:p>
        </p:txBody>
      </p:sp>
      <p:cxnSp>
        <p:nvCxnSpPr>
          <p:cNvPr id="24" name="Straight Connector 2">
            <a:extLst>
              <a:ext uri="{FF2B5EF4-FFF2-40B4-BE49-F238E27FC236}">
                <a16:creationId xmlns:a16="http://schemas.microsoft.com/office/drawing/2014/main" id="{F1FCCFDB-D985-4322-AC87-F69214893708}"/>
              </a:ext>
            </a:extLst>
          </p:cNvPr>
          <p:cNvCxnSpPr/>
          <p:nvPr userDrawn="1"/>
        </p:nvCxnSpPr>
        <p:spPr>
          <a:xfrm>
            <a:off x="1509005" y="4172084"/>
            <a:ext cx="0" cy="760288"/>
          </a:xfrm>
          <a:prstGeom prst="line">
            <a:avLst/>
          </a:prstGeom>
          <a:noFill/>
          <a:ln w="19050" cap="flat" cmpd="sng" algn="ctr">
            <a:solidFill>
              <a:srgbClr val="D84400"/>
            </a:solidFill>
            <a:prstDash val="solid"/>
            <a:miter lim="800000"/>
          </a:ln>
          <a:effectLst/>
        </p:spPr>
      </p:cxnSp>
      <p:sp>
        <p:nvSpPr>
          <p:cNvPr id="27" name="Content placeholder 47" descr="Click icon to add picture">
            <a:extLst>
              <a:ext uri="{FF2B5EF4-FFF2-40B4-BE49-F238E27FC236}">
                <a16:creationId xmlns:a16="http://schemas.microsoft.com/office/drawing/2014/main" id="{EA8265B5-83C5-4AE9-88AB-3F2443B57F00}"/>
              </a:ext>
            </a:extLst>
          </p:cNvPr>
          <p:cNvSpPr>
            <a:spLocks noGrp="1"/>
          </p:cNvSpPr>
          <p:nvPr>
            <p:ph type="body" sz="quarter" idx="28" hasCustomPrompt="1"/>
          </p:nvPr>
        </p:nvSpPr>
        <p:spPr>
          <a:xfrm>
            <a:off x="1601366" y="4172084"/>
            <a:ext cx="1570612" cy="760288"/>
          </a:xfrm>
          <a:prstGeom prst="rect">
            <a:avLst/>
          </a:prstGeom>
        </p:spPr>
        <p:txBody>
          <a:bodyPr>
            <a:noAutofit/>
          </a:bodyPr>
          <a:lstStyle>
            <a:lvl1pPr marL="0" indent="0">
              <a:lnSpc>
                <a:spcPct val="100000"/>
              </a:lnSpc>
              <a:buNone/>
              <a:defRPr sz="1800" b="0">
                <a:solidFill>
                  <a:schemeClr val="accent6"/>
                </a:solidFill>
              </a:defRPr>
            </a:lvl1pPr>
            <a:lvl2pPr>
              <a:defRPr sz="1000"/>
            </a:lvl2pPr>
            <a:lvl3pPr>
              <a:defRPr sz="900"/>
            </a:lvl3pPr>
            <a:lvl4pPr>
              <a:defRPr sz="800"/>
            </a:lvl4pPr>
            <a:lvl5pPr>
              <a:defRPr sz="800"/>
            </a:lvl5pPr>
          </a:lstStyle>
          <a:p>
            <a:pPr lvl="0"/>
            <a:r>
              <a:rPr lang="en-US" altLang="zh-CN" noProof="0"/>
              <a:t>Click to edit Master title style </a:t>
            </a:r>
          </a:p>
        </p:txBody>
      </p:sp>
      <p:sp>
        <p:nvSpPr>
          <p:cNvPr id="47" name="Content placeholder 47">
            <a:extLst>
              <a:ext uri="{FF2B5EF4-FFF2-40B4-BE49-F238E27FC236}">
                <a16:creationId xmlns:a16="http://schemas.microsoft.com/office/drawing/2014/main" id="{0FFAAB58-ABE4-41AC-B94E-432936CE0301}"/>
              </a:ext>
            </a:extLst>
          </p:cNvPr>
          <p:cNvSpPr>
            <a:spLocks noGrp="1"/>
          </p:cNvSpPr>
          <p:nvPr>
            <p:ph type="pic" sz="quarter" idx="47" hasCustomPrompt="1"/>
          </p:nvPr>
        </p:nvSpPr>
        <p:spPr>
          <a:xfrm>
            <a:off x="6742557" y="821836"/>
            <a:ext cx="4405503" cy="5066346"/>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p:spPr>
        <p:txBody>
          <a:bodyPr anchor="ctr">
            <a:noAutofit/>
          </a:bodyPr>
          <a:lstStyle>
            <a:lvl1pPr marL="0" indent="0" algn="ctr">
              <a:buNone/>
              <a:defRPr>
                <a:solidFill>
                  <a:schemeClr val="accent6"/>
                </a:solidFill>
              </a:defRPr>
            </a:lvl1pPr>
          </a:lstStyle>
          <a:p>
            <a:r>
              <a:rPr lang="en-US" altLang="zh-CN" noProof="0" dirty="0"/>
              <a:t>Click icon to add picture≈≈</a:t>
            </a:r>
          </a:p>
        </p:txBody>
      </p:sp>
      <p:sp>
        <p:nvSpPr>
          <p:cNvPr id="9" name="Freeform: Shape 11">
            <a:extLst>
              <a:ext uri="{FF2B5EF4-FFF2-40B4-BE49-F238E27FC236}">
                <a16:creationId xmlns:a16="http://schemas.microsoft.com/office/drawing/2014/main" id="{9ECA281C-F2CB-AE9D-DCD6-F94D3FEE2E67}"/>
              </a:ext>
            </a:extLst>
          </p:cNvPr>
          <p:cNvSpPr/>
          <p:nvPr userDrawn="1"/>
        </p:nvSpPr>
        <p:spPr>
          <a:xfrm>
            <a:off x="7441324" y="5568778"/>
            <a:ext cx="829927" cy="949454"/>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8682" h="5032188">
                <a:moveTo>
                  <a:pt x="2187388" y="0"/>
                </a:moveTo>
                <a:lnTo>
                  <a:pt x="4386729" y="1261035"/>
                </a:lnTo>
                <a:cubicBezTo>
                  <a:pt x="4390713" y="2103718"/>
                  <a:pt x="4394698" y="2946400"/>
                  <a:pt x="4398682" y="3789083"/>
                </a:cubicBezTo>
                <a:lnTo>
                  <a:pt x="2193365" y="5032188"/>
                </a:lnTo>
                <a:lnTo>
                  <a:pt x="0" y="3783106"/>
                </a:lnTo>
                <a:lnTo>
                  <a:pt x="0" y="1267012"/>
                </a:lnTo>
                <a:lnTo>
                  <a:pt x="2187388" y="0"/>
                </a:lnTo>
                <a:close/>
              </a:path>
            </a:pathLst>
          </a:custGeom>
          <a:solidFill>
            <a:schemeClr val="accent3"/>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Posterama Text SemiBold"/>
              <a:ea typeface="+mn-ea"/>
              <a:cs typeface="+mn-cs"/>
            </a:endParaRPr>
          </a:p>
        </p:txBody>
      </p:sp>
    </p:spTree>
    <p:extLst>
      <p:ext uri="{BB962C8B-B14F-4D97-AF65-F5344CB8AC3E}">
        <p14:creationId xmlns:p14="http://schemas.microsoft.com/office/powerpoint/2010/main" val="3496649517"/>
      </p:ext>
    </p:extLst>
  </p:cSld>
  <p:clrMapOvr>
    <a:masterClrMapping/>
  </p:clrMapOvr>
  <p:extLst>
    <p:ext uri="{DCECCB84-F9BA-43D5-87BE-67443E8EF086}">
      <p15:sldGuideLst xmlns:p15="http://schemas.microsoft.com/office/powerpoint/2012/main">
        <p15:guide id="1" pos="528">
          <p15:clr>
            <a:srgbClr val="FBAE40"/>
          </p15:clr>
        </p15:guide>
        <p15:guide id="2" orient="horz" pos="52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 Column with Icons">
    <p:spTree>
      <p:nvGrpSpPr>
        <p:cNvPr id="1" name=""/>
        <p:cNvGrpSpPr/>
        <p:nvPr/>
      </p:nvGrpSpPr>
      <p:grpSpPr>
        <a:xfrm>
          <a:off x="0" y="0"/>
          <a:ext cx="0" cy="0"/>
          <a:chOff x="0" y="0"/>
          <a:chExt cx="0" cy="0"/>
        </a:xfrm>
      </p:grpSpPr>
      <p:sp>
        <p:nvSpPr>
          <p:cNvPr id="4" name="Freeform: Shape 6">
            <a:extLst>
              <a:ext uri="{FF2B5EF4-FFF2-40B4-BE49-F238E27FC236}">
                <a16:creationId xmlns:a16="http://schemas.microsoft.com/office/drawing/2014/main" id="{A533F602-EEC9-45F6-8223-8C8F4914919D}"/>
              </a:ext>
            </a:extLst>
          </p:cNvPr>
          <p:cNvSpPr/>
          <p:nvPr userDrawn="1"/>
        </p:nvSpPr>
        <p:spPr>
          <a:xfrm>
            <a:off x="2121636" y="2070606"/>
            <a:ext cx="1583013" cy="1841551"/>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5" name="Freeform: Shape 7">
            <a:extLst>
              <a:ext uri="{FF2B5EF4-FFF2-40B4-BE49-F238E27FC236}">
                <a16:creationId xmlns:a16="http://schemas.microsoft.com/office/drawing/2014/main" id="{08F73F8C-5CF8-4470-AE2B-8E6D7952FF3E}"/>
              </a:ext>
            </a:extLst>
          </p:cNvPr>
          <p:cNvSpPr/>
          <p:nvPr userDrawn="1"/>
        </p:nvSpPr>
        <p:spPr>
          <a:xfrm>
            <a:off x="4174867" y="2073440"/>
            <a:ext cx="1583013" cy="1841551"/>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6" name="Freeform: Shape 8">
            <a:extLst>
              <a:ext uri="{FF2B5EF4-FFF2-40B4-BE49-F238E27FC236}">
                <a16:creationId xmlns:a16="http://schemas.microsoft.com/office/drawing/2014/main" id="{1299AD72-44AB-4D37-ABBB-9E295508DDB5}"/>
              </a:ext>
            </a:extLst>
          </p:cNvPr>
          <p:cNvSpPr/>
          <p:nvPr userDrawn="1"/>
        </p:nvSpPr>
        <p:spPr>
          <a:xfrm>
            <a:off x="6308379" y="2064520"/>
            <a:ext cx="1583013" cy="1841551"/>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7" name="Freeform: Shape 9">
            <a:extLst>
              <a:ext uri="{FF2B5EF4-FFF2-40B4-BE49-F238E27FC236}">
                <a16:creationId xmlns:a16="http://schemas.microsoft.com/office/drawing/2014/main" id="{834981F1-A16D-4CA2-8001-0D2A65539268}"/>
              </a:ext>
            </a:extLst>
          </p:cNvPr>
          <p:cNvSpPr/>
          <p:nvPr userDrawn="1"/>
        </p:nvSpPr>
        <p:spPr>
          <a:xfrm>
            <a:off x="8407152" y="2068980"/>
            <a:ext cx="1583013" cy="1841551"/>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31" name="Content placeholder 47" descr="Click icon to add picture">
            <a:extLst>
              <a:ext uri="{FF2B5EF4-FFF2-40B4-BE49-F238E27FC236}">
                <a16:creationId xmlns:a16="http://schemas.microsoft.com/office/drawing/2014/main" id="{7AA46292-B7E4-4DB5-85D0-C4F19D66F86C}"/>
              </a:ext>
            </a:extLst>
          </p:cNvPr>
          <p:cNvSpPr>
            <a:spLocks noGrp="1"/>
          </p:cNvSpPr>
          <p:nvPr>
            <p:ph type="body" sz="quarter" idx="27" hasCustomPrompt="1"/>
          </p:nvPr>
        </p:nvSpPr>
        <p:spPr>
          <a:xfrm>
            <a:off x="821770" y="4416565"/>
            <a:ext cx="1877575" cy="506399"/>
          </a:xfrm>
          <a:prstGeom prst="rect">
            <a:avLst/>
          </a:prstGeom>
        </p:spPr>
        <p:txBody>
          <a:bodyPr>
            <a:noAutofit/>
          </a:bodyPr>
          <a:lstStyle>
            <a:lvl1pPr marL="0" indent="0" algn="ctr">
              <a:lnSpc>
                <a:spcPct val="100000"/>
              </a:lnSpc>
              <a:buNone/>
              <a:defRPr sz="1800" b="1">
                <a:solidFill>
                  <a:schemeClr val="accent6"/>
                </a:solidFill>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32" name="Content placeholder 47">
            <a:extLst>
              <a:ext uri="{FF2B5EF4-FFF2-40B4-BE49-F238E27FC236}">
                <a16:creationId xmlns:a16="http://schemas.microsoft.com/office/drawing/2014/main" id="{382E7D57-1A1A-432F-AEA9-9730DEE1572B}"/>
              </a:ext>
            </a:extLst>
          </p:cNvPr>
          <p:cNvSpPr>
            <a:spLocks noGrp="1"/>
          </p:cNvSpPr>
          <p:nvPr>
            <p:ph type="body" sz="quarter" idx="28" hasCustomPrompt="1"/>
          </p:nvPr>
        </p:nvSpPr>
        <p:spPr>
          <a:xfrm>
            <a:off x="912627" y="5007731"/>
            <a:ext cx="1691687" cy="811178"/>
          </a:xfrm>
          <a:prstGeom prst="rect">
            <a:avLst/>
          </a:prstGeom>
        </p:spPr>
        <p:txBody>
          <a:bodyPr>
            <a:noAutofit/>
          </a:bodyPr>
          <a:lstStyle>
            <a:lvl1pPr marL="0" indent="0" algn="ctr">
              <a:lnSpc>
                <a:spcPct val="100000"/>
              </a:lnSpc>
              <a:spcBef>
                <a:spcPts val="0"/>
              </a:spcBef>
              <a:buNone/>
              <a:defRPr lang="en-US" altLang="zh-CN" sz="1400" b="0" i="0" kern="1200" dirty="0">
                <a:solidFill>
                  <a:schemeClr val="accent6"/>
                </a:solidFill>
                <a:latin typeface="+mn-lt"/>
                <a:ea typeface="+mj-ea"/>
                <a:cs typeface="Posterama" panose="020B0504020200020000" pitchFamily="34" charset="0"/>
              </a:defRPr>
            </a:lvl1pPr>
            <a:lvl2pPr>
              <a:defRPr sz="1000"/>
            </a:lvl2pPr>
            <a:lvl3pPr>
              <a:defRPr sz="900"/>
            </a:lvl3pPr>
            <a:lvl4pPr>
              <a:defRPr sz="800"/>
            </a:lvl4pPr>
            <a:lvl5pPr>
              <a:defRPr sz="800"/>
            </a:lvl5pPr>
          </a:lstStyle>
          <a:p>
            <a:pPr marL="0" lvl="0" indent="0" algn="ctr" defTabSz="914400" rtl="0" eaLnBrk="1" latinLnBrk="0" hangingPunct="1">
              <a:lnSpc>
                <a:spcPct val="100000"/>
              </a:lnSpc>
              <a:spcBef>
                <a:spcPts val="1000"/>
              </a:spcBef>
              <a:buFont typeface="Arial" panose="020B0604020202020204" pitchFamily="34" charset="0"/>
              <a:buNone/>
            </a:pPr>
            <a:r>
              <a:rPr lang="en-US" altLang="zh-CN" dirty="0"/>
              <a:t>Click to edit Master text styles </a:t>
            </a:r>
          </a:p>
        </p:txBody>
      </p:sp>
      <p:sp>
        <p:nvSpPr>
          <p:cNvPr id="33" name="Content placeholder 47" descr="Click icon to add picture">
            <a:extLst>
              <a:ext uri="{FF2B5EF4-FFF2-40B4-BE49-F238E27FC236}">
                <a16:creationId xmlns:a16="http://schemas.microsoft.com/office/drawing/2014/main" id="{E51F0384-440E-45B9-91E7-78CA13DE0B98}"/>
              </a:ext>
            </a:extLst>
          </p:cNvPr>
          <p:cNvSpPr>
            <a:spLocks noGrp="1"/>
          </p:cNvSpPr>
          <p:nvPr>
            <p:ph type="body" sz="quarter" idx="49" hasCustomPrompt="1"/>
          </p:nvPr>
        </p:nvSpPr>
        <p:spPr>
          <a:xfrm>
            <a:off x="2888314" y="4416565"/>
            <a:ext cx="1877575" cy="506399"/>
          </a:xfrm>
          <a:prstGeom prst="rect">
            <a:avLst/>
          </a:prstGeom>
        </p:spPr>
        <p:txBody>
          <a:bodyPr>
            <a:noAutofit/>
          </a:bodyPr>
          <a:lstStyle>
            <a:lvl1pPr marL="0" indent="0" algn="ctr">
              <a:lnSpc>
                <a:spcPct val="100000"/>
              </a:lnSpc>
              <a:buNone/>
              <a:defRPr sz="1800" b="1">
                <a:solidFill>
                  <a:schemeClr val="accent6"/>
                </a:solidFill>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34" name="Content placeholder 47">
            <a:extLst>
              <a:ext uri="{FF2B5EF4-FFF2-40B4-BE49-F238E27FC236}">
                <a16:creationId xmlns:a16="http://schemas.microsoft.com/office/drawing/2014/main" id="{35EAE525-3692-40E8-894E-B19171FF64F6}"/>
              </a:ext>
            </a:extLst>
          </p:cNvPr>
          <p:cNvSpPr>
            <a:spLocks noGrp="1"/>
          </p:cNvSpPr>
          <p:nvPr>
            <p:ph type="body" sz="quarter" idx="50" hasCustomPrompt="1"/>
          </p:nvPr>
        </p:nvSpPr>
        <p:spPr>
          <a:xfrm>
            <a:off x="2979171" y="5007731"/>
            <a:ext cx="1691687" cy="811178"/>
          </a:xfrm>
          <a:prstGeom prst="rect">
            <a:avLst/>
          </a:prstGeom>
        </p:spPr>
        <p:txBody>
          <a:bodyPr>
            <a:noAutofit/>
          </a:bodyPr>
          <a:lstStyle>
            <a:lvl1pPr marL="0" indent="0" algn="ctr">
              <a:lnSpc>
                <a:spcPct val="100000"/>
              </a:lnSpc>
              <a:spcBef>
                <a:spcPts val="0"/>
              </a:spcBef>
              <a:buNone/>
              <a:defRPr lang="en-US" altLang="zh-CN" sz="1400" b="0" i="0" kern="1200" dirty="0">
                <a:solidFill>
                  <a:schemeClr val="accent6"/>
                </a:solidFill>
                <a:latin typeface="+mn-lt"/>
                <a:ea typeface="+mj-ea"/>
                <a:cs typeface="Posterama" panose="020B0504020200020000" pitchFamily="34" charset="0"/>
              </a:defRPr>
            </a:lvl1pPr>
            <a:lvl2pPr>
              <a:defRPr sz="1000"/>
            </a:lvl2pPr>
            <a:lvl3pPr>
              <a:defRPr sz="900"/>
            </a:lvl3pPr>
            <a:lvl4pPr>
              <a:defRPr sz="800"/>
            </a:lvl4pPr>
            <a:lvl5pPr>
              <a:defRPr sz="800"/>
            </a:lvl5pPr>
          </a:lstStyle>
          <a:p>
            <a:pPr marL="0" lvl="0" indent="0" algn="ctr" defTabSz="914400" rtl="0" eaLnBrk="1" latinLnBrk="0" hangingPunct="1">
              <a:lnSpc>
                <a:spcPct val="100000"/>
              </a:lnSpc>
              <a:spcBef>
                <a:spcPts val="1000"/>
              </a:spcBef>
              <a:buFont typeface="Arial" panose="020B0604020202020204" pitchFamily="34" charset="0"/>
              <a:buNone/>
            </a:pPr>
            <a:r>
              <a:rPr lang="en-US" altLang="zh-CN" dirty="0"/>
              <a:t>Click to edit Master text styles </a:t>
            </a:r>
          </a:p>
        </p:txBody>
      </p:sp>
      <p:sp>
        <p:nvSpPr>
          <p:cNvPr id="35" name="Content placeholder 47" descr="Click icon to add picture">
            <a:extLst>
              <a:ext uri="{FF2B5EF4-FFF2-40B4-BE49-F238E27FC236}">
                <a16:creationId xmlns:a16="http://schemas.microsoft.com/office/drawing/2014/main" id="{847DC539-F391-4470-96EB-486AB02DADBB}"/>
              </a:ext>
            </a:extLst>
          </p:cNvPr>
          <p:cNvSpPr>
            <a:spLocks noGrp="1"/>
          </p:cNvSpPr>
          <p:nvPr>
            <p:ph type="body" sz="quarter" idx="51" hasCustomPrompt="1"/>
          </p:nvPr>
        </p:nvSpPr>
        <p:spPr>
          <a:xfrm>
            <a:off x="5073898" y="4416565"/>
            <a:ext cx="1877575" cy="506399"/>
          </a:xfrm>
          <a:prstGeom prst="rect">
            <a:avLst/>
          </a:prstGeom>
        </p:spPr>
        <p:txBody>
          <a:bodyPr>
            <a:noAutofit/>
          </a:bodyPr>
          <a:lstStyle>
            <a:lvl1pPr marL="0" indent="0" algn="ctr">
              <a:lnSpc>
                <a:spcPct val="100000"/>
              </a:lnSpc>
              <a:buNone/>
              <a:defRPr sz="1800" b="1">
                <a:solidFill>
                  <a:schemeClr val="accent6"/>
                </a:solidFill>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36" name="Content placeholder 47">
            <a:extLst>
              <a:ext uri="{FF2B5EF4-FFF2-40B4-BE49-F238E27FC236}">
                <a16:creationId xmlns:a16="http://schemas.microsoft.com/office/drawing/2014/main" id="{50988645-D146-4AFE-B87D-279279577176}"/>
              </a:ext>
            </a:extLst>
          </p:cNvPr>
          <p:cNvSpPr>
            <a:spLocks noGrp="1"/>
          </p:cNvSpPr>
          <p:nvPr>
            <p:ph type="body" sz="quarter" idx="52" hasCustomPrompt="1"/>
          </p:nvPr>
        </p:nvSpPr>
        <p:spPr>
          <a:xfrm>
            <a:off x="5164755" y="5007731"/>
            <a:ext cx="1691687" cy="811178"/>
          </a:xfrm>
          <a:prstGeom prst="rect">
            <a:avLst/>
          </a:prstGeom>
        </p:spPr>
        <p:txBody>
          <a:bodyPr>
            <a:noAutofit/>
          </a:bodyPr>
          <a:lstStyle>
            <a:lvl1pPr marL="0" indent="0" algn="ctr">
              <a:lnSpc>
                <a:spcPct val="100000"/>
              </a:lnSpc>
              <a:spcBef>
                <a:spcPts val="0"/>
              </a:spcBef>
              <a:buNone/>
              <a:defRPr lang="en-US" altLang="zh-CN" sz="1400" b="0" i="0" kern="1200" dirty="0">
                <a:solidFill>
                  <a:schemeClr val="accent6"/>
                </a:solidFill>
                <a:latin typeface="+mn-lt"/>
                <a:ea typeface="+mj-ea"/>
                <a:cs typeface="Posterama" panose="020B0504020200020000" pitchFamily="34" charset="0"/>
              </a:defRPr>
            </a:lvl1pPr>
            <a:lvl2pPr>
              <a:defRPr sz="1000"/>
            </a:lvl2pPr>
            <a:lvl3pPr>
              <a:defRPr sz="900"/>
            </a:lvl3pPr>
            <a:lvl4pPr>
              <a:defRPr sz="800"/>
            </a:lvl4pPr>
            <a:lvl5pPr>
              <a:defRPr sz="800"/>
            </a:lvl5pPr>
          </a:lstStyle>
          <a:p>
            <a:pPr marL="0" lvl="0" indent="0" algn="ctr" defTabSz="914400" rtl="0" eaLnBrk="1" latinLnBrk="0" hangingPunct="1">
              <a:lnSpc>
                <a:spcPct val="100000"/>
              </a:lnSpc>
              <a:spcBef>
                <a:spcPts val="1000"/>
              </a:spcBef>
              <a:buFont typeface="Arial" panose="020B0604020202020204" pitchFamily="34" charset="0"/>
              <a:buNone/>
            </a:pPr>
            <a:r>
              <a:rPr lang="en-US" altLang="zh-CN" dirty="0"/>
              <a:t>Click to edit Master text styles </a:t>
            </a:r>
          </a:p>
        </p:txBody>
      </p:sp>
      <p:sp>
        <p:nvSpPr>
          <p:cNvPr id="37" name="Content placeholder 47" descr="Click icon to add picture">
            <a:extLst>
              <a:ext uri="{FF2B5EF4-FFF2-40B4-BE49-F238E27FC236}">
                <a16:creationId xmlns:a16="http://schemas.microsoft.com/office/drawing/2014/main" id="{6712E8AC-14E0-42CC-8037-7C1D0E044B61}"/>
              </a:ext>
            </a:extLst>
          </p:cNvPr>
          <p:cNvSpPr>
            <a:spLocks noGrp="1"/>
          </p:cNvSpPr>
          <p:nvPr>
            <p:ph type="body" sz="quarter" idx="53" hasCustomPrompt="1"/>
          </p:nvPr>
        </p:nvSpPr>
        <p:spPr>
          <a:xfrm>
            <a:off x="7259482" y="4416565"/>
            <a:ext cx="1877575" cy="506399"/>
          </a:xfrm>
          <a:prstGeom prst="rect">
            <a:avLst/>
          </a:prstGeom>
        </p:spPr>
        <p:txBody>
          <a:bodyPr>
            <a:noAutofit/>
          </a:bodyPr>
          <a:lstStyle>
            <a:lvl1pPr marL="0" indent="0" algn="ctr">
              <a:lnSpc>
                <a:spcPct val="100000"/>
              </a:lnSpc>
              <a:buNone/>
              <a:defRPr sz="1800" b="1">
                <a:solidFill>
                  <a:schemeClr val="accent6"/>
                </a:solidFill>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38" name="Content placeholder 47">
            <a:extLst>
              <a:ext uri="{FF2B5EF4-FFF2-40B4-BE49-F238E27FC236}">
                <a16:creationId xmlns:a16="http://schemas.microsoft.com/office/drawing/2014/main" id="{C68DF822-6F14-4839-BD33-6874C8136EE0}"/>
              </a:ext>
            </a:extLst>
          </p:cNvPr>
          <p:cNvSpPr>
            <a:spLocks noGrp="1"/>
          </p:cNvSpPr>
          <p:nvPr>
            <p:ph type="body" sz="quarter" idx="54" hasCustomPrompt="1"/>
          </p:nvPr>
        </p:nvSpPr>
        <p:spPr>
          <a:xfrm>
            <a:off x="7350339" y="5007731"/>
            <a:ext cx="1691687" cy="811178"/>
          </a:xfrm>
          <a:prstGeom prst="rect">
            <a:avLst/>
          </a:prstGeom>
        </p:spPr>
        <p:txBody>
          <a:bodyPr>
            <a:noAutofit/>
          </a:bodyPr>
          <a:lstStyle>
            <a:lvl1pPr marL="0" indent="0" algn="ctr">
              <a:lnSpc>
                <a:spcPct val="100000"/>
              </a:lnSpc>
              <a:spcBef>
                <a:spcPts val="0"/>
              </a:spcBef>
              <a:buNone/>
              <a:defRPr lang="en-US" altLang="zh-CN" sz="1400" b="0" i="0" kern="1200" dirty="0">
                <a:solidFill>
                  <a:schemeClr val="accent6"/>
                </a:solidFill>
                <a:latin typeface="+mn-lt"/>
                <a:ea typeface="+mj-ea"/>
                <a:cs typeface="Posterama" panose="020B0504020200020000" pitchFamily="34" charset="0"/>
              </a:defRPr>
            </a:lvl1pPr>
            <a:lvl2pPr>
              <a:defRPr sz="1000"/>
            </a:lvl2pPr>
            <a:lvl3pPr>
              <a:defRPr sz="900"/>
            </a:lvl3pPr>
            <a:lvl4pPr>
              <a:defRPr sz="800"/>
            </a:lvl4pPr>
            <a:lvl5pPr>
              <a:defRPr sz="800"/>
            </a:lvl5pPr>
          </a:lstStyle>
          <a:p>
            <a:pPr marL="0" lvl="0" indent="0" algn="ctr" defTabSz="914400" rtl="0" eaLnBrk="1" latinLnBrk="0" hangingPunct="1">
              <a:lnSpc>
                <a:spcPct val="100000"/>
              </a:lnSpc>
              <a:spcBef>
                <a:spcPts val="1000"/>
              </a:spcBef>
              <a:buFont typeface="Arial" panose="020B0604020202020204" pitchFamily="34" charset="0"/>
              <a:buNone/>
            </a:pPr>
            <a:r>
              <a:rPr lang="en-US" altLang="zh-CN" dirty="0"/>
              <a:t>Click to edit Master text styles </a:t>
            </a:r>
          </a:p>
        </p:txBody>
      </p:sp>
      <p:sp>
        <p:nvSpPr>
          <p:cNvPr id="39" name="Content placeholder 47" descr="Click icon to add picture">
            <a:extLst>
              <a:ext uri="{FF2B5EF4-FFF2-40B4-BE49-F238E27FC236}">
                <a16:creationId xmlns:a16="http://schemas.microsoft.com/office/drawing/2014/main" id="{2D1F75C7-DA21-4400-B066-F38190B4F520}"/>
              </a:ext>
            </a:extLst>
          </p:cNvPr>
          <p:cNvSpPr>
            <a:spLocks noGrp="1"/>
          </p:cNvSpPr>
          <p:nvPr>
            <p:ph type="body" sz="quarter" idx="55" hasCustomPrompt="1"/>
          </p:nvPr>
        </p:nvSpPr>
        <p:spPr>
          <a:xfrm>
            <a:off x="9445066" y="4416565"/>
            <a:ext cx="1877575" cy="506399"/>
          </a:xfrm>
          <a:prstGeom prst="rect">
            <a:avLst/>
          </a:prstGeom>
        </p:spPr>
        <p:txBody>
          <a:bodyPr>
            <a:noAutofit/>
          </a:bodyPr>
          <a:lstStyle>
            <a:lvl1pPr marL="0" indent="0" algn="ctr">
              <a:lnSpc>
                <a:spcPct val="100000"/>
              </a:lnSpc>
              <a:buNone/>
              <a:defRPr sz="1800" b="1">
                <a:solidFill>
                  <a:schemeClr val="accent6"/>
                </a:solidFill>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40" name="Content placeholder 47">
            <a:extLst>
              <a:ext uri="{FF2B5EF4-FFF2-40B4-BE49-F238E27FC236}">
                <a16:creationId xmlns:a16="http://schemas.microsoft.com/office/drawing/2014/main" id="{F7CF6BF0-A40D-4F18-B9DF-D9C4106065D2}"/>
              </a:ext>
            </a:extLst>
          </p:cNvPr>
          <p:cNvSpPr>
            <a:spLocks noGrp="1"/>
          </p:cNvSpPr>
          <p:nvPr>
            <p:ph type="body" sz="quarter" idx="56" hasCustomPrompt="1"/>
          </p:nvPr>
        </p:nvSpPr>
        <p:spPr>
          <a:xfrm>
            <a:off x="9535923" y="5007731"/>
            <a:ext cx="1691687" cy="811178"/>
          </a:xfrm>
          <a:prstGeom prst="rect">
            <a:avLst/>
          </a:prstGeom>
        </p:spPr>
        <p:txBody>
          <a:bodyPr>
            <a:noAutofit/>
          </a:bodyPr>
          <a:lstStyle>
            <a:lvl1pPr marL="0" indent="0" algn="ctr">
              <a:lnSpc>
                <a:spcPct val="100000"/>
              </a:lnSpc>
              <a:spcBef>
                <a:spcPts val="0"/>
              </a:spcBef>
              <a:buNone/>
              <a:defRPr lang="en-US" altLang="zh-CN" sz="1400" b="0" i="0" kern="1200" dirty="0">
                <a:solidFill>
                  <a:schemeClr val="accent6"/>
                </a:solidFill>
                <a:latin typeface="+mn-lt"/>
                <a:ea typeface="+mj-ea"/>
                <a:cs typeface="Posterama" panose="020B0504020200020000" pitchFamily="34" charset="0"/>
              </a:defRPr>
            </a:lvl1pPr>
            <a:lvl2pPr>
              <a:defRPr sz="1000"/>
            </a:lvl2pPr>
            <a:lvl3pPr>
              <a:defRPr sz="900"/>
            </a:lvl3pPr>
            <a:lvl4pPr>
              <a:defRPr sz="800"/>
            </a:lvl4pPr>
            <a:lvl5pPr>
              <a:defRPr sz="800"/>
            </a:lvl5pPr>
          </a:lstStyle>
          <a:p>
            <a:pPr marL="0" lvl="0" indent="0" algn="ctr" defTabSz="914400" rtl="0" eaLnBrk="1" latinLnBrk="0" hangingPunct="1">
              <a:lnSpc>
                <a:spcPct val="100000"/>
              </a:lnSpc>
              <a:spcBef>
                <a:spcPts val="1000"/>
              </a:spcBef>
              <a:buFont typeface="Arial" panose="020B0604020202020204" pitchFamily="34" charset="0"/>
              <a:buNone/>
            </a:pPr>
            <a:r>
              <a:rPr lang="en-US" altLang="zh-CN" dirty="0"/>
              <a:t>Click to edit Master text styles </a:t>
            </a:r>
          </a:p>
        </p:txBody>
      </p:sp>
      <p:sp>
        <p:nvSpPr>
          <p:cNvPr id="41" name="Content placeholder 47">
            <a:extLst>
              <a:ext uri="{FF2B5EF4-FFF2-40B4-BE49-F238E27FC236}">
                <a16:creationId xmlns:a16="http://schemas.microsoft.com/office/drawing/2014/main" id="{95C6B2A2-937E-4C7D-92E3-8A105DD43A98}"/>
              </a:ext>
            </a:extLst>
          </p:cNvPr>
          <p:cNvSpPr>
            <a:spLocks noGrp="1"/>
          </p:cNvSpPr>
          <p:nvPr>
            <p:ph type="pic" sz="quarter" idx="57"/>
          </p:nvPr>
        </p:nvSpPr>
        <p:spPr>
          <a:xfrm>
            <a:off x="983282" y="2073439"/>
            <a:ext cx="1621032" cy="1841551"/>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a:solidFill>
            <a:schemeClr val="bg1">
              <a:lumMod val="95000"/>
            </a:schemeClr>
          </a:solidFill>
        </p:spPr>
        <p:txBody>
          <a:bodyPr anchor="ctr">
            <a:noAutofit/>
          </a:bodyPr>
          <a:lstStyle>
            <a:lvl1pPr marL="0" indent="0" algn="ctr">
              <a:buNone/>
              <a:defRPr sz="1000">
                <a:solidFill>
                  <a:schemeClr val="accent6"/>
                </a:solidFill>
              </a:defRPr>
            </a:lvl1pPr>
          </a:lstStyle>
          <a:p>
            <a:r>
              <a:rPr lang="en-US" altLang="zh-CN"/>
              <a:t>Click icon to add picture</a:t>
            </a:r>
            <a:endParaRPr lang="zh-CN" altLang="en-US"/>
          </a:p>
        </p:txBody>
      </p:sp>
      <p:sp>
        <p:nvSpPr>
          <p:cNvPr id="42" name="Content placeholder 47">
            <a:extLst>
              <a:ext uri="{FF2B5EF4-FFF2-40B4-BE49-F238E27FC236}">
                <a16:creationId xmlns:a16="http://schemas.microsoft.com/office/drawing/2014/main" id="{A9ECEF10-95EB-4F03-B3B1-8FC0E421618E}"/>
              </a:ext>
            </a:extLst>
          </p:cNvPr>
          <p:cNvSpPr>
            <a:spLocks noGrp="1"/>
          </p:cNvSpPr>
          <p:nvPr>
            <p:ph type="pic" sz="quarter" idx="58"/>
          </p:nvPr>
        </p:nvSpPr>
        <p:spPr>
          <a:xfrm>
            <a:off x="3109346" y="2073439"/>
            <a:ext cx="1621032" cy="1841551"/>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a:solidFill>
            <a:schemeClr val="bg1">
              <a:lumMod val="95000"/>
            </a:schemeClr>
          </a:solidFill>
        </p:spPr>
        <p:txBody>
          <a:bodyPr anchor="ctr">
            <a:noAutofit/>
          </a:bodyPr>
          <a:lstStyle>
            <a:lvl1pPr marL="0" indent="0" algn="ctr">
              <a:buNone/>
              <a:defRPr sz="1000">
                <a:solidFill>
                  <a:schemeClr val="accent6"/>
                </a:solidFill>
              </a:defRPr>
            </a:lvl1pPr>
          </a:lstStyle>
          <a:p>
            <a:r>
              <a:rPr lang="en-US" altLang="zh-CN"/>
              <a:t>Click icon to add picture</a:t>
            </a:r>
            <a:endParaRPr lang="zh-CN" altLang="en-US"/>
          </a:p>
        </p:txBody>
      </p:sp>
      <p:sp>
        <p:nvSpPr>
          <p:cNvPr id="43" name="Content placeholder 47">
            <a:extLst>
              <a:ext uri="{FF2B5EF4-FFF2-40B4-BE49-F238E27FC236}">
                <a16:creationId xmlns:a16="http://schemas.microsoft.com/office/drawing/2014/main" id="{12D92FE1-9874-49B8-8FDC-F903A4843015}"/>
              </a:ext>
            </a:extLst>
          </p:cNvPr>
          <p:cNvSpPr>
            <a:spLocks noGrp="1"/>
          </p:cNvSpPr>
          <p:nvPr>
            <p:ph type="pic" sz="quarter" idx="59"/>
          </p:nvPr>
        </p:nvSpPr>
        <p:spPr>
          <a:xfrm>
            <a:off x="5235410" y="2073439"/>
            <a:ext cx="1621032" cy="1841551"/>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a:solidFill>
            <a:schemeClr val="bg1">
              <a:lumMod val="95000"/>
            </a:schemeClr>
          </a:solidFill>
        </p:spPr>
        <p:txBody>
          <a:bodyPr anchor="ctr">
            <a:noAutofit/>
          </a:bodyPr>
          <a:lstStyle>
            <a:lvl1pPr marL="0" indent="0" algn="ctr">
              <a:buNone/>
              <a:defRPr sz="1000">
                <a:solidFill>
                  <a:schemeClr val="accent6"/>
                </a:solidFill>
              </a:defRPr>
            </a:lvl1pPr>
          </a:lstStyle>
          <a:p>
            <a:r>
              <a:rPr lang="en-US" altLang="zh-CN"/>
              <a:t>Click icon to add picture</a:t>
            </a:r>
            <a:endParaRPr lang="zh-CN" altLang="en-US"/>
          </a:p>
        </p:txBody>
      </p:sp>
      <p:sp>
        <p:nvSpPr>
          <p:cNvPr id="44" name="Content placeholder 47">
            <a:extLst>
              <a:ext uri="{FF2B5EF4-FFF2-40B4-BE49-F238E27FC236}">
                <a16:creationId xmlns:a16="http://schemas.microsoft.com/office/drawing/2014/main" id="{12070F52-AB91-476E-9FE0-5403568A11DD}"/>
              </a:ext>
            </a:extLst>
          </p:cNvPr>
          <p:cNvSpPr>
            <a:spLocks noGrp="1"/>
          </p:cNvSpPr>
          <p:nvPr>
            <p:ph type="pic" sz="quarter" idx="60"/>
          </p:nvPr>
        </p:nvSpPr>
        <p:spPr>
          <a:xfrm>
            <a:off x="7361474" y="2073439"/>
            <a:ext cx="1621032" cy="1841551"/>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a:solidFill>
            <a:schemeClr val="bg1">
              <a:lumMod val="95000"/>
            </a:schemeClr>
          </a:solidFill>
        </p:spPr>
        <p:txBody>
          <a:bodyPr anchor="ctr">
            <a:noAutofit/>
          </a:bodyPr>
          <a:lstStyle>
            <a:lvl1pPr marL="0" indent="0" algn="ctr">
              <a:buNone/>
              <a:defRPr sz="1000">
                <a:solidFill>
                  <a:schemeClr val="accent6"/>
                </a:solidFill>
              </a:defRPr>
            </a:lvl1pPr>
          </a:lstStyle>
          <a:p>
            <a:r>
              <a:rPr lang="en-US" altLang="zh-CN"/>
              <a:t>Click icon to add picture</a:t>
            </a:r>
            <a:endParaRPr lang="zh-CN" altLang="en-US"/>
          </a:p>
        </p:txBody>
      </p:sp>
      <p:sp>
        <p:nvSpPr>
          <p:cNvPr id="45" name="Content placeholder 47">
            <a:extLst>
              <a:ext uri="{FF2B5EF4-FFF2-40B4-BE49-F238E27FC236}">
                <a16:creationId xmlns:a16="http://schemas.microsoft.com/office/drawing/2014/main" id="{13AE459B-26D7-43FC-BE0B-EF7B119D7D40}"/>
              </a:ext>
            </a:extLst>
          </p:cNvPr>
          <p:cNvSpPr>
            <a:spLocks noGrp="1"/>
          </p:cNvSpPr>
          <p:nvPr>
            <p:ph type="pic" sz="quarter" idx="61"/>
          </p:nvPr>
        </p:nvSpPr>
        <p:spPr>
          <a:xfrm>
            <a:off x="9487536" y="2073439"/>
            <a:ext cx="1621032" cy="1841551"/>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a:solidFill>
            <a:schemeClr val="bg1">
              <a:lumMod val="95000"/>
            </a:schemeClr>
          </a:solidFill>
        </p:spPr>
        <p:txBody>
          <a:bodyPr anchor="ctr">
            <a:noAutofit/>
          </a:bodyPr>
          <a:lstStyle>
            <a:lvl1pPr marL="0" indent="0" algn="ctr">
              <a:buNone/>
              <a:defRPr sz="1000">
                <a:solidFill>
                  <a:schemeClr val="accent6"/>
                </a:solidFill>
              </a:defRPr>
            </a:lvl1pPr>
          </a:lstStyle>
          <a:p>
            <a:r>
              <a:rPr lang="en-US" altLang="zh-CN"/>
              <a:t>Click icon to add picture</a:t>
            </a:r>
            <a:endParaRPr lang="zh-CN" altLang="en-US"/>
          </a:p>
        </p:txBody>
      </p:sp>
      <p:sp>
        <p:nvSpPr>
          <p:cNvPr id="25" name="Title Placeholder 4">
            <a:extLst>
              <a:ext uri="{FF2B5EF4-FFF2-40B4-BE49-F238E27FC236}">
                <a16:creationId xmlns:a16="http://schemas.microsoft.com/office/drawing/2014/main" id="{C8ECEE37-7B17-4FD7-2612-FBD357E104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lvl1pPr algn="ctr">
              <a:defRPr>
                <a:solidFill>
                  <a:schemeClr val="accent6"/>
                </a:solidFill>
              </a:defRPr>
            </a:lvl1pPr>
          </a:lstStyle>
          <a:p>
            <a:r>
              <a:rPr lang="en-US"/>
              <a:t>Click to edit Master title style</a:t>
            </a:r>
            <a:endParaRPr lang="en-US" dirty="0"/>
          </a:p>
        </p:txBody>
      </p:sp>
      <p:sp>
        <p:nvSpPr>
          <p:cNvPr id="2" name="Footer Placeholder 1">
            <a:extLst>
              <a:ext uri="{FF2B5EF4-FFF2-40B4-BE49-F238E27FC236}">
                <a16:creationId xmlns:a16="http://schemas.microsoft.com/office/drawing/2014/main" id="{F7F2CD23-FF0B-8184-9F40-957043412F1C}"/>
              </a:ext>
            </a:extLst>
          </p:cNvPr>
          <p:cNvSpPr>
            <a:spLocks noGrp="1"/>
          </p:cNvSpPr>
          <p:nvPr>
            <p:ph type="ftr" sz="quarter" idx="62"/>
          </p:nvPr>
        </p:nvSpPr>
        <p:spPr/>
        <p:txBody>
          <a:bodyPr>
            <a:noAutofit/>
          </a:bodyPr>
          <a:lstStyle>
            <a:lvl1pPr>
              <a:defRPr>
                <a:solidFill>
                  <a:schemeClr val="accent6"/>
                </a:solidFill>
              </a:defRPr>
            </a:lvl1pPr>
          </a:lstStyle>
          <a:p>
            <a:r>
              <a:rPr lang="en-US"/>
              <a:t>Presentation title</a:t>
            </a:r>
            <a:endParaRPr lang="en-US" dirty="0"/>
          </a:p>
        </p:txBody>
      </p:sp>
      <p:sp>
        <p:nvSpPr>
          <p:cNvPr id="3" name="Slide Number Placeholder 2">
            <a:extLst>
              <a:ext uri="{FF2B5EF4-FFF2-40B4-BE49-F238E27FC236}">
                <a16:creationId xmlns:a16="http://schemas.microsoft.com/office/drawing/2014/main" id="{7876D293-58F2-B8E9-6576-2676F210D7CF}"/>
              </a:ext>
            </a:extLst>
          </p:cNvPr>
          <p:cNvSpPr>
            <a:spLocks noGrp="1"/>
          </p:cNvSpPr>
          <p:nvPr>
            <p:ph type="sldNum" sz="quarter" idx="63"/>
          </p:nvPr>
        </p:nvSpPr>
        <p:spPr/>
        <p:txBody>
          <a:bodyPr>
            <a:noAutofit/>
          </a:bodyPr>
          <a:lstStyle>
            <a:lvl1pPr>
              <a:defRPr>
                <a:solidFill>
                  <a:schemeClr val="accent6"/>
                </a:solidFill>
              </a:defRPr>
            </a:lvl1p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693317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 Column">
    <p:spTree>
      <p:nvGrpSpPr>
        <p:cNvPr id="1" name=""/>
        <p:cNvGrpSpPr/>
        <p:nvPr/>
      </p:nvGrpSpPr>
      <p:grpSpPr>
        <a:xfrm>
          <a:off x="0" y="0"/>
          <a:ext cx="0" cy="0"/>
          <a:chOff x="0" y="0"/>
          <a:chExt cx="0" cy="0"/>
        </a:xfrm>
      </p:grpSpPr>
      <p:sp>
        <p:nvSpPr>
          <p:cNvPr id="32" name="Content placeholder 47">
            <a:extLst>
              <a:ext uri="{FF2B5EF4-FFF2-40B4-BE49-F238E27FC236}">
                <a16:creationId xmlns:a16="http://schemas.microsoft.com/office/drawing/2014/main" id="{67FF6BA4-2B1B-4B51-9FE3-A67E3DCC3184}"/>
              </a:ext>
            </a:extLst>
          </p:cNvPr>
          <p:cNvSpPr>
            <a:spLocks noGrp="1"/>
          </p:cNvSpPr>
          <p:nvPr>
            <p:ph type="body" sz="quarter" idx="32" hasCustomPrompt="1"/>
          </p:nvPr>
        </p:nvSpPr>
        <p:spPr>
          <a:xfrm>
            <a:off x="838200" y="2929823"/>
            <a:ext cx="1865376" cy="2464293"/>
          </a:xfrm>
          <a:prstGeom prst="rect">
            <a:avLst/>
          </a:prstGeom>
          <a:ln w="19050">
            <a:solidFill>
              <a:schemeClr val="accent3"/>
            </a:solidFill>
          </a:ln>
        </p:spPr>
        <p:txBody>
          <a:bodyPr tIns="219456">
            <a:noAutofit/>
          </a:bodyPr>
          <a:lstStyle>
            <a:lvl1pPr marL="0" indent="0" algn="ctr">
              <a:lnSpc>
                <a:spcPct val="100000"/>
              </a:lnSpc>
              <a:spcBef>
                <a:spcPts val="0"/>
              </a:spcBef>
              <a:buNone/>
              <a:defRPr sz="15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30" name="Content placeholder 47">
            <a:extLst>
              <a:ext uri="{FF2B5EF4-FFF2-40B4-BE49-F238E27FC236}">
                <a16:creationId xmlns:a16="http://schemas.microsoft.com/office/drawing/2014/main" id="{88E2377A-ED6B-4D69-A9DC-647CB22A5204}"/>
              </a:ext>
            </a:extLst>
          </p:cNvPr>
          <p:cNvSpPr>
            <a:spLocks noGrp="1"/>
          </p:cNvSpPr>
          <p:nvPr>
            <p:ph type="body" sz="quarter" idx="50" hasCustomPrompt="1"/>
          </p:nvPr>
        </p:nvSpPr>
        <p:spPr>
          <a:xfrm>
            <a:off x="3000303" y="2929823"/>
            <a:ext cx="1867186" cy="2471878"/>
          </a:xfrm>
          <a:prstGeom prst="rect">
            <a:avLst/>
          </a:prstGeom>
          <a:ln w="19050">
            <a:solidFill>
              <a:schemeClr val="accent3"/>
            </a:solidFill>
          </a:ln>
        </p:spPr>
        <p:txBody>
          <a:bodyPr tIns="219456">
            <a:noAutofit/>
          </a:bodyPr>
          <a:lstStyle>
            <a:lvl1pPr marL="0" indent="0" algn="ctr">
              <a:lnSpc>
                <a:spcPct val="100000"/>
              </a:lnSpc>
              <a:spcBef>
                <a:spcPts val="0"/>
              </a:spcBef>
              <a:buNone/>
              <a:defRPr sz="15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31" name="Content placeholder 47">
            <a:extLst>
              <a:ext uri="{FF2B5EF4-FFF2-40B4-BE49-F238E27FC236}">
                <a16:creationId xmlns:a16="http://schemas.microsoft.com/office/drawing/2014/main" id="{ECC27D7D-FA65-E93F-3C7E-AADBF7E0CC2C}"/>
              </a:ext>
            </a:extLst>
          </p:cNvPr>
          <p:cNvSpPr>
            <a:spLocks noGrp="1"/>
          </p:cNvSpPr>
          <p:nvPr>
            <p:ph type="body" sz="quarter" idx="51" hasCustomPrompt="1"/>
          </p:nvPr>
        </p:nvSpPr>
        <p:spPr>
          <a:xfrm>
            <a:off x="5164216" y="2929823"/>
            <a:ext cx="1865376" cy="2464293"/>
          </a:xfrm>
          <a:prstGeom prst="rect">
            <a:avLst/>
          </a:prstGeom>
          <a:ln w="19050">
            <a:solidFill>
              <a:schemeClr val="accent3"/>
            </a:solidFill>
          </a:ln>
        </p:spPr>
        <p:txBody>
          <a:bodyPr tIns="219456">
            <a:noAutofit/>
          </a:bodyPr>
          <a:lstStyle>
            <a:lvl1pPr marL="0" indent="0" algn="ctr">
              <a:lnSpc>
                <a:spcPct val="100000"/>
              </a:lnSpc>
              <a:spcBef>
                <a:spcPts val="0"/>
              </a:spcBef>
              <a:buNone/>
              <a:defRPr sz="15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33" name="Content placeholder 47">
            <a:extLst>
              <a:ext uri="{FF2B5EF4-FFF2-40B4-BE49-F238E27FC236}">
                <a16:creationId xmlns:a16="http://schemas.microsoft.com/office/drawing/2014/main" id="{DF5280E4-E86B-9E17-04A1-072A8148C3BD}"/>
              </a:ext>
            </a:extLst>
          </p:cNvPr>
          <p:cNvSpPr>
            <a:spLocks noGrp="1"/>
          </p:cNvSpPr>
          <p:nvPr>
            <p:ph type="body" sz="quarter" idx="52" hasCustomPrompt="1"/>
          </p:nvPr>
        </p:nvSpPr>
        <p:spPr>
          <a:xfrm>
            <a:off x="7326319" y="2929823"/>
            <a:ext cx="1865376" cy="2464293"/>
          </a:xfrm>
          <a:prstGeom prst="rect">
            <a:avLst/>
          </a:prstGeom>
          <a:ln w="19050">
            <a:solidFill>
              <a:schemeClr val="accent3"/>
            </a:solidFill>
          </a:ln>
        </p:spPr>
        <p:txBody>
          <a:bodyPr tIns="219456">
            <a:noAutofit/>
          </a:bodyPr>
          <a:lstStyle>
            <a:lvl1pPr marL="0" indent="0" algn="ctr">
              <a:lnSpc>
                <a:spcPct val="100000"/>
              </a:lnSpc>
              <a:spcBef>
                <a:spcPts val="0"/>
              </a:spcBef>
              <a:buNone/>
              <a:defRPr sz="15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37" name="Content placeholder 47">
            <a:extLst>
              <a:ext uri="{FF2B5EF4-FFF2-40B4-BE49-F238E27FC236}">
                <a16:creationId xmlns:a16="http://schemas.microsoft.com/office/drawing/2014/main" id="{42F4F0D3-AF64-7F92-FF1C-F5D1DC62A388}"/>
              </a:ext>
            </a:extLst>
          </p:cNvPr>
          <p:cNvSpPr>
            <a:spLocks noGrp="1"/>
          </p:cNvSpPr>
          <p:nvPr>
            <p:ph type="body" sz="quarter" idx="53" hasCustomPrompt="1"/>
          </p:nvPr>
        </p:nvSpPr>
        <p:spPr>
          <a:xfrm>
            <a:off x="9488424" y="2929823"/>
            <a:ext cx="1865376" cy="2464293"/>
          </a:xfrm>
          <a:prstGeom prst="rect">
            <a:avLst/>
          </a:prstGeom>
          <a:ln w="19050">
            <a:solidFill>
              <a:schemeClr val="accent3"/>
            </a:solidFill>
          </a:ln>
        </p:spPr>
        <p:txBody>
          <a:bodyPr tIns="219456">
            <a:noAutofit/>
          </a:bodyPr>
          <a:lstStyle>
            <a:lvl1pPr marL="0" indent="0" algn="ctr">
              <a:lnSpc>
                <a:spcPct val="100000"/>
              </a:lnSpc>
              <a:spcBef>
                <a:spcPts val="0"/>
              </a:spcBef>
              <a:buNone/>
              <a:defRPr sz="15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27" name="Content placeholder 47">
            <a:extLst>
              <a:ext uri="{FF2B5EF4-FFF2-40B4-BE49-F238E27FC236}">
                <a16:creationId xmlns:a16="http://schemas.microsoft.com/office/drawing/2014/main" id="{43D089D6-48B5-43AB-A887-EEF910BA9161}"/>
              </a:ext>
            </a:extLst>
          </p:cNvPr>
          <p:cNvSpPr>
            <a:spLocks noGrp="1"/>
          </p:cNvSpPr>
          <p:nvPr>
            <p:ph type="body" sz="quarter" idx="27" hasCustomPrompt="1"/>
          </p:nvPr>
        </p:nvSpPr>
        <p:spPr>
          <a:xfrm>
            <a:off x="838200" y="2067143"/>
            <a:ext cx="1865376" cy="866219"/>
          </a:xfrm>
          <a:prstGeom prst="rect">
            <a:avLst/>
          </a:prstGeom>
          <a:ln w="19050">
            <a:solidFill>
              <a:schemeClr val="accent3"/>
            </a:solidFill>
          </a:ln>
        </p:spPr>
        <p:txBody>
          <a:bodyPr anchor="ctr">
            <a:noAutofit/>
          </a:bodyPr>
          <a:lstStyle>
            <a:lvl1pPr marL="0" indent="0" algn="ctr">
              <a:lnSpc>
                <a:spcPct val="100000"/>
              </a:lnSpc>
              <a:buFontTx/>
              <a:buNone/>
              <a:defRPr sz="1800" b="1" i="0">
                <a:solidFill>
                  <a:schemeClr val="accent6"/>
                </a:solidFill>
                <a:latin typeface="+mn-lt"/>
              </a:defRPr>
            </a:lvl1pPr>
          </a:lstStyle>
          <a:p>
            <a:pPr lvl="0"/>
            <a:r>
              <a:rPr lang="en-US" altLang="zh-CN" dirty="0"/>
              <a:t>Click to edit Master title style</a:t>
            </a:r>
            <a:endParaRPr lang="zh-CN" altLang="en-US" dirty="0"/>
          </a:p>
        </p:txBody>
      </p:sp>
      <p:sp>
        <p:nvSpPr>
          <p:cNvPr id="24" name="Title Placeholder 4">
            <a:extLst>
              <a:ext uri="{FF2B5EF4-FFF2-40B4-BE49-F238E27FC236}">
                <a16:creationId xmlns:a16="http://schemas.microsoft.com/office/drawing/2014/main" id="{69ABDED2-7EB3-3ABE-90D0-E6C00F806D0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lvl1pPr algn="ctr">
              <a:defRPr>
                <a:solidFill>
                  <a:schemeClr val="accent6"/>
                </a:solidFill>
              </a:defRPr>
            </a:lvl1pPr>
          </a:lstStyle>
          <a:p>
            <a:r>
              <a:rPr lang="en-US"/>
              <a:t>Click to edit Master title style</a:t>
            </a:r>
            <a:endParaRPr lang="en-US" dirty="0"/>
          </a:p>
        </p:txBody>
      </p:sp>
      <p:sp>
        <p:nvSpPr>
          <p:cNvPr id="25" name="Content placeholder 47">
            <a:extLst>
              <a:ext uri="{FF2B5EF4-FFF2-40B4-BE49-F238E27FC236}">
                <a16:creationId xmlns:a16="http://schemas.microsoft.com/office/drawing/2014/main" id="{476A31DC-7395-007C-8BA1-C38E5B289CF5}"/>
              </a:ext>
            </a:extLst>
          </p:cNvPr>
          <p:cNvSpPr>
            <a:spLocks noGrp="1"/>
          </p:cNvSpPr>
          <p:nvPr>
            <p:ph type="body" sz="quarter" idx="46" hasCustomPrompt="1"/>
          </p:nvPr>
        </p:nvSpPr>
        <p:spPr>
          <a:xfrm>
            <a:off x="3000756" y="2067143"/>
            <a:ext cx="1865376" cy="866219"/>
          </a:xfrm>
          <a:prstGeom prst="rect">
            <a:avLst/>
          </a:prstGeom>
          <a:ln w="19050">
            <a:solidFill>
              <a:schemeClr val="accent3"/>
            </a:solidFill>
          </a:ln>
        </p:spPr>
        <p:txBody>
          <a:bodyPr anchor="ctr">
            <a:noAutofit/>
          </a:bodyPr>
          <a:lstStyle>
            <a:lvl1pPr marL="0" indent="0" algn="ctr">
              <a:lnSpc>
                <a:spcPct val="100000"/>
              </a:lnSpc>
              <a:buFontTx/>
              <a:buNone/>
              <a:defRPr sz="1800" b="1" i="0">
                <a:solidFill>
                  <a:schemeClr val="accent6"/>
                </a:solidFill>
                <a:latin typeface="+mn-lt"/>
              </a:defRPr>
            </a:lvl1pPr>
          </a:lstStyle>
          <a:p>
            <a:pPr lvl="0"/>
            <a:r>
              <a:rPr lang="en-US" altLang="zh-CN" dirty="0"/>
              <a:t>Click to edit Master title style</a:t>
            </a:r>
            <a:endParaRPr lang="zh-CN" altLang="en-US" dirty="0"/>
          </a:p>
        </p:txBody>
      </p:sp>
      <p:sp>
        <p:nvSpPr>
          <p:cNvPr id="26" name="Content placeholder 47">
            <a:extLst>
              <a:ext uri="{FF2B5EF4-FFF2-40B4-BE49-F238E27FC236}">
                <a16:creationId xmlns:a16="http://schemas.microsoft.com/office/drawing/2014/main" id="{35CE0786-D87B-DD89-C418-C53C1B7E610B}"/>
              </a:ext>
            </a:extLst>
          </p:cNvPr>
          <p:cNvSpPr>
            <a:spLocks noGrp="1"/>
          </p:cNvSpPr>
          <p:nvPr>
            <p:ph type="body" sz="quarter" idx="47" hasCustomPrompt="1"/>
          </p:nvPr>
        </p:nvSpPr>
        <p:spPr>
          <a:xfrm>
            <a:off x="5163312" y="2067143"/>
            <a:ext cx="1865376" cy="866219"/>
          </a:xfrm>
          <a:prstGeom prst="rect">
            <a:avLst/>
          </a:prstGeom>
          <a:ln w="19050">
            <a:solidFill>
              <a:schemeClr val="accent3"/>
            </a:solidFill>
          </a:ln>
        </p:spPr>
        <p:txBody>
          <a:bodyPr anchor="ctr">
            <a:noAutofit/>
          </a:bodyPr>
          <a:lstStyle>
            <a:lvl1pPr marL="0" indent="0" algn="ctr">
              <a:lnSpc>
                <a:spcPct val="100000"/>
              </a:lnSpc>
              <a:buFontTx/>
              <a:buNone/>
              <a:defRPr sz="1800" b="1" i="0">
                <a:solidFill>
                  <a:schemeClr val="accent6"/>
                </a:solidFill>
                <a:latin typeface="+mn-lt"/>
              </a:defRPr>
            </a:lvl1pPr>
          </a:lstStyle>
          <a:p>
            <a:pPr lvl="0"/>
            <a:r>
              <a:rPr lang="en-US" altLang="zh-CN" dirty="0"/>
              <a:t>Click to edit Master title style</a:t>
            </a:r>
            <a:endParaRPr lang="zh-CN" altLang="en-US" dirty="0"/>
          </a:p>
        </p:txBody>
      </p:sp>
      <p:sp>
        <p:nvSpPr>
          <p:cNvPr id="28" name="Content placeholder 47">
            <a:extLst>
              <a:ext uri="{FF2B5EF4-FFF2-40B4-BE49-F238E27FC236}">
                <a16:creationId xmlns:a16="http://schemas.microsoft.com/office/drawing/2014/main" id="{7C7F2E6C-1DCD-3C6A-4830-5BF230A3AAB2}"/>
              </a:ext>
            </a:extLst>
          </p:cNvPr>
          <p:cNvSpPr>
            <a:spLocks noGrp="1"/>
          </p:cNvSpPr>
          <p:nvPr>
            <p:ph type="body" sz="quarter" idx="48" hasCustomPrompt="1"/>
          </p:nvPr>
        </p:nvSpPr>
        <p:spPr>
          <a:xfrm>
            <a:off x="7325868" y="2067143"/>
            <a:ext cx="1865376" cy="866219"/>
          </a:xfrm>
          <a:prstGeom prst="rect">
            <a:avLst/>
          </a:prstGeom>
          <a:ln w="19050">
            <a:solidFill>
              <a:schemeClr val="accent3"/>
            </a:solidFill>
          </a:ln>
        </p:spPr>
        <p:txBody>
          <a:bodyPr anchor="ctr">
            <a:noAutofit/>
          </a:bodyPr>
          <a:lstStyle>
            <a:lvl1pPr marL="0" indent="0" algn="ctr">
              <a:lnSpc>
                <a:spcPct val="100000"/>
              </a:lnSpc>
              <a:buFontTx/>
              <a:buNone/>
              <a:defRPr sz="1800" b="1" i="0">
                <a:solidFill>
                  <a:schemeClr val="accent6"/>
                </a:solidFill>
                <a:latin typeface="+mn-lt"/>
              </a:defRPr>
            </a:lvl1pPr>
          </a:lstStyle>
          <a:p>
            <a:pPr lvl="0"/>
            <a:r>
              <a:rPr lang="en-US" altLang="zh-CN" dirty="0"/>
              <a:t>Click to edit Master title style</a:t>
            </a:r>
            <a:endParaRPr lang="zh-CN" altLang="en-US" dirty="0"/>
          </a:p>
        </p:txBody>
      </p:sp>
      <p:sp>
        <p:nvSpPr>
          <p:cNvPr id="29" name="Content placeholder 47">
            <a:extLst>
              <a:ext uri="{FF2B5EF4-FFF2-40B4-BE49-F238E27FC236}">
                <a16:creationId xmlns:a16="http://schemas.microsoft.com/office/drawing/2014/main" id="{56A87F6E-D6C5-8903-BC20-313810046034}"/>
              </a:ext>
            </a:extLst>
          </p:cNvPr>
          <p:cNvSpPr>
            <a:spLocks noGrp="1"/>
          </p:cNvSpPr>
          <p:nvPr>
            <p:ph type="body" sz="quarter" idx="49" hasCustomPrompt="1"/>
          </p:nvPr>
        </p:nvSpPr>
        <p:spPr>
          <a:xfrm>
            <a:off x="9488424" y="2067143"/>
            <a:ext cx="1865376" cy="866219"/>
          </a:xfrm>
          <a:prstGeom prst="rect">
            <a:avLst/>
          </a:prstGeom>
          <a:ln w="19050">
            <a:solidFill>
              <a:schemeClr val="accent3"/>
            </a:solidFill>
          </a:ln>
        </p:spPr>
        <p:txBody>
          <a:bodyPr anchor="ctr">
            <a:noAutofit/>
          </a:bodyPr>
          <a:lstStyle>
            <a:lvl1pPr marL="0" indent="0" algn="ctr">
              <a:lnSpc>
                <a:spcPct val="100000"/>
              </a:lnSpc>
              <a:buFontTx/>
              <a:buNone/>
              <a:defRPr sz="1800" b="1" i="0">
                <a:solidFill>
                  <a:schemeClr val="accent6"/>
                </a:solidFill>
                <a:latin typeface="+mn-lt"/>
              </a:defRPr>
            </a:lvl1pPr>
          </a:lstStyle>
          <a:p>
            <a:pPr lvl="0"/>
            <a:r>
              <a:rPr lang="en-US" altLang="zh-CN" dirty="0"/>
              <a:t>Click to edit Master title style</a:t>
            </a:r>
            <a:endParaRPr lang="zh-CN" altLang="en-US" dirty="0"/>
          </a:p>
        </p:txBody>
      </p:sp>
      <p:sp>
        <p:nvSpPr>
          <p:cNvPr id="11" name="Footer Placeholder 10">
            <a:extLst>
              <a:ext uri="{FF2B5EF4-FFF2-40B4-BE49-F238E27FC236}">
                <a16:creationId xmlns:a16="http://schemas.microsoft.com/office/drawing/2014/main" id="{7218367E-FDD8-A1F8-8E0F-A365771B85F7}"/>
              </a:ext>
            </a:extLst>
          </p:cNvPr>
          <p:cNvSpPr>
            <a:spLocks noGrp="1"/>
          </p:cNvSpPr>
          <p:nvPr>
            <p:ph type="ftr" sz="quarter" idx="54"/>
          </p:nvPr>
        </p:nvSpPr>
        <p:spPr/>
        <p:txBody>
          <a:bodyPr>
            <a:noAutofit/>
          </a:bodyPr>
          <a:lstStyle/>
          <a:p>
            <a:r>
              <a:rPr lang="en-US" noProof="0"/>
              <a:t>Presentation title</a:t>
            </a:r>
            <a:endParaRPr lang="en-US" noProof="0" dirty="0"/>
          </a:p>
        </p:txBody>
      </p:sp>
      <p:sp>
        <p:nvSpPr>
          <p:cNvPr id="12" name="Slide Number Placeholder 11">
            <a:extLst>
              <a:ext uri="{FF2B5EF4-FFF2-40B4-BE49-F238E27FC236}">
                <a16:creationId xmlns:a16="http://schemas.microsoft.com/office/drawing/2014/main" id="{77ECE300-0AB8-85A0-D4D3-B948DDA7B00F}"/>
              </a:ext>
            </a:extLst>
          </p:cNvPr>
          <p:cNvSpPr>
            <a:spLocks noGrp="1"/>
          </p:cNvSpPr>
          <p:nvPr>
            <p:ph type="sldNum" sz="quarter" idx="55"/>
          </p:nvPr>
        </p:nvSpPr>
        <p:spPr/>
        <p:txBody>
          <a:bodyPr>
            <a:noAutofit/>
          </a:bodyPr>
          <a:lstStyle/>
          <a:p>
            <a:fld id="{47FEACEE-25B4-4A2D-B147-27296E36371D}" type="slidenum">
              <a:rPr lang="en-US" altLang="zh-CN" noProof="0" smtClean="0"/>
              <a:pPr/>
              <a:t>‹#›</a:t>
            </a:fld>
            <a:endParaRPr lang="en-US" altLang="zh-CN" noProof="0" dirty="0"/>
          </a:p>
        </p:txBody>
      </p:sp>
    </p:spTree>
    <p:extLst>
      <p:ext uri="{BB962C8B-B14F-4D97-AF65-F5344CB8AC3E}">
        <p14:creationId xmlns:p14="http://schemas.microsoft.com/office/powerpoint/2010/main" val="26498592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66" name="Freeform: Shape 25">
            <a:extLst>
              <a:ext uri="{FF2B5EF4-FFF2-40B4-BE49-F238E27FC236}">
                <a16:creationId xmlns:a16="http://schemas.microsoft.com/office/drawing/2014/main" id="{D61EE2E4-C5DD-4944-B70C-8F0A3F741A59}"/>
              </a:ext>
            </a:extLst>
          </p:cNvPr>
          <p:cNvSpPr/>
          <p:nvPr userDrawn="1"/>
        </p:nvSpPr>
        <p:spPr>
          <a:xfrm>
            <a:off x="1295508" y="3039919"/>
            <a:ext cx="2375255" cy="2734936"/>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noFill/>
          <a:ln w="19050" cap="flat" cmpd="sng" algn="ctr">
            <a:solidFill>
              <a:schemeClr val="accent3"/>
            </a:solid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67" name="Freeform: Shape 26">
            <a:extLst>
              <a:ext uri="{FF2B5EF4-FFF2-40B4-BE49-F238E27FC236}">
                <a16:creationId xmlns:a16="http://schemas.microsoft.com/office/drawing/2014/main" id="{91FA36A8-94E8-4069-B957-F7145D77BD5F}"/>
              </a:ext>
            </a:extLst>
          </p:cNvPr>
          <p:cNvSpPr/>
          <p:nvPr userDrawn="1"/>
        </p:nvSpPr>
        <p:spPr>
          <a:xfrm>
            <a:off x="3670763" y="1677046"/>
            <a:ext cx="2375255" cy="2734936"/>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noFill/>
          <a:ln w="19050" cap="flat" cmpd="sng" algn="ctr">
            <a:solidFill>
              <a:schemeClr val="accent3"/>
            </a:solid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68" name="Freeform: Shape 27">
            <a:extLst>
              <a:ext uri="{FF2B5EF4-FFF2-40B4-BE49-F238E27FC236}">
                <a16:creationId xmlns:a16="http://schemas.microsoft.com/office/drawing/2014/main" id="{7D38D67C-B6B8-4EB2-BC07-4A8128F44D16}"/>
              </a:ext>
            </a:extLst>
          </p:cNvPr>
          <p:cNvSpPr/>
          <p:nvPr userDrawn="1"/>
        </p:nvSpPr>
        <p:spPr>
          <a:xfrm>
            <a:off x="4865676" y="3722308"/>
            <a:ext cx="2375255" cy="2734936"/>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noFill/>
          <a:ln w="19050" cap="flat" cmpd="sng" algn="ctr">
            <a:solidFill>
              <a:schemeClr val="accent3"/>
            </a:solid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69" name="Freeform: Shape 28">
            <a:extLst>
              <a:ext uri="{FF2B5EF4-FFF2-40B4-BE49-F238E27FC236}">
                <a16:creationId xmlns:a16="http://schemas.microsoft.com/office/drawing/2014/main" id="{6B2E4C8C-D96E-4A66-A3D2-3580DACCF801}"/>
              </a:ext>
            </a:extLst>
          </p:cNvPr>
          <p:cNvSpPr/>
          <p:nvPr userDrawn="1"/>
        </p:nvSpPr>
        <p:spPr>
          <a:xfrm>
            <a:off x="7245668" y="3725411"/>
            <a:ext cx="2375255" cy="2734936"/>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noFill/>
          <a:ln w="19050" cap="flat" cmpd="sng" algn="ctr">
            <a:solidFill>
              <a:schemeClr val="accent3"/>
            </a:solid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70" name="Freeform: Shape 29">
            <a:extLst>
              <a:ext uri="{FF2B5EF4-FFF2-40B4-BE49-F238E27FC236}">
                <a16:creationId xmlns:a16="http://schemas.microsoft.com/office/drawing/2014/main" id="{74E0B8B0-45C7-4733-BBDC-B82F9307E431}"/>
              </a:ext>
            </a:extLst>
          </p:cNvPr>
          <p:cNvSpPr/>
          <p:nvPr userDrawn="1"/>
        </p:nvSpPr>
        <p:spPr>
          <a:xfrm>
            <a:off x="8440729" y="1677046"/>
            <a:ext cx="2375255" cy="2734936"/>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noFill/>
          <a:ln w="19050" cap="flat" cmpd="sng" algn="ctr">
            <a:solidFill>
              <a:schemeClr val="accent3"/>
            </a:solid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71" name="Freeform: Shape 30">
            <a:extLst>
              <a:ext uri="{FF2B5EF4-FFF2-40B4-BE49-F238E27FC236}">
                <a16:creationId xmlns:a16="http://schemas.microsoft.com/office/drawing/2014/main" id="{F0BBECC2-631C-4C53-A9E8-6C87D48A3B01}"/>
              </a:ext>
            </a:extLst>
          </p:cNvPr>
          <p:cNvSpPr/>
          <p:nvPr userDrawn="1"/>
        </p:nvSpPr>
        <p:spPr>
          <a:xfrm>
            <a:off x="1274779" y="1667026"/>
            <a:ext cx="7152768" cy="2736950"/>
          </a:xfrm>
          <a:custGeom>
            <a:avLst/>
            <a:gdLst>
              <a:gd name="connsiteX0" fmla="*/ 0 w 5958191"/>
              <a:gd name="connsiteY0" fmla="*/ 2052536 h 2733472"/>
              <a:gd name="connsiteX1" fmla="*/ 1186774 w 5958191"/>
              <a:gd name="connsiteY1" fmla="*/ 1361872 h 2733472"/>
              <a:gd name="connsiteX2" fmla="*/ 2368685 w 5958191"/>
              <a:gd name="connsiteY2" fmla="*/ 2057400 h 2733472"/>
              <a:gd name="connsiteX3" fmla="*/ 2378413 w 5958191"/>
              <a:gd name="connsiteY3" fmla="*/ 690664 h 2733472"/>
              <a:gd name="connsiteX4" fmla="*/ 3570051 w 5958191"/>
              <a:gd name="connsiteY4" fmla="*/ 0 h 2733472"/>
              <a:gd name="connsiteX5" fmla="*/ 4761689 w 5958191"/>
              <a:gd name="connsiteY5" fmla="*/ 680936 h 2733472"/>
              <a:gd name="connsiteX6" fmla="*/ 4756825 w 5958191"/>
              <a:gd name="connsiteY6" fmla="*/ 2052536 h 2733472"/>
              <a:gd name="connsiteX7" fmla="*/ 5958191 w 5958191"/>
              <a:gd name="connsiteY7" fmla="*/ 2733472 h 2733472"/>
              <a:gd name="connsiteX8" fmla="*/ 5958191 w 5958191"/>
              <a:gd name="connsiteY8" fmla="*/ 2733472 h 2733472"/>
              <a:gd name="connsiteX0" fmla="*/ 0 w 7159557"/>
              <a:gd name="connsiteY0" fmla="*/ 2052536 h 2733472"/>
              <a:gd name="connsiteX1" fmla="*/ 1186774 w 7159557"/>
              <a:gd name="connsiteY1" fmla="*/ 1361872 h 2733472"/>
              <a:gd name="connsiteX2" fmla="*/ 2368685 w 7159557"/>
              <a:gd name="connsiteY2" fmla="*/ 2057400 h 2733472"/>
              <a:gd name="connsiteX3" fmla="*/ 2378413 w 7159557"/>
              <a:gd name="connsiteY3" fmla="*/ 690664 h 2733472"/>
              <a:gd name="connsiteX4" fmla="*/ 3570051 w 7159557"/>
              <a:gd name="connsiteY4" fmla="*/ 0 h 2733472"/>
              <a:gd name="connsiteX5" fmla="*/ 4761689 w 7159557"/>
              <a:gd name="connsiteY5" fmla="*/ 680936 h 2733472"/>
              <a:gd name="connsiteX6" fmla="*/ 4756825 w 7159557"/>
              <a:gd name="connsiteY6" fmla="*/ 2052536 h 2733472"/>
              <a:gd name="connsiteX7" fmla="*/ 5958191 w 7159557"/>
              <a:gd name="connsiteY7" fmla="*/ 2733472 h 2733472"/>
              <a:gd name="connsiteX8" fmla="*/ 7159557 w 7159557"/>
              <a:gd name="connsiteY8" fmla="*/ 2067128 h 2733472"/>
              <a:gd name="connsiteX0" fmla="*/ 0 w 7164420"/>
              <a:gd name="connsiteY0" fmla="*/ 2052536 h 2733472"/>
              <a:gd name="connsiteX1" fmla="*/ 1186774 w 7164420"/>
              <a:gd name="connsiteY1" fmla="*/ 1361872 h 2733472"/>
              <a:gd name="connsiteX2" fmla="*/ 2368685 w 7164420"/>
              <a:gd name="connsiteY2" fmla="*/ 2057400 h 2733472"/>
              <a:gd name="connsiteX3" fmla="*/ 2378413 w 7164420"/>
              <a:gd name="connsiteY3" fmla="*/ 690664 h 2733472"/>
              <a:gd name="connsiteX4" fmla="*/ 3570051 w 7164420"/>
              <a:gd name="connsiteY4" fmla="*/ 0 h 2733472"/>
              <a:gd name="connsiteX5" fmla="*/ 4761689 w 7164420"/>
              <a:gd name="connsiteY5" fmla="*/ 680936 h 2733472"/>
              <a:gd name="connsiteX6" fmla="*/ 4756825 w 7164420"/>
              <a:gd name="connsiteY6" fmla="*/ 2052536 h 2733472"/>
              <a:gd name="connsiteX7" fmla="*/ 5958191 w 7164420"/>
              <a:gd name="connsiteY7" fmla="*/ 2733472 h 2733472"/>
              <a:gd name="connsiteX8" fmla="*/ 7164420 w 7164420"/>
              <a:gd name="connsiteY8" fmla="*/ 2062264 h 2733472"/>
              <a:gd name="connsiteX0" fmla="*/ 0 w 7164420"/>
              <a:gd name="connsiteY0" fmla="*/ 2052536 h 2733472"/>
              <a:gd name="connsiteX1" fmla="*/ 1186774 w 7164420"/>
              <a:gd name="connsiteY1" fmla="*/ 1361872 h 2733472"/>
              <a:gd name="connsiteX2" fmla="*/ 2368685 w 7164420"/>
              <a:gd name="connsiteY2" fmla="*/ 2057400 h 2733472"/>
              <a:gd name="connsiteX3" fmla="*/ 2378413 w 7164420"/>
              <a:gd name="connsiteY3" fmla="*/ 690664 h 2733472"/>
              <a:gd name="connsiteX4" fmla="*/ 3570051 w 7164420"/>
              <a:gd name="connsiteY4" fmla="*/ 0 h 2733472"/>
              <a:gd name="connsiteX5" fmla="*/ 4761689 w 7164420"/>
              <a:gd name="connsiteY5" fmla="*/ 680936 h 2733472"/>
              <a:gd name="connsiteX6" fmla="*/ 4756825 w 7164420"/>
              <a:gd name="connsiteY6" fmla="*/ 2052536 h 2733472"/>
              <a:gd name="connsiteX7" fmla="*/ 5958191 w 7164420"/>
              <a:gd name="connsiteY7" fmla="*/ 2733472 h 2733472"/>
              <a:gd name="connsiteX8" fmla="*/ 7164420 w 7164420"/>
              <a:gd name="connsiteY8" fmla="*/ 2057400 h 2733472"/>
              <a:gd name="connsiteX0" fmla="*/ 0 w 7164420"/>
              <a:gd name="connsiteY0" fmla="*/ 2052536 h 2733472"/>
              <a:gd name="connsiteX1" fmla="*/ 1186774 w 7164420"/>
              <a:gd name="connsiteY1" fmla="*/ 1361872 h 2733472"/>
              <a:gd name="connsiteX2" fmla="*/ 2368685 w 7164420"/>
              <a:gd name="connsiteY2" fmla="*/ 2057400 h 2733472"/>
              <a:gd name="connsiteX3" fmla="*/ 2378413 w 7164420"/>
              <a:gd name="connsiteY3" fmla="*/ 690664 h 2733472"/>
              <a:gd name="connsiteX4" fmla="*/ 3570051 w 7164420"/>
              <a:gd name="connsiteY4" fmla="*/ 0 h 2733472"/>
              <a:gd name="connsiteX5" fmla="*/ 4761689 w 7164420"/>
              <a:gd name="connsiteY5" fmla="*/ 680936 h 2733472"/>
              <a:gd name="connsiteX6" fmla="*/ 4756825 w 7164420"/>
              <a:gd name="connsiteY6" fmla="*/ 2052536 h 2733472"/>
              <a:gd name="connsiteX7" fmla="*/ 5958191 w 7164420"/>
              <a:gd name="connsiteY7" fmla="*/ 2733472 h 2733472"/>
              <a:gd name="connsiteX8" fmla="*/ 7164420 w 7164420"/>
              <a:gd name="connsiteY8" fmla="*/ 2052536 h 2733472"/>
              <a:gd name="connsiteX0" fmla="*/ 0 w 7159556"/>
              <a:gd name="connsiteY0" fmla="*/ 2052536 h 2733472"/>
              <a:gd name="connsiteX1" fmla="*/ 1186774 w 7159556"/>
              <a:gd name="connsiteY1" fmla="*/ 1361872 h 2733472"/>
              <a:gd name="connsiteX2" fmla="*/ 2368685 w 7159556"/>
              <a:gd name="connsiteY2" fmla="*/ 2057400 h 2733472"/>
              <a:gd name="connsiteX3" fmla="*/ 2378413 w 7159556"/>
              <a:gd name="connsiteY3" fmla="*/ 690664 h 2733472"/>
              <a:gd name="connsiteX4" fmla="*/ 3570051 w 7159556"/>
              <a:gd name="connsiteY4" fmla="*/ 0 h 2733472"/>
              <a:gd name="connsiteX5" fmla="*/ 4761689 w 7159556"/>
              <a:gd name="connsiteY5" fmla="*/ 680936 h 2733472"/>
              <a:gd name="connsiteX6" fmla="*/ 4756825 w 7159556"/>
              <a:gd name="connsiteY6" fmla="*/ 2052536 h 2733472"/>
              <a:gd name="connsiteX7" fmla="*/ 5958191 w 7159556"/>
              <a:gd name="connsiteY7" fmla="*/ 2733472 h 2733472"/>
              <a:gd name="connsiteX8" fmla="*/ 7159556 w 7159556"/>
              <a:gd name="connsiteY8" fmla="*/ 2052536 h 2733472"/>
              <a:gd name="connsiteX0" fmla="*/ 0 w 7145649"/>
              <a:gd name="connsiteY0" fmla="*/ 2049060 h 2733472"/>
              <a:gd name="connsiteX1" fmla="*/ 1172867 w 7145649"/>
              <a:gd name="connsiteY1" fmla="*/ 1361872 h 2733472"/>
              <a:gd name="connsiteX2" fmla="*/ 2354778 w 7145649"/>
              <a:gd name="connsiteY2" fmla="*/ 2057400 h 2733472"/>
              <a:gd name="connsiteX3" fmla="*/ 2364506 w 7145649"/>
              <a:gd name="connsiteY3" fmla="*/ 690664 h 2733472"/>
              <a:gd name="connsiteX4" fmla="*/ 3556144 w 7145649"/>
              <a:gd name="connsiteY4" fmla="*/ 0 h 2733472"/>
              <a:gd name="connsiteX5" fmla="*/ 4747782 w 7145649"/>
              <a:gd name="connsiteY5" fmla="*/ 680936 h 2733472"/>
              <a:gd name="connsiteX6" fmla="*/ 4742918 w 7145649"/>
              <a:gd name="connsiteY6" fmla="*/ 2052536 h 2733472"/>
              <a:gd name="connsiteX7" fmla="*/ 5944284 w 7145649"/>
              <a:gd name="connsiteY7" fmla="*/ 2733472 h 2733472"/>
              <a:gd name="connsiteX8" fmla="*/ 7145649 w 7145649"/>
              <a:gd name="connsiteY8" fmla="*/ 2052536 h 2733472"/>
              <a:gd name="connsiteX0" fmla="*/ 0 w 7156079"/>
              <a:gd name="connsiteY0" fmla="*/ 2035152 h 2733472"/>
              <a:gd name="connsiteX1" fmla="*/ 1183297 w 7156079"/>
              <a:gd name="connsiteY1" fmla="*/ 1361872 h 2733472"/>
              <a:gd name="connsiteX2" fmla="*/ 2365208 w 7156079"/>
              <a:gd name="connsiteY2" fmla="*/ 2057400 h 2733472"/>
              <a:gd name="connsiteX3" fmla="*/ 2374936 w 7156079"/>
              <a:gd name="connsiteY3" fmla="*/ 690664 h 2733472"/>
              <a:gd name="connsiteX4" fmla="*/ 3566574 w 7156079"/>
              <a:gd name="connsiteY4" fmla="*/ 0 h 2733472"/>
              <a:gd name="connsiteX5" fmla="*/ 4758212 w 7156079"/>
              <a:gd name="connsiteY5" fmla="*/ 680936 h 2733472"/>
              <a:gd name="connsiteX6" fmla="*/ 4753348 w 7156079"/>
              <a:gd name="connsiteY6" fmla="*/ 2052536 h 2733472"/>
              <a:gd name="connsiteX7" fmla="*/ 5954714 w 7156079"/>
              <a:gd name="connsiteY7" fmla="*/ 2733472 h 2733472"/>
              <a:gd name="connsiteX8" fmla="*/ 7156079 w 7156079"/>
              <a:gd name="connsiteY8" fmla="*/ 2052536 h 2733472"/>
              <a:gd name="connsiteX0" fmla="*/ 0 w 7156079"/>
              <a:gd name="connsiteY0" fmla="*/ 2035152 h 2733472"/>
              <a:gd name="connsiteX1" fmla="*/ 1183297 w 7156079"/>
              <a:gd name="connsiteY1" fmla="*/ 1344488 h 2733472"/>
              <a:gd name="connsiteX2" fmla="*/ 2365208 w 7156079"/>
              <a:gd name="connsiteY2" fmla="*/ 2057400 h 2733472"/>
              <a:gd name="connsiteX3" fmla="*/ 2374936 w 7156079"/>
              <a:gd name="connsiteY3" fmla="*/ 690664 h 2733472"/>
              <a:gd name="connsiteX4" fmla="*/ 3566574 w 7156079"/>
              <a:gd name="connsiteY4" fmla="*/ 0 h 2733472"/>
              <a:gd name="connsiteX5" fmla="*/ 4758212 w 7156079"/>
              <a:gd name="connsiteY5" fmla="*/ 680936 h 2733472"/>
              <a:gd name="connsiteX6" fmla="*/ 4753348 w 7156079"/>
              <a:gd name="connsiteY6" fmla="*/ 2052536 h 2733472"/>
              <a:gd name="connsiteX7" fmla="*/ 5954714 w 7156079"/>
              <a:gd name="connsiteY7" fmla="*/ 2733472 h 2733472"/>
              <a:gd name="connsiteX8" fmla="*/ 7156079 w 7156079"/>
              <a:gd name="connsiteY8" fmla="*/ 2052536 h 2733472"/>
              <a:gd name="connsiteX0" fmla="*/ 0 w 7156079"/>
              <a:gd name="connsiteY0" fmla="*/ 2035152 h 2733472"/>
              <a:gd name="connsiteX1" fmla="*/ 1183297 w 7156079"/>
              <a:gd name="connsiteY1" fmla="*/ 1344488 h 2733472"/>
              <a:gd name="connsiteX2" fmla="*/ 2361731 w 7156079"/>
              <a:gd name="connsiteY2" fmla="*/ 2029586 h 2733472"/>
              <a:gd name="connsiteX3" fmla="*/ 2374936 w 7156079"/>
              <a:gd name="connsiteY3" fmla="*/ 690664 h 2733472"/>
              <a:gd name="connsiteX4" fmla="*/ 3566574 w 7156079"/>
              <a:gd name="connsiteY4" fmla="*/ 0 h 2733472"/>
              <a:gd name="connsiteX5" fmla="*/ 4758212 w 7156079"/>
              <a:gd name="connsiteY5" fmla="*/ 680936 h 2733472"/>
              <a:gd name="connsiteX6" fmla="*/ 4753348 w 7156079"/>
              <a:gd name="connsiteY6" fmla="*/ 2052536 h 2733472"/>
              <a:gd name="connsiteX7" fmla="*/ 5954714 w 7156079"/>
              <a:gd name="connsiteY7" fmla="*/ 2733472 h 2733472"/>
              <a:gd name="connsiteX8" fmla="*/ 7156079 w 7156079"/>
              <a:gd name="connsiteY8" fmla="*/ 2052536 h 2733472"/>
              <a:gd name="connsiteX0" fmla="*/ 0 w 7156079"/>
              <a:gd name="connsiteY0" fmla="*/ 2035152 h 2733472"/>
              <a:gd name="connsiteX1" fmla="*/ 1183297 w 7156079"/>
              <a:gd name="connsiteY1" fmla="*/ 1344488 h 2733472"/>
              <a:gd name="connsiteX2" fmla="*/ 2382592 w 7156079"/>
              <a:gd name="connsiteY2" fmla="*/ 2033063 h 2733472"/>
              <a:gd name="connsiteX3" fmla="*/ 2374936 w 7156079"/>
              <a:gd name="connsiteY3" fmla="*/ 690664 h 2733472"/>
              <a:gd name="connsiteX4" fmla="*/ 3566574 w 7156079"/>
              <a:gd name="connsiteY4" fmla="*/ 0 h 2733472"/>
              <a:gd name="connsiteX5" fmla="*/ 4758212 w 7156079"/>
              <a:gd name="connsiteY5" fmla="*/ 680936 h 2733472"/>
              <a:gd name="connsiteX6" fmla="*/ 4753348 w 7156079"/>
              <a:gd name="connsiteY6" fmla="*/ 2052536 h 2733472"/>
              <a:gd name="connsiteX7" fmla="*/ 5954714 w 7156079"/>
              <a:gd name="connsiteY7" fmla="*/ 2733472 h 2733472"/>
              <a:gd name="connsiteX8" fmla="*/ 7156079 w 7156079"/>
              <a:gd name="connsiteY8" fmla="*/ 2052536 h 2733472"/>
              <a:gd name="connsiteX0" fmla="*/ 0 w 7156079"/>
              <a:gd name="connsiteY0" fmla="*/ 2035152 h 2733472"/>
              <a:gd name="connsiteX1" fmla="*/ 1183297 w 7156079"/>
              <a:gd name="connsiteY1" fmla="*/ 1344488 h 2733472"/>
              <a:gd name="connsiteX2" fmla="*/ 2372162 w 7156079"/>
              <a:gd name="connsiteY2" fmla="*/ 2026110 h 2733472"/>
              <a:gd name="connsiteX3" fmla="*/ 2374936 w 7156079"/>
              <a:gd name="connsiteY3" fmla="*/ 690664 h 2733472"/>
              <a:gd name="connsiteX4" fmla="*/ 3566574 w 7156079"/>
              <a:gd name="connsiteY4" fmla="*/ 0 h 2733472"/>
              <a:gd name="connsiteX5" fmla="*/ 4758212 w 7156079"/>
              <a:gd name="connsiteY5" fmla="*/ 680936 h 2733472"/>
              <a:gd name="connsiteX6" fmla="*/ 4753348 w 7156079"/>
              <a:gd name="connsiteY6" fmla="*/ 2052536 h 2733472"/>
              <a:gd name="connsiteX7" fmla="*/ 5954714 w 7156079"/>
              <a:gd name="connsiteY7" fmla="*/ 2733472 h 2733472"/>
              <a:gd name="connsiteX8" fmla="*/ 7156079 w 7156079"/>
              <a:gd name="connsiteY8" fmla="*/ 2052536 h 2733472"/>
              <a:gd name="connsiteX0" fmla="*/ 0 w 7156079"/>
              <a:gd name="connsiteY0" fmla="*/ 2062966 h 2761286"/>
              <a:gd name="connsiteX1" fmla="*/ 1183297 w 7156079"/>
              <a:gd name="connsiteY1" fmla="*/ 1372302 h 2761286"/>
              <a:gd name="connsiteX2" fmla="*/ 2372162 w 7156079"/>
              <a:gd name="connsiteY2" fmla="*/ 2053924 h 2761286"/>
              <a:gd name="connsiteX3" fmla="*/ 2374936 w 7156079"/>
              <a:gd name="connsiteY3" fmla="*/ 718478 h 2761286"/>
              <a:gd name="connsiteX4" fmla="*/ 3577004 w 7156079"/>
              <a:gd name="connsiteY4" fmla="*/ 0 h 2761286"/>
              <a:gd name="connsiteX5" fmla="*/ 4758212 w 7156079"/>
              <a:gd name="connsiteY5" fmla="*/ 708750 h 2761286"/>
              <a:gd name="connsiteX6" fmla="*/ 4753348 w 7156079"/>
              <a:gd name="connsiteY6" fmla="*/ 2080350 h 2761286"/>
              <a:gd name="connsiteX7" fmla="*/ 5954714 w 7156079"/>
              <a:gd name="connsiteY7" fmla="*/ 2761286 h 2761286"/>
              <a:gd name="connsiteX8" fmla="*/ 7156079 w 7156079"/>
              <a:gd name="connsiteY8" fmla="*/ 2080350 h 2761286"/>
              <a:gd name="connsiteX0" fmla="*/ 0 w 7156079"/>
              <a:gd name="connsiteY0" fmla="*/ 2062966 h 2761286"/>
              <a:gd name="connsiteX1" fmla="*/ 1183297 w 7156079"/>
              <a:gd name="connsiteY1" fmla="*/ 1372302 h 2761286"/>
              <a:gd name="connsiteX2" fmla="*/ 2372162 w 7156079"/>
              <a:gd name="connsiteY2" fmla="*/ 2053924 h 2761286"/>
              <a:gd name="connsiteX3" fmla="*/ 2371460 w 7156079"/>
              <a:gd name="connsiteY3" fmla="*/ 708048 h 2761286"/>
              <a:gd name="connsiteX4" fmla="*/ 3577004 w 7156079"/>
              <a:gd name="connsiteY4" fmla="*/ 0 h 2761286"/>
              <a:gd name="connsiteX5" fmla="*/ 4758212 w 7156079"/>
              <a:gd name="connsiteY5" fmla="*/ 708750 h 2761286"/>
              <a:gd name="connsiteX6" fmla="*/ 4753348 w 7156079"/>
              <a:gd name="connsiteY6" fmla="*/ 2080350 h 2761286"/>
              <a:gd name="connsiteX7" fmla="*/ 5954714 w 7156079"/>
              <a:gd name="connsiteY7" fmla="*/ 2761286 h 2761286"/>
              <a:gd name="connsiteX8" fmla="*/ 7156079 w 7156079"/>
              <a:gd name="connsiteY8" fmla="*/ 2080350 h 2761286"/>
              <a:gd name="connsiteX0" fmla="*/ 0 w 7156079"/>
              <a:gd name="connsiteY0" fmla="*/ 2035152 h 2733472"/>
              <a:gd name="connsiteX1" fmla="*/ 1183297 w 7156079"/>
              <a:gd name="connsiteY1" fmla="*/ 1344488 h 2733472"/>
              <a:gd name="connsiteX2" fmla="*/ 2372162 w 7156079"/>
              <a:gd name="connsiteY2" fmla="*/ 2026110 h 2733472"/>
              <a:gd name="connsiteX3" fmla="*/ 2371460 w 7156079"/>
              <a:gd name="connsiteY3" fmla="*/ 680234 h 2733472"/>
              <a:gd name="connsiteX4" fmla="*/ 3573527 w 7156079"/>
              <a:gd name="connsiteY4" fmla="*/ 0 h 2733472"/>
              <a:gd name="connsiteX5" fmla="*/ 4758212 w 7156079"/>
              <a:gd name="connsiteY5" fmla="*/ 680936 h 2733472"/>
              <a:gd name="connsiteX6" fmla="*/ 4753348 w 7156079"/>
              <a:gd name="connsiteY6" fmla="*/ 2052536 h 2733472"/>
              <a:gd name="connsiteX7" fmla="*/ 5954714 w 7156079"/>
              <a:gd name="connsiteY7" fmla="*/ 2733472 h 2733472"/>
              <a:gd name="connsiteX8" fmla="*/ 7156079 w 7156079"/>
              <a:gd name="connsiteY8" fmla="*/ 2052536 h 2733472"/>
              <a:gd name="connsiteX0" fmla="*/ 0 w 7156079"/>
              <a:gd name="connsiteY0" fmla="*/ 2062967 h 2761287"/>
              <a:gd name="connsiteX1" fmla="*/ 1183297 w 7156079"/>
              <a:gd name="connsiteY1" fmla="*/ 1372303 h 2761287"/>
              <a:gd name="connsiteX2" fmla="*/ 2372162 w 7156079"/>
              <a:gd name="connsiteY2" fmla="*/ 2053925 h 2761287"/>
              <a:gd name="connsiteX3" fmla="*/ 2371460 w 7156079"/>
              <a:gd name="connsiteY3" fmla="*/ 708049 h 2761287"/>
              <a:gd name="connsiteX4" fmla="*/ 3563096 w 7156079"/>
              <a:gd name="connsiteY4" fmla="*/ 0 h 2761287"/>
              <a:gd name="connsiteX5" fmla="*/ 4758212 w 7156079"/>
              <a:gd name="connsiteY5" fmla="*/ 708751 h 2761287"/>
              <a:gd name="connsiteX6" fmla="*/ 4753348 w 7156079"/>
              <a:gd name="connsiteY6" fmla="*/ 2080351 h 2761287"/>
              <a:gd name="connsiteX7" fmla="*/ 5954714 w 7156079"/>
              <a:gd name="connsiteY7" fmla="*/ 2761287 h 2761287"/>
              <a:gd name="connsiteX8" fmla="*/ 7156079 w 7156079"/>
              <a:gd name="connsiteY8" fmla="*/ 2080351 h 2761287"/>
              <a:gd name="connsiteX0" fmla="*/ 0 w 7156079"/>
              <a:gd name="connsiteY0" fmla="*/ 2045583 h 2743903"/>
              <a:gd name="connsiteX1" fmla="*/ 1183297 w 7156079"/>
              <a:gd name="connsiteY1" fmla="*/ 1354919 h 2743903"/>
              <a:gd name="connsiteX2" fmla="*/ 2372162 w 7156079"/>
              <a:gd name="connsiteY2" fmla="*/ 2036541 h 2743903"/>
              <a:gd name="connsiteX3" fmla="*/ 2371460 w 7156079"/>
              <a:gd name="connsiteY3" fmla="*/ 690665 h 2743903"/>
              <a:gd name="connsiteX4" fmla="*/ 3563096 w 7156079"/>
              <a:gd name="connsiteY4" fmla="*/ 0 h 2743903"/>
              <a:gd name="connsiteX5" fmla="*/ 4758212 w 7156079"/>
              <a:gd name="connsiteY5" fmla="*/ 691367 h 2743903"/>
              <a:gd name="connsiteX6" fmla="*/ 4753348 w 7156079"/>
              <a:gd name="connsiteY6" fmla="*/ 2062967 h 2743903"/>
              <a:gd name="connsiteX7" fmla="*/ 5954714 w 7156079"/>
              <a:gd name="connsiteY7" fmla="*/ 2743903 h 2743903"/>
              <a:gd name="connsiteX8" fmla="*/ 7156079 w 7156079"/>
              <a:gd name="connsiteY8" fmla="*/ 2062967 h 2743903"/>
              <a:gd name="connsiteX0" fmla="*/ 0 w 7156079"/>
              <a:gd name="connsiteY0" fmla="*/ 2052537 h 2750857"/>
              <a:gd name="connsiteX1" fmla="*/ 1183297 w 7156079"/>
              <a:gd name="connsiteY1" fmla="*/ 1361873 h 2750857"/>
              <a:gd name="connsiteX2" fmla="*/ 2372162 w 7156079"/>
              <a:gd name="connsiteY2" fmla="*/ 2043495 h 2750857"/>
              <a:gd name="connsiteX3" fmla="*/ 2371460 w 7156079"/>
              <a:gd name="connsiteY3" fmla="*/ 697619 h 2750857"/>
              <a:gd name="connsiteX4" fmla="*/ 3559620 w 7156079"/>
              <a:gd name="connsiteY4" fmla="*/ 0 h 2750857"/>
              <a:gd name="connsiteX5" fmla="*/ 4758212 w 7156079"/>
              <a:gd name="connsiteY5" fmla="*/ 698321 h 2750857"/>
              <a:gd name="connsiteX6" fmla="*/ 4753348 w 7156079"/>
              <a:gd name="connsiteY6" fmla="*/ 2069921 h 2750857"/>
              <a:gd name="connsiteX7" fmla="*/ 5954714 w 7156079"/>
              <a:gd name="connsiteY7" fmla="*/ 2750857 h 2750857"/>
              <a:gd name="connsiteX8" fmla="*/ 7156079 w 7156079"/>
              <a:gd name="connsiteY8" fmla="*/ 2069921 h 2750857"/>
              <a:gd name="connsiteX0" fmla="*/ 0 w 7156079"/>
              <a:gd name="connsiteY0" fmla="*/ 2052537 h 2750857"/>
              <a:gd name="connsiteX1" fmla="*/ 1183297 w 7156079"/>
              <a:gd name="connsiteY1" fmla="*/ 1361873 h 2750857"/>
              <a:gd name="connsiteX2" fmla="*/ 2372162 w 7156079"/>
              <a:gd name="connsiteY2" fmla="*/ 2043495 h 2750857"/>
              <a:gd name="connsiteX3" fmla="*/ 2371460 w 7156079"/>
              <a:gd name="connsiteY3" fmla="*/ 697619 h 2750857"/>
              <a:gd name="connsiteX4" fmla="*/ 3559620 w 7156079"/>
              <a:gd name="connsiteY4" fmla="*/ 0 h 2750857"/>
              <a:gd name="connsiteX5" fmla="*/ 4751259 w 7156079"/>
              <a:gd name="connsiteY5" fmla="*/ 698321 h 2750857"/>
              <a:gd name="connsiteX6" fmla="*/ 4753348 w 7156079"/>
              <a:gd name="connsiteY6" fmla="*/ 2069921 h 2750857"/>
              <a:gd name="connsiteX7" fmla="*/ 5954714 w 7156079"/>
              <a:gd name="connsiteY7" fmla="*/ 2750857 h 2750857"/>
              <a:gd name="connsiteX8" fmla="*/ 7156079 w 7156079"/>
              <a:gd name="connsiteY8" fmla="*/ 2069921 h 2750857"/>
              <a:gd name="connsiteX0" fmla="*/ 0 w 7156079"/>
              <a:gd name="connsiteY0" fmla="*/ 2052537 h 2750857"/>
              <a:gd name="connsiteX1" fmla="*/ 1183297 w 7156079"/>
              <a:gd name="connsiteY1" fmla="*/ 1361873 h 2750857"/>
              <a:gd name="connsiteX2" fmla="*/ 2372162 w 7156079"/>
              <a:gd name="connsiteY2" fmla="*/ 2043495 h 2750857"/>
              <a:gd name="connsiteX3" fmla="*/ 2371460 w 7156079"/>
              <a:gd name="connsiteY3" fmla="*/ 697619 h 2750857"/>
              <a:gd name="connsiteX4" fmla="*/ 3559620 w 7156079"/>
              <a:gd name="connsiteY4" fmla="*/ 0 h 2750857"/>
              <a:gd name="connsiteX5" fmla="*/ 4751259 w 7156079"/>
              <a:gd name="connsiteY5" fmla="*/ 698321 h 2750857"/>
              <a:gd name="connsiteX6" fmla="*/ 4742917 w 7156079"/>
              <a:gd name="connsiteY6" fmla="*/ 2062967 h 2750857"/>
              <a:gd name="connsiteX7" fmla="*/ 5954714 w 7156079"/>
              <a:gd name="connsiteY7" fmla="*/ 2750857 h 2750857"/>
              <a:gd name="connsiteX8" fmla="*/ 7156079 w 7156079"/>
              <a:gd name="connsiteY8" fmla="*/ 2069921 h 2750857"/>
              <a:gd name="connsiteX0" fmla="*/ 0 w 7156079"/>
              <a:gd name="connsiteY0" fmla="*/ 2052537 h 2736950"/>
              <a:gd name="connsiteX1" fmla="*/ 1183297 w 7156079"/>
              <a:gd name="connsiteY1" fmla="*/ 1361873 h 2736950"/>
              <a:gd name="connsiteX2" fmla="*/ 2372162 w 7156079"/>
              <a:gd name="connsiteY2" fmla="*/ 2043495 h 2736950"/>
              <a:gd name="connsiteX3" fmla="*/ 2371460 w 7156079"/>
              <a:gd name="connsiteY3" fmla="*/ 697619 h 2736950"/>
              <a:gd name="connsiteX4" fmla="*/ 3559620 w 7156079"/>
              <a:gd name="connsiteY4" fmla="*/ 0 h 2736950"/>
              <a:gd name="connsiteX5" fmla="*/ 4751259 w 7156079"/>
              <a:gd name="connsiteY5" fmla="*/ 698321 h 2736950"/>
              <a:gd name="connsiteX6" fmla="*/ 4742917 w 7156079"/>
              <a:gd name="connsiteY6" fmla="*/ 2062967 h 2736950"/>
              <a:gd name="connsiteX7" fmla="*/ 5954714 w 7156079"/>
              <a:gd name="connsiteY7" fmla="*/ 2736950 h 2736950"/>
              <a:gd name="connsiteX8" fmla="*/ 7156079 w 7156079"/>
              <a:gd name="connsiteY8" fmla="*/ 2069921 h 2736950"/>
              <a:gd name="connsiteX0" fmla="*/ 0 w 7156079"/>
              <a:gd name="connsiteY0" fmla="*/ 2052537 h 2736950"/>
              <a:gd name="connsiteX1" fmla="*/ 1183297 w 7156079"/>
              <a:gd name="connsiteY1" fmla="*/ 1361873 h 2736950"/>
              <a:gd name="connsiteX2" fmla="*/ 2372162 w 7156079"/>
              <a:gd name="connsiteY2" fmla="*/ 2043495 h 2736950"/>
              <a:gd name="connsiteX3" fmla="*/ 2371460 w 7156079"/>
              <a:gd name="connsiteY3" fmla="*/ 697619 h 2736950"/>
              <a:gd name="connsiteX4" fmla="*/ 3559620 w 7156079"/>
              <a:gd name="connsiteY4" fmla="*/ 0 h 2736950"/>
              <a:gd name="connsiteX5" fmla="*/ 4751259 w 7156079"/>
              <a:gd name="connsiteY5" fmla="*/ 698321 h 2736950"/>
              <a:gd name="connsiteX6" fmla="*/ 4760301 w 7156079"/>
              <a:gd name="connsiteY6" fmla="*/ 2052536 h 2736950"/>
              <a:gd name="connsiteX7" fmla="*/ 5954714 w 7156079"/>
              <a:gd name="connsiteY7" fmla="*/ 2736950 h 2736950"/>
              <a:gd name="connsiteX8" fmla="*/ 7156079 w 7156079"/>
              <a:gd name="connsiteY8" fmla="*/ 2069921 h 2736950"/>
              <a:gd name="connsiteX0" fmla="*/ 0 w 7156079"/>
              <a:gd name="connsiteY0" fmla="*/ 2052537 h 2736950"/>
              <a:gd name="connsiteX1" fmla="*/ 1183297 w 7156079"/>
              <a:gd name="connsiteY1" fmla="*/ 1361873 h 2736950"/>
              <a:gd name="connsiteX2" fmla="*/ 2372162 w 7156079"/>
              <a:gd name="connsiteY2" fmla="*/ 2043495 h 2736950"/>
              <a:gd name="connsiteX3" fmla="*/ 2371460 w 7156079"/>
              <a:gd name="connsiteY3" fmla="*/ 697619 h 2736950"/>
              <a:gd name="connsiteX4" fmla="*/ 3559620 w 7156079"/>
              <a:gd name="connsiteY4" fmla="*/ 0 h 2736950"/>
              <a:gd name="connsiteX5" fmla="*/ 4751259 w 7156079"/>
              <a:gd name="connsiteY5" fmla="*/ 698321 h 2736950"/>
              <a:gd name="connsiteX6" fmla="*/ 4742917 w 7156079"/>
              <a:gd name="connsiteY6" fmla="*/ 2052536 h 2736950"/>
              <a:gd name="connsiteX7" fmla="*/ 5954714 w 7156079"/>
              <a:gd name="connsiteY7" fmla="*/ 2736950 h 2736950"/>
              <a:gd name="connsiteX8" fmla="*/ 7156079 w 7156079"/>
              <a:gd name="connsiteY8" fmla="*/ 2069921 h 2736950"/>
              <a:gd name="connsiteX0" fmla="*/ 0 w 7135218"/>
              <a:gd name="connsiteY0" fmla="*/ 2052537 h 2736950"/>
              <a:gd name="connsiteX1" fmla="*/ 1183297 w 7135218"/>
              <a:gd name="connsiteY1" fmla="*/ 1361873 h 2736950"/>
              <a:gd name="connsiteX2" fmla="*/ 2372162 w 7135218"/>
              <a:gd name="connsiteY2" fmla="*/ 2043495 h 2736950"/>
              <a:gd name="connsiteX3" fmla="*/ 2371460 w 7135218"/>
              <a:gd name="connsiteY3" fmla="*/ 697619 h 2736950"/>
              <a:gd name="connsiteX4" fmla="*/ 3559620 w 7135218"/>
              <a:gd name="connsiteY4" fmla="*/ 0 h 2736950"/>
              <a:gd name="connsiteX5" fmla="*/ 4751259 w 7135218"/>
              <a:gd name="connsiteY5" fmla="*/ 698321 h 2736950"/>
              <a:gd name="connsiteX6" fmla="*/ 4742917 w 7135218"/>
              <a:gd name="connsiteY6" fmla="*/ 2052536 h 2736950"/>
              <a:gd name="connsiteX7" fmla="*/ 5954714 w 7135218"/>
              <a:gd name="connsiteY7" fmla="*/ 2736950 h 2736950"/>
              <a:gd name="connsiteX8" fmla="*/ 7135218 w 7135218"/>
              <a:gd name="connsiteY8" fmla="*/ 2056014 h 2736950"/>
              <a:gd name="connsiteX0" fmla="*/ 0 w 7124788"/>
              <a:gd name="connsiteY0" fmla="*/ 2052537 h 2736950"/>
              <a:gd name="connsiteX1" fmla="*/ 1183297 w 7124788"/>
              <a:gd name="connsiteY1" fmla="*/ 1361873 h 2736950"/>
              <a:gd name="connsiteX2" fmla="*/ 2372162 w 7124788"/>
              <a:gd name="connsiteY2" fmla="*/ 2043495 h 2736950"/>
              <a:gd name="connsiteX3" fmla="*/ 2371460 w 7124788"/>
              <a:gd name="connsiteY3" fmla="*/ 697619 h 2736950"/>
              <a:gd name="connsiteX4" fmla="*/ 3559620 w 7124788"/>
              <a:gd name="connsiteY4" fmla="*/ 0 h 2736950"/>
              <a:gd name="connsiteX5" fmla="*/ 4751259 w 7124788"/>
              <a:gd name="connsiteY5" fmla="*/ 698321 h 2736950"/>
              <a:gd name="connsiteX6" fmla="*/ 4742917 w 7124788"/>
              <a:gd name="connsiteY6" fmla="*/ 2052536 h 2736950"/>
              <a:gd name="connsiteX7" fmla="*/ 5954714 w 7124788"/>
              <a:gd name="connsiteY7" fmla="*/ 2736950 h 2736950"/>
              <a:gd name="connsiteX8" fmla="*/ 7124788 w 7124788"/>
              <a:gd name="connsiteY8" fmla="*/ 2045583 h 2736950"/>
              <a:gd name="connsiteX0" fmla="*/ 0 w 7135218"/>
              <a:gd name="connsiteY0" fmla="*/ 2052537 h 2736950"/>
              <a:gd name="connsiteX1" fmla="*/ 1183297 w 7135218"/>
              <a:gd name="connsiteY1" fmla="*/ 1361873 h 2736950"/>
              <a:gd name="connsiteX2" fmla="*/ 2372162 w 7135218"/>
              <a:gd name="connsiteY2" fmla="*/ 2043495 h 2736950"/>
              <a:gd name="connsiteX3" fmla="*/ 2371460 w 7135218"/>
              <a:gd name="connsiteY3" fmla="*/ 697619 h 2736950"/>
              <a:gd name="connsiteX4" fmla="*/ 3559620 w 7135218"/>
              <a:gd name="connsiteY4" fmla="*/ 0 h 2736950"/>
              <a:gd name="connsiteX5" fmla="*/ 4751259 w 7135218"/>
              <a:gd name="connsiteY5" fmla="*/ 698321 h 2736950"/>
              <a:gd name="connsiteX6" fmla="*/ 4742917 w 7135218"/>
              <a:gd name="connsiteY6" fmla="*/ 2052536 h 2736950"/>
              <a:gd name="connsiteX7" fmla="*/ 5954714 w 7135218"/>
              <a:gd name="connsiteY7" fmla="*/ 2736950 h 2736950"/>
              <a:gd name="connsiteX8" fmla="*/ 7135218 w 7135218"/>
              <a:gd name="connsiteY8" fmla="*/ 2052536 h 2736950"/>
              <a:gd name="connsiteX0" fmla="*/ 0 w 7135218"/>
              <a:gd name="connsiteY0" fmla="*/ 2052537 h 2736950"/>
              <a:gd name="connsiteX1" fmla="*/ 1183297 w 7135218"/>
              <a:gd name="connsiteY1" fmla="*/ 1361873 h 2736950"/>
              <a:gd name="connsiteX2" fmla="*/ 2376070 w 7135218"/>
              <a:gd name="connsiteY2" fmla="*/ 2055218 h 2736950"/>
              <a:gd name="connsiteX3" fmla="*/ 2371460 w 7135218"/>
              <a:gd name="connsiteY3" fmla="*/ 697619 h 2736950"/>
              <a:gd name="connsiteX4" fmla="*/ 3559620 w 7135218"/>
              <a:gd name="connsiteY4" fmla="*/ 0 h 2736950"/>
              <a:gd name="connsiteX5" fmla="*/ 4751259 w 7135218"/>
              <a:gd name="connsiteY5" fmla="*/ 698321 h 2736950"/>
              <a:gd name="connsiteX6" fmla="*/ 4742917 w 7135218"/>
              <a:gd name="connsiteY6" fmla="*/ 2052536 h 2736950"/>
              <a:gd name="connsiteX7" fmla="*/ 5954714 w 7135218"/>
              <a:gd name="connsiteY7" fmla="*/ 2736950 h 2736950"/>
              <a:gd name="connsiteX8" fmla="*/ 7135218 w 7135218"/>
              <a:gd name="connsiteY8" fmla="*/ 2052536 h 2736950"/>
              <a:gd name="connsiteX0" fmla="*/ 0 w 7135218"/>
              <a:gd name="connsiteY0" fmla="*/ 2067128 h 2736950"/>
              <a:gd name="connsiteX1" fmla="*/ 1183297 w 7135218"/>
              <a:gd name="connsiteY1" fmla="*/ 1361873 h 2736950"/>
              <a:gd name="connsiteX2" fmla="*/ 2376070 w 7135218"/>
              <a:gd name="connsiteY2" fmla="*/ 2055218 h 2736950"/>
              <a:gd name="connsiteX3" fmla="*/ 2371460 w 7135218"/>
              <a:gd name="connsiteY3" fmla="*/ 697619 h 2736950"/>
              <a:gd name="connsiteX4" fmla="*/ 3559620 w 7135218"/>
              <a:gd name="connsiteY4" fmla="*/ 0 h 2736950"/>
              <a:gd name="connsiteX5" fmla="*/ 4751259 w 7135218"/>
              <a:gd name="connsiteY5" fmla="*/ 698321 h 2736950"/>
              <a:gd name="connsiteX6" fmla="*/ 4742917 w 7135218"/>
              <a:gd name="connsiteY6" fmla="*/ 2052536 h 2736950"/>
              <a:gd name="connsiteX7" fmla="*/ 5954714 w 7135218"/>
              <a:gd name="connsiteY7" fmla="*/ 2736950 h 2736950"/>
              <a:gd name="connsiteX8" fmla="*/ 7135218 w 7135218"/>
              <a:gd name="connsiteY8" fmla="*/ 2052536 h 2736950"/>
              <a:gd name="connsiteX0" fmla="*/ 0 w 7159537"/>
              <a:gd name="connsiteY0" fmla="*/ 2062264 h 2736950"/>
              <a:gd name="connsiteX1" fmla="*/ 1207616 w 7159537"/>
              <a:gd name="connsiteY1" fmla="*/ 1361873 h 2736950"/>
              <a:gd name="connsiteX2" fmla="*/ 2400389 w 7159537"/>
              <a:gd name="connsiteY2" fmla="*/ 2055218 h 2736950"/>
              <a:gd name="connsiteX3" fmla="*/ 2395779 w 7159537"/>
              <a:gd name="connsiteY3" fmla="*/ 697619 h 2736950"/>
              <a:gd name="connsiteX4" fmla="*/ 3583939 w 7159537"/>
              <a:gd name="connsiteY4" fmla="*/ 0 h 2736950"/>
              <a:gd name="connsiteX5" fmla="*/ 4775578 w 7159537"/>
              <a:gd name="connsiteY5" fmla="*/ 698321 h 2736950"/>
              <a:gd name="connsiteX6" fmla="*/ 4767236 w 7159537"/>
              <a:gd name="connsiteY6" fmla="*/ 2052536 h 2736950"/>
              <a:gd name="connsiteX7" fmla="*/ 5979033 w 7159537"/>
              <a:gd name="connsiteY7" fmla="*/ 2736950 h 2736950"/>
              <a:gd name="connsiteX8" fmla="*/ 7159537 w 7159537"/>
              <a:gd name="connsiteY8" fmla="*/ 2052536 h 2736950"/>
              <a:gd name="connsiteX0" fmla="*/ 0 w 7149809"/>
              <a:gd name="connsiteY0" fmla="*/ 2071991 h 2736950"/>
              <a:gd name="connsiteX1" fmla="*/ 1197888 w 7149809"/>
              <a:gd name="connsiteY1" fmla="*/ 1361873 h 2736950"/>
              <a:gd name="connsiteX2" fmla="*/ 2390661 w 7149809"/>
              <a:gd name="connsiteY2" fmla="*/ 2055218 h 2736950"/>
              <a:gd name="connsiteX3" fmla="*/ 2386051 w 7149809"/>
              <a:gd name="connsiteY3" fmla="*/ 697619 h 2736950"/>
              <a:gd name="connsiteX4" fmla="*/ 3574211 w 7149809"/>
              <a:gd name="connsiteY4" fmla="*/ 0 h 2736950"/>
              <a:gd name="connsiteX5" fmla="*/ 4765850 w 7149809"/>
              <a:gd name="connsiteY5" fmla="*/ 698321 h 2736950"/>
              <a:gd name="connsiteX6" fmla="*/ 4757508 w 7149809"/>
              <a:gd name="connsiteY6" fmla="*/ 2052536 h 2736950"/>
              <a:gd name="connsiteX7" fmla="*/ 5969305 w 7149809"/>
              <a:gd name="connsiteY7" fmla="*/ 2736950 h 2736950"/>
              <a:gd name="connsiteX8" fmla="*/ 7149809 w 7149809"/>
              <a:gd name="connsiteY8" fmla="*/ 2052536 h 2736950"/>
              <a:gd name="connsiteX0" fmla="*/ 0 w 7149809"/>
              <a:gd name="connsiteY0" fmla="*/ 2071991 h 2736950"/>
              <a:gd name="connsiteX1" fmla="*/ 1222208 w 7149809"/>
              <a:gd name="connsiteY1" fmla="*/ 1357009 h 2736950"/>
              <a:gd name="connsiteX2" fmla="*/ 2390661 w 7149809"/>
              <a:gd name="connsiteY2" fmla="*/ 2055218 h 2736950"/>
              <a:gd name="connsiteX3" fmla="*/ 2386051 w 7149809"/>
              <a:gd name="connsiteY3" fmla="*/ 697619 h 2736950"/>
              <a:gd name="connsiteX4" fmla="*/ 3574211 w 7149809"/>
              <a:gd name="connsiteY4" fmla="*/ 0 h 2736950"/>
              <a:gd name="connsiteX5" fmla="*/ 4765850 w 7149809"/>
              <a:gd name="connsiteY5" fmla="*/ 698321 h 2736950"/>
              <a:gd name="connsiteX6" fmla="*/ 4757508 w 7149809"/>
              <a:gd name="connsiteY6" fmla="*/ 2052536 h 2736950"/>
              <a:gd name="connsiteX7" fmla="*/ 5969305 w 7149809"/>
              <a:gd name="connsiteY7" fmla="*/ 2736950 h 2736950"/>
              <a:gd name="connsiteX8" fmla="*/ 7149809 w 7149809"/>
              <a:gd name="connsiteY8" fmla="*/ 2052536 h 2736950"/>
              <a:gd name="connsiteX0" fmla="*/ 0 w 7149809"/>
              <a:gd name="connsiteY0" fmla="*/ 2071991 h 2736950"/>
              <a:gd name="connsiteX1" fmla="*/ 1217344 w 7149809"/>
              <a:gd name="connsiteY1" fmla="*/ 1376465 h 2736950"/>
              <a:gd name="connsiteX2" fmla="*/ 2390661 w 7149809"/>
              <a:gd name="connsiteY2" fmla="*/ 2055218 h 2736950"/>
              <a:gd name="connsiteX3" fmla="*/ 2386051 w 7149809"/>
              <a:gd name="connsiteY3" fmla="*/ 697619 h 2736950"/>
              <a:gd name="connsiteX4" fmla="*/ 3574211 w 7149809"/>
              <a:gd name="connsiteY4" fmla="*/ 0 h 2736950"/>
              <a:gd name="connsiteX5" fmla="*/ 4765850 w 7149809"/>
              <a:gd name="connsiteY5" fmla="*/ 698321 h 2736950"/>
              <a:gd name="connsiteX6" fmla="*/ 4757508 w 7149809"/>
              <a:gd name="connsiteY6" fmla="*/ 2052536 h 2736950"/>
              <a:gd name="connsiteX7" fmla="*/ 5969305 w 7149809"/>
              <a:gd name="connsiteY7" fmla="*/ 2736950 h 2736950"/>
              <a:gd name="connsiteX8" fmla="*/ 7149809 w 7149809"/>
              <a:gd name="connsiteY8" fmla="*/ 2052536 h 2736950"/>
              <a:gd name="connsiteX0" fmla="*/ 0 w 7149809"/>
              <a:gd name="connsiteY0" fmla="*/ 2071991 h 2736950"/>
              <a:gd name="connsiteX1" fmla="*/ 1217344 w 7149809"/>
              <a:gd name="connsiteY1" fmla="*/ 1376465 h 2736950"/>
              <a:gd name="connsiteX2" fmla="*/ 2390661 w 7149809"/>
              <a:gd name="connsiteY2" fmla="*/ 2055218 h 2736950"/>
              <a:gd name="connsiteX3" fmla="*/ 2386051 w 7149809"/>
              <a:gd name="connsiteY3" fmla="*/ 697619 h 2736950"/>
              <a:gd name="connsiteX4" fmla="*/ 3574211 w 7149809"/>
              <a:gd name="connsiteY4" fmla="*/ 0 h 2736950"/>
              <a:gd name="connsiteX5" fmla="*/ 4765850 w 7149809"/>
              <a:gd name="connsiteY5" fmla="*/ 698321 h 2736950"/>
              <a:gd name="connsiteX6" fmla="*/ 4757508 w 7149809"/>
              <a:gd name="connsiteY6" fmla="*/ 2052536 h 2736950"/>
              <a:gd name="connsiteX7" fmla="*/ 5969305 w 7149809"/>
              <a:gd name="connsiteY7" fmla="*/ 2736950 h 2736950"/>
              <a:gd name="connsiteX8" fmla="*/ 7149809 w 7149809"/>
              <a:gd name="connsiteY8" fmla="*/ 2052536 h 2736950"/>
              <a:gd name="connsiteX0" fmla="*/ 0 w 7149809"/>
              <a:gd name="connsiteY0" fmla="*/ 2071991 h 2736950"/>
              <a:gd name="connsiteX1" fmla="*/ 1212480 w 7149809"/>
              <a:gd name="connsiteY1" fmla="*/ 1376465 h 2736950"/>
              <a:gd name="connsiteX2" fmla="*/ 2390661 w 7149809"/>
              <a:gd name="connsiteY2" fmla="*/ 2055218 h 2736950"/>
              <a:gd name="connsiteX3" fmla="*/ 2386051 w 7149809"/>
              <a:gd name="connsiteY3" fmla="*/ 697619 h 2736950"/>
              <a:gd name="connsiteX4" fmla="*/ 3574211 w 7149809"/>
              <a:gd name="connsiteY4" fmla="*/ 0 h 2736950"/>
              <a:gd name="connsiteX5" fmla="*/ 4765850 w 7149809"/>
              <a:gd name="connsiteY5" fmla="*/ 698321 h 2736950"/>
              <a:gd name="connsiteX6" fmla="*/ 4757508 w 7149809"/>
              <a:gd name="connsiteY6" fmla="*/ 2052536 h 2736950"/>
              <a:gd name="connsiteX7" fmla="*/ 5969305 w 7149809"/>
              <a:gd name="connsiteY7" fmla="*/ 2736950 h 2736950"/>
              <a:gd name="connsiteX8" fmla="*/ 7149809 w 7149809"/>
              <a:gd name="connsiteY8" fmla="*/ 2052536 h 2736950"/>
              <a:gd name="connsiteX0" fmla="*/ 0 w 7149809"/>
              <a:gd name="connsiteY0" fmla="*/ 2071991 h 2736950"/>
              <a:gd name="connsiteX1" fmla="*/ 1212480 w 7149809"/>
              <a:gd name="connsiteY1" fmla="*/ 1376465 h 2736950"/>
              <a:gd name="connsiteX2" fmla="*/ 2390661 w 7149809"/>
              <a:gd name="connsiteY2" fmla="*/ 2055218 h 2736950"/>
              <a:gd name="connsiteX3" fmla="*/ 2386051 w 7149809"/>
              <a:gd name="connsiteY3" fmla="*/ 697619 h 2736950"/>
              <a:gd name="connsiteX4" fmla="*/ 3574211 w 7149809"/>
              <a:gd name="connsiteY4" fmla="*/ 0 h 2736950"/>
              <a:gd name="connsiteX5" fmla="*/ 4765850 w 7149809"/>
              <a:gd name="connsiteY5" fmla="*/ 698321 h 2736950"/>
              <a:gd name="connsiteX6" fmla="*/ 4757508 w 7149809"/>
              <a:gd name="connsiteY6" fmla="*/ 2052536 h 2736950"/>
              <a:gd name="connsiteX7" fmla="*/ 5969305 w 7149809"/>
              <a:gd name="connsiteY7" fmla="*/ 2736950 h 2736950"/>
              <a:gd name="connsiteX8" fmla="*/ 7149809 w 7149809"/>
              <a:gd name="connsiteY8" fmla="*/ 2052536 h 2736950"/>
              <a:gd name="connsiteX0" fmla="*/ 0 w 7149809"/>
              <a:gd name="connsiteY0" fmla="*/ 2071991 h 2736950"/>
              <a:gd name="connsiteX1" fmla="*/ 1194700 w 7149809"/>
              <a:gd name="connsiteY1" fmla="*/ 1371385 h 2736950"/>
              <a:gd name="connsiteX2" fmla="*/ 2390661 w 7149809"/>
              <a:gd name="connsiteY2" fmla="*/ 2055218 h 2736950"/>
              <a:gd name="connsiteX3" fmla="*/ 2386051 w 7149809"/>
              <a:gd name="connsiteY3" fmla="*/ 697619 h 2736950"/>
              <a:gd name="connsiteX4" fmla="*/ 3574211 w 7149809"/>
              <a:gd name="connsiteY4" fmla="*/ 0 h 2736950"/>
              <a:gd name="connsiteX5" fmla="*/ 4765850 w 7149809"/>
              <a:gd name="connsiteY5" fmla="*/ 698321 h 2736950"/>
              <a:gd name="connsiteX6" fmla="*/ 4757508 w 7149809"/>
              <a:gd name="connsiteY6" fmla="*/ 2052536 h 2736950"/>
              <a:gd name="connsiteX7" fmla="*/ 5969305 w 7149809"/>
              <a:gd name="connsiteY7" fmla="*/ 2736950 h 2736950"/>
              <a:gd name="connsiteX8" fmla="*/ 7149809 w 7149809"/>
              <a:gd name="connsiteY8" fmla="*/ 2052536 h 2736950"/>
              <a:gd name="connsiteX0" fmla="*/ 0 w 7149809"/>
              <a:gd name="connsiteY0" fmla="*/ 2071991 h 2736950"/>
              <a:gd name="connsiteX1" fmla="*/ 1194700 w 7149809"/>
              <a:gd name="connsiteY1" fmla="*/ 1371385 h 2736950"/>
              <a:gd name="connsiteX2" fmla="*/ 2390661 w 7149809"/>
              <a:gd name="connsiteY2" fmla="*/ 2055218 h 2736950"/>
              <a:gd name="connsiteX3" fmla="*/ 2386051 w 7149809"/>
              <a:gd name="connsiteY3" fmla="*/ 697619 h 2736950"/>
              <a:gd name="connsiteX4" fmla="*/ 3574211 w 7149809"/>
              <a:gd name="connsiteY4" fmla="*/ 0 h 2736950"/>
              <a:gd name="connsiteX5" fmla="*/ 4765850 w 7149809"/>
              <a:gd name="connsiteY5" fmla="*/ 698321 h 2736950"/>
              <a:gd name="connsiteX6" fmla="*/ 4757508 w 7149809"/>
              <a:gd name="connsiteY6" fmla="*/ 2052536 h 2736950"/>
              <a:gd name="connsiteX7" fmla="*/ 5969305 w 7149809"/>
              <a:gd name="connsiteY7" fmla="*/ 2736950 h 2736950"/>
              <a:gd name="connsiteX8" fmla="*/ 7149809 w 7149809"/>
              <a:gd name="connsiteY8" fmla="*/ 2052536 h 2736950"/>
              <a:gd name="connsiteX0" fmla="*/ 0 w 7149809"/>
              <a:gd name="connsiteY0" fmla="*/ 2071991 h 2736950"/>
              <a:gd name="connsiteX1" fmla="*/ 1194700 w 7149809"/>
              <a:gd name="connsiteY1" fmla="*/ 1371385 h 2736950"/>
              <a:gd name="connsiteX2" fmla="*/ 2390661 w 7149809"/>
              <a:gd name="connsiteY2" fmla="*/ 2055218 h 2736950"/>
              <a:gd name="connsiteX3" fmla="*/ 2386051 w 7149809"/>
              <a:gd name="connsiteY3" fmla="*/ 697619 h 2736950"/>
              <a:gd name="connsiteX4" fmla="*/ 3574211 w 7149809"/>
              <a:gd name="connsiteY4" fmla="*/ 0 h 2736950"/>
              <a:gd name="connsiteX5" fmla="*/ 4765850 w 7149809"/>
              <a:gd name="connsiteY5" fmla="*/ 698321 h 2736950"/>
              <a:gd name="connsiteX6" fmla="*/ 4757508 w 7149809"/>
              <a:gd name="connsiteY6" fmla="*/ 2052536 h 2736950"/>
              <a:gd name="connsiteX7" fmla="*/ 5969305 w 7149809"/>
              <a:gd name="connsiteY7" fmla="*/ 2736950 h 2736950"/>
              <a:gd name="connsiteX8" fmla="*/ 7149809 w 7149809"/>
              <a:gd name="connsiteY8" fmla="*/ 2052536 h 2736950"/>
              <a:gd name="connsiteX0" fmla="*/ 0 w 7149809"/>
              <a:gd name="connsiteY0" fmla="*/ 2071991 h 2736950"/>
              <a:gd name="connsiteX1" fmla="*/ 1194700 w 7149809"/>
              <a:gd name="connsiteY1" fmla="*/ 1371385 h 2736950"/>
              <a:gd name="connsiteX2" fmla="*/ 2390661 w 7149809"/>
              <a:gd name="connsiteY2" fmla="*/ 2055218 h 2736950"/>
              <a:gd name="connsiteX3" fmla="*/ 2386051 w 7149809"/>
              <a:gd name="connsiteY3" fmla="*/ 697619 h 2736950"/>
              <a:gd name="connsiteX4" fmla="*/ 3574211 w 7149809"/>
              <a:gd name="connsiteY4" fmla="*/ 0 h 2736950"/>
              <a:gd name="connsiteX5" fmla="*/ 4765850 w 7149809"/>
              <a:gd name="connsiteY5" fmla="*/ 698321 h 2736950"/>
              <a:gd name="connsiteX6" fmla="*/ 4757508 w 7149809"/>
              <a:gd name="connsiteY6" fmla="*/ 2052536 h 2736950"/>
              <a:gd name="connsiteX7" fmla="*/ 5969305 w 7149809"/>
              <a:gd name="connsiteY7" fmla="*/ 2736950 h 2736950"/>
              <a:gd name="connsiteX8" fmla="*/ 7149809 w 7149809"/>
              <a:gd name="connsiteY8" fmla="*/ 2052536 h 2736950"/>
              <a:gd name="connsiteX0" fmla="*/ 0 w 7149809"/>
              <a:gd name="connsiteY0" fmla="*/ 2071991 h 2736950"/>
              <a:gd name="connsiteX1" fmla="*/ 1194700 w 7149809"/>
              <a:gd name="connsiteY1" fmla="*/ 1371385 h 2736950"/>
              <a:gd name="connsiteX2" fmla="*/ 2390661 w 7149809"/>
              <a:gd name="connsiteY2" fmla="*/ 2055218 h 2736950"/>
              <a:gd name="connsiteX3" fmla="*/ 2386051 w 7149809"/>
              <a:gd name="connsiteY3" fmla="*/ 697619 h 2736950"/>
              <a:gd name="connsiteX4" fmla="*/ 3574211 w 7149809"/>
              <a:gd name="connsiteY4" fmla="*/ 0 h 2736950"/>
              <a:gd name="connsiteX5" fmla="*/ 4765850 w 7149809"/>
              <a:gd name="connsiteY5" fmla="*/ 698321 h 2736950"/>
              <a:gd name="connsiteX6" fmla="*/ 4757508 w 7149809"/>
              <a:gd name="connsiteY6" fmla="*/ 2052536 h 2736950"/>
              <a:gd name="connsiteX7" fmla="*/ 5969305 w 7149809"/>
              <a:gd name="connsiteY7" fmla="*/ 2736950 h 2736950"/>
              <a:gd name="connsiteX8" fmla="*/ 7149809 w 7149809"/>
              <a:gd name="connsiteY8" fmla="*/ 2052536 h 2736950"/>
              <a:gd name="connsiteX0" fmla="*/ 0 w 7149809"/>
              <a:gd name="connsiteY0" fmla="*/ 2071991 h 2736950"/>
              <a:gd name="connsiteX1" fmla="*/ 1194700 w 7149809"/>
              <a:gd name="connsiteY1" fmla="*/ 1371385 h 2736950"/>
              <a:gd name="connsiteX2" fmla="*/ 2390661 w 7149809"/>
              <a:gd name="connsiteY2" fmla="*/ 2055218 h 2736950"/>
              <a:gd name="connsiteX3" fmla="*/ 2386051 w 7149809"/>
              <a:gd name="connsiteY3" fmla="*/ 697619 h 2736950"/>
              <a:gd name="connsiteX4" fmla="*/ 3574211 w 7149809"/>
              <a:gd name="connsiteY4" fmla="*/ 0 h 2736950"/>
              <a:gd name="connsiteX5" fmla="*/ 4758230 w 7149809"/>
              <a:gd name="connsiteY5" fmla="*/ 698321 h 2736950"/>
              <a:gd name="connsiteX6" fmla="*/ 4757508 w 7149809"/>
              <a:gd name="connsiteY6" fmla="*/ 2052536 h 2736950"/>
              <a:gd name="connsiteX7" fmla="*/ 5969305 w 7149809"/>
              <a:gd name="connsiteY7" fmla="*/ 2736950 h 2736950"/>
              <a:gd name="connsiteX8" fmla="*/ 7149809 w 7149809"/>
              <a:gd name="connsiteY8" fmla="*/ 2052536 h 2736950"/>
              <a:gd name="connsiteX0" fmla="*/ 0 w 7149809"/>
              <a:gd name="connsiteY0" fmla="*/ 2071991 h 2736950"/>
              <a:gd name="connsiteX1" fmla="*/ 1194700 w 7149809"/>
              <a:gd name="connsiteY1" fmla="*/ 1371385 h 2736950"/>
              <a:gd name="connsiteX2" fmla="*/ 2390661 w 7149809"/>
              <a:gd name="connsiteY2" fmla="*/ 2055218 h 2736950"/>
              <a:gd name="connsiteX3" fmla="*/ 2386051 w 7149809"/>
              <a:gd name="connsiteY3" fmla="*/ 697619 h 2736950"/>
              <a:gd name="connsiteX4" fmla="*/ 3574211 w 7149809"/>
              <a:gd name="connsiteY4" fmla="*/ 0 h 2736950"/>
              <a:gd name="connsiteX5" fmla="*/ 4770930 w 7149809"/>
              <a:gd name="connsiteY5" fmla="*/ 698321 h 2736950"/>
              <a:gd name="connsiteX6" fmla="*/ 4757508 w 7149809"/>
              <a:gd name="connsiteY6" fmla="*/ 2052536 h 2736950"/>
              <a:gd name="connsiteX7" fmla="*/ 5969305 w 7149809"/>
              <a:gd name="connsiteY7" fmla="*/ 2736950 h 2736950"/>
              <a:gd name="connsiteX8" fmla="*/ 7149809 w 7149809"/>
              <a:gd name="connsiteY8" fmla="*/ 2052536 h 2736950"/>
              <a:gd name="connsiteX0" fmla="*/ 0 w 7149809"/>
              <a:gd name="connsiteY0" fmla="*/ 2071991 h 2736950"/>
              <a:gd name="connsiteX1" fmla="*/ 1194700 w 7149809"/>
              <a:gd name="connsiteY1" fmla="*/ 1371385 h 2736950"/>
              <a:gd name="connsiteX2" fmla="*/ 2390661 w 7149809"/>
              <a:gd name="connsiteY2" fmla="*/ 2055218 h 2736950"/>
              <a:gd name="connsiteX3" fmla="*/ 2386051 w 7149809"/>
              <a:gd name="connsiteY3" fmla="*/ 697619 h 2736950"/>
              <a:gd name="connsiteX4" fmla="*/ 3574211 w 7149809"/>
              <a:gd name="connsiteY4" fmla="*/ 0 h 2736950"/>
              <a:gd name="connsiteX5" fmla="*/ 4770930 w 7149809"/>
              <a:gd name="connsiteY5" fmla="*/ 698321 h 2736950"/>
              <a:gd name="connsiteX6" fmla="*/ 4757508 w 7149809"/>
              <a:gd name="connsiteY6" fmla="*/ 2047456 h 2736950"/>
              <a:gd name="connsiteX7" fmla="*/ 5969305 w 7149809"/>
              <a:gd name="connsiteY7" fmla="*/ 2736950 h 2736950"/>
              <a:gd name="connsiteX8" fmla="*/ 7149809 w 7149809"/>
              <a:gd name="connsiteY8" fmla="*/ 2052536 h 2736950"/>
              <a:gd name="connsiteX0" fmla="*/ 0 w 7152768"/>
              <a:gd name="connsiteY0" fmla="*/ 2063113 h 2736950"/>
              <a:gd name="connsiteX1" fmla="*/ 1197659 w 7152768"/>
              <a:gd name="connsiteY1" fmla="*/ 1371385 h 2736950"/>
              <a:gd name="connsiteX2" fmla="*/ 2393620 w 7152768"/>
              <a:gd name="connsiteY2" fmla="*/ 2055218 h 2736950"/>
              <a:gd name="connsiteX3" fmla="*/ 2389010 w 7152768"/>
              <a:gd name="connsiteY3" fmla="*/ 697619 h 2736950"/>
              <a:gd name="connsiteX4" fmla="*/ 3577170 w 7152768"/>
              <a:gd name="connsiteY4" fmla="*/ 0 h 2736950"/>
              <a:gd name="connsiteX5" fmla="*/ 4773889 w 7152768"/>
              <a:gd name="connsiteY5" fmla="*/ 698321 h 2736950"/>
              <a:gd name="connsiteX6" fmla="*/ 4760467 w 7152768"/>
              <a:gd name="connsiteY6" fmla="*/ 2047456 h 2736950"/>
              <a:gd name="connsiteX7" fmla="*/ 5972264 w 7152768"/>
              <a:gd name="connsiteY7" fmla="*/ 2736950 h 2736950"/>
              <a:gd name="connsiteX8" fmla="*/ 7152768 w 7152768"/>
              <a:gd name="connsiteY8" fmla="*/ 2052536 h 273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52768" h="2736950">
                <a:moveTo>
                  <a:pt x="0" y="2063113"/>
                </a:moveTo>
                <a:cubicBezTo>
                  <a:pt x="405781" y="1831271"/>
                  <a:pt x="752967" y="1616359"/>
                  <a:pt x="1197659" y="1371385"/>
                </a:cubicBezTo>
                <a:lnTo>
                  <a:pt x="2393620" y="2055218"/>
                </a:lnTo>
                <a:cubicBezTo>
                  <a:pt x="2396863" y="1599639"/>
                  <a:pt x="2385767" y="1153198"/>
                  <a:pt x="2389010" y="697619"/>
                </a:cubicBezTo>
                <a:lnTo>
                  <a:pt x="3577170" y="0"/>
                </a:lnTo>
                <a:lnTo>
                  <a:pt x="4773889" y="698321"/>
                </a:lnTo>
                <a:cubicBezTo>
                  <a:pt x="4772268" y="1155521"/>
                  <a:pt x="4762088" y="1590256"/>
                  <a:pt x="4760467" y="2047456"/>
                </a:cubicBezTo>
                <a:lnTo>
                  <a:pt x="5972264" y="2736950"/>
                </a:lnTo>
                <a:lnTo>
                  <a:pt x="7152768" y="2052536"/>
                </a:lnTo>
              </a:path>
            </a:pathLst>
          </a:custGeom>
          <a:noFill/>
          <a:ln w="38100" cap="flat" cmpd="sng" algn="ctr">
            <a:solidFill>
              <a:schemeClr val="accent6">
                <a:lumMod val="10000"/>
                <a:lumOff val="90000"/>
              </a:schemeClr>
            </a:solid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72" name="Freeform: Shape 31">
            <a:extLst>
              <a:ext uri="{FF2B5EF4-FFF2-40B4-BE49-F238E27FC236}">
                <a16:creationId xmlns:a16="http://schemas.microsoft.com/office/drawing/2014/main" id="{274DD645-8640-45D5-9B60-F31EC01D3CC0}"/>
              </a:ext>
            </a:extLst>
          </p:cNvPr>
          <p:cNvSpPr/>
          <p:nvPr userDrawn="1"/>
        </p:nvSpPr>
        <p:spPr>
          <a:xfrm>
            <a:off x="8440979" y="1677475"/>
            <a:ext cx="2373549" cy="2062264"/>
          </a:xfrm>
          <a:custGeom>
            <a:avLst/>
            <a:gdLst>
              <a:gd name="connsiteX0" fmla="*/ 2373549 w 2373549"/>
              <a:gd name="connsiteY0" fmla="*/ 680936 h 2062264"/>
              <a:gd name="connsiteX1" fmla="*/ 1186774 w 2373549"/>
              <a:gd name="connsiteY1" fmla="*/ 0 h 2062264"/>
              <a:gd name="connsiteX2" fmla="*/ 0 w 2373549"/>
              <a:gd name="connsiteY2" fmla="*/ 690664 h 2062264"/>
              <a:gd name="connsiteX3" fmla="*/ 0 w 2373549"/>
              <a:gd name="connsiteY3" fmla="*/ 2062264 h 2062264"/>
            </a:gdLst>
            <a:ahLst/>
            <a:cxnLst>
              <a:cxn ang="0">
                <a:pos x="connsiteX0" y="connsiteY0"/>
              </a:cxn>
              <a:cxn ang="0">
                <a:pos x="connsiteX1" y="connsiteY1"/>
              </a:cxn>
              <a:cxn ang="0">
                <a:pos x="connsiteX2" y="connsiteY2"/>
              </a:cxn>
              <a:cxn ang="0">
                <a:pos x="connsiteX3" y="connsiteY3"/>
              </a:cxn>
            </a:cxnLst>
            <a:rect l="l" t="t" r="r" b="b"/>
            <a:pathLst>
              <a:path w="2373549" h="2062264">
                <a:moveTo>
                  <a:pt x="2373549" y="680936"/>
                </a:moveTo>
                <a:lnTo>
                  <a:pt x="1186774" y="0"/>
                </a:lnTo>
                <a:lnTo>
                  <a:pt x="0" y="690664"/>
                </a:lnTo>
                <a:lnTo>
                  <a:pt x="0" y="2062264"/>
                </a:lnTo>
              </a:path>
            </a:pathLst>
          </a:custGeom>
          <a:noFill/>
          <a:ln w="38100" cap="flat" cmpd="sng" algn="ctr">
            <a:solidFill>
              <a:schemeClr val="accent6">
                <a:lumMod val="10000"/>
                <a:lumOff val="90000"/>
              </a:schemeClr>
            </a:solid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73" name="Freeform: Shape 34">
            <a:extLst>
              <a:ext uri="{FF2B5EF4-FFF2-40B4-BE49-F238E27FC236}">
                <a16:creationId xmlns:a16="http://schemas.microsoft.com/office/drawing/2014/main" id="{71C09F09-7119-47FD-8E60-E4A92C9A3119}"/>
              </a:ext>
            </a:extLst>
          </p:cNvPr>
          <p:cNvSpPr/>
          <p:nvPr userDrawn="1"/>
        </p:nvSpPr>
        <p:spPr>
          <a:xfrm flipH="1">
            <a:off x="10715501" y="2243467"/>
            <a:ext cx="204312" cy="236468"/>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6">
              <a:lumMod val="10000"/>
              <a:lumOff val="90000"/>
            </a:schemeClr>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74" name="Freeform: Shape 45">
            <a:extLst>
              <a:ext uri="{FF2B5EF4-FFF2-40B4-BE49-F238E27FC236}">
                <a16:creationId xmlns:a16="http://schemas.microsoft.com/office/drawing/2014/main" id="{E99BCE04-19B9-4541-925F-AC59CF760E7F}"/>
              </a:ext>
            </a:extLst>
          </p:cNvPr>
          <p:cNvSpPr/>
          <p:nvPr userDrawn="1"/>
        </p:nvSpPr>
        <p:spPr>
          <a:xfrm flipH="1">
            <a:off x="9534557" y="1571099"/>
            <a:ext cx="204312" cy="236468"/>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6">
              <a:lumMod val="10000"/>
              <a:lumOff val="90000"/>
            </a:schemeClr>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75" name="Freeform: Shape 46">
            <a:extLst>
              <a:ext uri="{FF2B5EF4-FFF2-40B4-BE49-F238E27FC236}">
                <a16:creationId xmlns:a16="http://schemas.microsoft.com/office/drawing/2014/main" id="{F2B610BB-26F6-44A5-B7DB-CEEDCAE916ED}"/>
              </a:ext>
            </a:extLst>
          </p:cNvPr>
          <p:cNvSpPr/>
          <p:nvPr userDrawn="1"/>
        </p:nvSpPr>
        <p:spPr>
          <a:xfrm flipH="1">
            <a:off x="8328171" y="2258376"/>
            <a:ext cx="204312" cy="236468"/>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6">
              <a:lumMod val="10000"/>
              <a:lumOff val="90000"/>
            </a:schemeClr>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76" name="Freeform: Shape 47">
            <a:extLst>
              <a:ext uri="{FF2B5EF4-FFF2-40B4-BE49-F238E27FC236}">
                <a16:creationId xmlns:a16="http://schemas.microsoft.com/office/drawing/2014/main" id="{C979636C-DE09-47B7-8972-BAE28DFA91DF}"/>
              </a:ext>
            </a:extLst>
          </p:cNvPr>
          <p:cNvSpPr/>
          <p:nvPr userDrawn="1"/>
        </p:nvSpPr>
        <p:spPr>
          <a:xfrm flipH="1">
            <a:off x="8333460" y="3610854"/>
            <a:ext cx="204312" cy="236468"/>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6">
              <a:lumMod val="10000"/>
              <a:lumOff val="90000"/>
            </a:schemeClr>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77" name="Freeform: Shape 48">
            <a:extLst>
              <a:ext uri="{FF2B5EF4-FFF2-40B4-BE49-F238E27FC236}">
                <a16:creationId xmlns:a16="http://schemas.microsoft.com/office/drawing/2014/main" id="{01B12467-C508-4D89-94B3-6D23C6199703}"/>
              </a:ext>
            </a:extLst>
          </p:cNvPr>
          <p:cNvSpPr/>
          <p:nvPr userDrawn="1"/>
        </p:nvSpPr>
        <p:spPr>
          <a:xfrm flipH="1">
            <a:off x="7146016" y="4290860"/>
            <a:ext cx="204312" cy="236468"/>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6">
              <a:lumMod val="10000"/>
              <a:lumOff val="90000"/>
            </a:schemeClr>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78" name="Freeform: Shape 49">
            <a:extLst>
              <a:ext uri="{FF2B5EF4-FFF2-40B4-BE49-F238E27FC236}">
                <a16:creationId xmlns:a16="http://schemas.microsoft.com/office/drawing/2014/main" id="{9EA72422-90A8-454F-8133-112CD2B85BEA}"/>
              </a:ext>
            </a:extLst>
          </p:cNvPr>
          <p:cNvSpPr/>
          <p:nvPr userDrawn="1"/>
        </p:nvSpPr>
        <p:spPr>
          <a:xfrm flipH="1">
            <a:off x="5937847" y="3613390"/>
            <a:ext cx="204312" cy="236468"/>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6">
              <a:lumMod val="10000"/>
              <a:lumOff val="90000"/>
            </a:schemeClr>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79" name="Freeform: Shape 50">
            <a:extLst>
              <a:ext uri="{FF2B5EF4-FFF2-40B4-BE49-F238E27FC236}">
                <a16:creationId xmlns:a16="http://schemas.microsoft.com/office/drawing/2014/main" id="{3C67727D-D0D9-4CA6-99EE-0B89D465A706}"/>
              </a:ext>
            </a:extLst>
          </p:cNvPr>
          <p:cNvSpPr/>
          <p:nvPr userDrawn="1"/>
        </p:nvSpPr>
        <p:spPr>
          <a:xfrm flipH="1">
            <a:off x="5951993" y="2251300"/>
            <a:ext cx="204312" cy="236468"/>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6">
              <a:lumMod val="10000"/>
              <a:lumOff val="90000"/>
            </a:schemeClr>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80" name="Freeform: Shape 51">
            <a:extLst>
              <a:ext uri="{FF2B5EF4-FFF2-40B4-BE49-F238E27FC236}">
                <a16:creationId xmlns:a16="http://schemas.microsoft.com/office/drawing/2014/main" id="{C88A67D0-B01F-4CC8-B248-2CF85911F456}"/>
              </a:ext>
            </a:extLst>
          </p:cNvPr>
          <p:cNvSpPr/>
          <p:nvPr userDrawn="1"/>
        </p:nvSpPr>
        <p:spPr>
          <a:xfrm flipH="1">
            <a:off x="4778156" y="1565771"/>
            <a:ext cx="204312" cy="236468"/>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6">
              <a:lumMod val="10000"/>
              <a:lumOff val="90000"/>
            </a:schemeClr>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81" name="Freeform: Shape 52">
            <a:extLst>
              <a:ext uri="{FF2B5EF4-FFF2-40B4-BE49-F238E27FC236}">
                <a16:creationId xmlns:a16="http://schemas.microsoft.com/office/drawing/2014/main" id="{DBF6CA39-E979-4287-833E-20A9B455F7D6}"/>
              </a:ext>
            </a:extLst>
          </p:cNvPr>
          <p:cNvSpPr/>
          <p:nvPr userDrawn="1"/>
        </p:nvSpPr>
        <p:spPr>
          <a:xfrm flipH="1">
            <a:off x="3565843" y="2247823"/>
            <a:ext cx="204312" cy="236468"/>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6">
              <a:lumMod val="10000"/>
              <a:lumOff val="90000"/>
            </a:schemeClr>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82" name="Freeform: Shape 53">
            <a:extLst>
              <a:ext uri="{FF2B5EF4-FFF2-40B4-BE49-F238E27FC236}">
                <a16:creationId xmlns:a16="http://schemas.microsoft.com/office/drawing/2014/main" id="{9EAA4E60-7510-4920-A426-5630491CFAC2}"/>
              </a:ext>
            </a:extLst>
          </p:cNvPr>
          <p:cNvSpPr/>
          <p:nvPr userDrawn="1"/>
        </p:nvSpPr>
        <p:spPr>
          <a:xfrm flipH="1">
            <a:off x="3565952" y="3613390"/>
            <a:ext cx="204312" cy="236468"/>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6">
              <a:lumMod val="10000"/>
              <a:lumOff val="90000"/>
            </a:schemeClr>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83" name="Freeform: Shape 54">
            <a:extLst>
              <a:ext uri="{FF2B5EF4-FFF2-40B4-BE49-F238E27FC236}">
                <a16:creationId xmlns:a16="http://schemas.microsoft.com/office/drawing/2014/main" id="{322F7ECD-1942-42EE-B5E0-FC1E0206BFFD}"/>
              </a:ext>
            </a:extLst>
          </p:cNvPr>
          <p:cNvSpPr/>
          <p:nvPr userDrawn="1"/>
        </p:nvSpPr>
        <p:spPr>
          <a:xfrm flipH="1">
            <a:off x="2386318" y="2962784"/>
            <a:ext cx="204312" cy="236468"/>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6">
              <a:lumMod val="10000"/>
              <a:lumOff val="90000"/>
            </a:schemeClr>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84" name="Freeform: Shape 55">
            <a:extLst>
              <a:ext uri="{FF2B5EF4-FFF2-40B4-BE49-F238E27FC236}">
                <a16:creationId xmlns:a16="http://schemas.microsoft.com/office/drawing/2014/main" id="{2465D6BD-72DA-4C13-97C2-7CF8D7F2F0C4}"/>
              </a:ext>
            </a:extLst>
          </p:cNvPr>
          <p:cNvSpPr/>
          <p:nvPr userDrawn="1"/>
        </p:nvSpPr>
        <p:spPr>
          <a:xfrm flipH="1">
            <a:off x="1190302" y="3612210"/>
            <a:ext cx="204312" cy="236468"/>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6">
              <a:lumMod val="10000"/>
              <a:lumOff val="90000"/>
            </a:schemeClr>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85" name="Content placeholder 47" descr="Click icon to add picture">
            <a:extLst>
              <a:ext uri="{FF2B5EF4-FFF2-40B4-BE49-F238E27FC236}">
                <a16:creationId xmlns:a16="http://schemas.microsoft.com/office/drawing/2014/main" id="{E7C6BEEA-1766-44A1-A28D-2E817DBF2267}"/>
              </a:ext>
            </a:extLst>
          </p:cNvPr>
          <p:cNvSpPr>
            <a:spLocks noGrp="1"/>
          </p:cNvSpPr>
          <p:nvPr>
            <p:ph type="body" sz="quarter" idx="27" hasCustomPrompt="1"/>
          </p:nvPr>
        </p:nvSpPr>
        <p:spPr>
          <a:xfrm>
            <a:off x="1507136" y="3865003"/>
            <a:ext cx="1877575" cy="506399"/>
          </a:xfrm>
          <a:prstGeom prst="rect">
            <a:avLst/>
          </a:prstGeom>
        </p:spPr>
        <p:txBody>
          <a:bodyPr anchor="b">
            <a:noAutofit/>
          </a:bodyPr>
          <a:lstStyle>
            <a:lvl1pPr marL="0" indent="0" algn="ctr">
              <a:lnSpc>
                <a:spcPct val="100000"/>
              </a:lnSpc>
              <a:buNone/>
              <a:defRPr sz="1800" b="1">
                <a:solidFill>
                  <a:schemeClr val="accent6"/>
                </a:solidFill>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86" name="Content placeholder 47">
            <a:extLst>
              <a:ext uri="{FF2B5EF4-FFF2-40B4-BE49-F238E27FC236}">
                <a16:creationId xmlns:a16="http://schemas.microsoft.com/office/drawing/2014/main" id="{597D4D7A-8D7E-492C-8795-D491CF53B5FA}"/>
              </a:ext>
            </a:extLst>
          </p:cNvPr>
          <p:cNvSpPr>
            <a:spLocks noGrp="1"/>
          </p:cNvSpPr>
          <p:nvPr>
            <p:ph type="body" sz="quarter" idx="28" hasCustomPrompt="1"/>
          </p:nvPr>
        </p:nvSpPr>
        <p:spPr>
          <a:xfrm>
            <a:off x="1507136" y="4447079"/>
            <a:ext cx="1877575" cy="506399"/>
          </a:xfrm>
          <a:prstGeom prst="rect">
            <a:avLst/>
          </a:prstGeom>
        </p:spPr>
        <p:txBody>
          <a:bodyPr>
            <a:noAutofit/>
          </a:bodyPr>
          <a:lstStyle>
            <a:lvl1pPr marL="0" indent="0" algn="ctr">
              <a:lnSpc>
                <a:spcPct val="90000"/>
              </a:lnSpc>
              <a:spcBef>
                <a:spcPts val="0"/>
              </a:spcBef>
              <a:buNone/>
              <a:defRPr lang="en-US" altLang="zh-CN" sz="1400" b="0" kern="1200" dirty="0">
                <a:solidFill>
                  <a:schemeClr val="accent6"/>
                </a:solidFill>
                <a:latin typeface="+mn-lt"/>
                <a:ea typeface="+mj-ea"/>
                <a:cs typeface="+mn-cs"/>
              </a:defRPr>
            </a:lvl1pPr>
            <a:lvl2pPr>
              <a:defRPr sz="1000"/>
            </a:lvl2pPr>
            <a:lvl3pPr>
              <a:defRPr sz="900"/>
            </a:lvl3pPr>
            <a:lvl4pPr>
              <a:defRPr sz="800"/>
            </a:lvl4pPr>
            <a:lvl5pPr>
              <a:defRPr sz="800"/>
            </a:lvl5pPr>
          </a:lstStyle>
          <a:p>
            <a:pPr marL="0" lvl="0" indent="0" algn="ctr" defTabSz="914400" rtl="0" eaLnBrk="1" latinLnBrk="0" hangingPunct="1">
              <a:lnSpc>
                <a:spcPct val="100000"/>
              </a:lnSpc>
              <a:spcBef>
                <a:spcPts val="1000"/>
              </a:spcBef>
              <a:buFont typeface="Arial" panose="020B0604020202020204" pitchFamily="34" charset="0"/>
              <a:buNone/>
            </a:pPr>
            <a:r>
              <a:rPr lang="en-US" altLang="zh-CN" dirty="0"/>
              <a:t>Click to edit Master text styles </a:t>
            </a:r>
          </a:p>
        </p:txBody>
      </p:sp>
      <p:sp>
        <p:nvSpPr>
          <p:cNvPr id="87" name="Content placeholder 47" descr="Click icon to add picture">
            <a:extLst>
              <a:ext uri="{FF2B5EF4-FFF2-40B4-BE49-F238E27FC236}">
                <a16:creationId xmlns:a16="http://schemas.microsoft.com/office/drawing/2014/main" id="{A7396594-2DE7-4DB9-B6B4-92F63F06EFCF}"/>
              </a:ext>
            </a:extLst>
          </p:cNvPr>
          <p:cNvSpPr>
            <a:spLocks noGrp="1"/>
          </p:cNvSpPr>
          <p:nvPr>
            <p:ph type="body" sz="quarter" idx="38" hasCustomPrompt="1"/>
          </p:nvPr>
        </p:nvSpPr>
        <p:spPr>
          <a:xfrm>
            <a:off x="3889942" y="2355643"/>
            <a:ext cx="1877575" cy="506399"/>
          </a:xfrm>
          <a:prstGeom prst="rect">
            <a:avLst/>
          </a:prstGeom>
        </p:spPr>
        <p:txBody>
          <a:bodyPr anchor="b">
            <a:noAutofit/>
          </a:bodyPr>
          <a:lstStyle>
            <a:lvl1pPr marL="0" indent="0" algn="ctr">
              <a:lnSpc>
                <a:spcPct val="100000"/>
              </a:lnSpc>
              <a:buNone/>
              <a:defRPr sz="1800" b="1">
                <a:solidFill>
                  <a:schemeClr val="accent6"/>
                </a:solidFill>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88" name="Content placeholder 47">
            <a:extLst>
              <a:ext uri="{FF2B5EF4-FFF2-40B4-BE49-F238E27FC236}">
                <a16:creationId xmlns:a16="http://schemas.microsoft.com/office/drawing/2014/main" id="{CC680CF7-ED60-4FFF-B04E-B24ECDDD3512}"/>
              </a:ext>
            </a:extLst>
          </p:cNvPr>
          <p:cNvSpPr>
            <a:spLocks noGrp="1"/>
          </p:cNvSpPr>
          <p:nvPr>
            <p:ph type="body" sz="quarter" idx="39" hasCustomPrompt="1"/>
          </p:nvPr>
        </p:nvSpPr>
        <p:spPr>
          <a:xfrm>
            <a:off x="3889942" y="2937719"/>
            <a:ext cx="1877575" cy="506399"/>
          </a:xfrm>
          <a:prstGeom prst="rect">
            <a:avLst/>
          </a:prstGeom>
        </p:spPr>
        <p:txBody>
          <a:bodyPr>
            <a:noAutofit/>
          </a:bodyPr>
          <a:lstStyle>
            <a:lvl1pPr marL="0" indent="0" algn="ctr">
              <a:lnSpc>
                <a:spcPct val="90000"/>
              </a:lnSpc>
              <a:buNone/>
              <a:defRPr lang="en-US" altLang="zh-CN" sz="1400" b="0" kern="1200" dirty="0">
                <a:solidFill>
                  <a:schemeClr val="accent6"/>
                </a:solidFill>
                <a:latin typeface="+mn-lt"/>
                <a:ea typeface="+mj-ea"/>
                <a:cs typeface="+mn-cs"/>
              </a:defRPr>
            </a:lvl1pPr>
            <a:lvl2pPr>
              <a:defRPr sz="1000"/>
            </a:lvl2pPr>
            <a:lvl3pPr>
              <a:defRPr sz="900"/>
            </a:lvl3pPr>
            <a:lvl4pPr>
              <a:defRPr sz="800"/>
            </a:lvl4pPr>
            <a:lvl5pPr>
              <a:defRPr sz="800"/>
            </a:lvl5pPr>
          </a:lstStyle>
          <a:p>
            <a:pPr marL="0" lvl="0" indent="0" algn="ctr" defTabSz="914400" rtl="0" eaLnBrk="1" latinLnBrk="0" hangingPunct="1">
              <a:lnSpc>
                <a:spcPct val="100000"/>
              </a:lnSpc>
              <a:spcBef>
                <a:spcPts val="1000"/>
              </a:spcBef>
              <a:buFont typeface="Arial" panose="020B0604020202020204" pitchFamily="34" charset="0"/>
              <a:buNone/>
            </a:pPr>
            <a:r>
              <a:rPr lang="en-US" altLang="zh-CN" dirty="0"/>
              <a:t>Click to edit Master text styles </a:t>
            </a:r>
          </a:p>
        </p:txBody>
      </p:sp>
      <p:sp>
        <p:nvSpPr>
          <p:cNvPr id="89" name="Content placeholder 47" descr="Click icon to add picture">
            <a:extLst>
              <a:ext uri="{FF2B5EF4-FFF2-40B4-BE49-F238E27FC236}">
                <a16:creationId xmlns:a16="http://schemas.microsoft.com/office/drawing/2014/main" id="{042E6E66-3835-45DF-80D9-C4AFDF3401FF}"/>
              </a:ext>
            </a:extLst>
          </p:cNvPr>
          <p:cNvSpPr>
            <a:spLocks noGrp="1"/>
          </p:cNvSpPr>
          <p:nvPr>
            <p:ph type="body" sz="quarter" idx="40" hasCustomPrompt="1"/>
          </p:nvPr>
        </p:nvSpPr>
        <p:spPr>
          <a:xfrm>
            <a:off x="5107230" y="4469081"/>
            <a:ext cx="1877575" cy="506399"/>
          </a:xfrm>
          <a:prstGeom prst="rect">
            <a:avLst/>
          </a:prstGeom>
        </p:spPr>
        <p:txBody>
          <a:bodyPr anchor="b">
            <a:noAutofit/>
          </a:bodyPr>
          <a:lstStyle>
            <a:lvl1pPr marL="0" indent="0" algn="ctr">
              <a:lnSpc>
                <a:spcPct val="100000"/>
              </a:lnSpc>
              <a:buNone/>
              <a:defRPr sz="1800" b="1">
                <a:solidFill>
                  <a:schemeClr val="accent6"/>
                </a:solidFill>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90" name="Content placeholder 47">
            <a:extLst>
              <a:ext uri="{FF2B5EF4-FFF2-40B4-BE49-F238E27FC236}">
                <a16:creationId xmlns:a16="http://schemas.microsoft.com/office/drawing/2014/main" id="{A6E85C70-1784-4A0C-8897-EDE98D39BC01}"/>
              </a:ext>
            </a:extLst>
          </p:cNvPr>
          <p:cNvSpPr>
            <a:spLocks noGrp="1"/>
          </p:cNvSpPr>
          <p:nvPr>
            <p:ph type="body" sz="quarter" idx="41" hasCustomPrompt="1"/>
          </p:nvPr>
        </p:nvSpPr>
        <p:spPr>
          <a:xfrm>
            <a:off x="5107230" y="5051157"/>
            <a:ext cx="1877575" cy="506399"/>
          </a:xfrm>
          <a:prstGeom prst="rect">
            <a:avLst/>
          </a:prstGeom>
        </p:spPr>
        <p:txBody>
          <a:bodyPr>
            <a:noAutofit/>
          </a:bodyPr>
          <a:lstStyle>
            <a:lvl1pPr marL="0" indent="0" algn="ctr">
              <a:lnSpc>
                <a:spcPct val="90000"/>
              </a:lnSpc>
              <a:spcBef>
                <a:spcPts val="0"/>
              </a:spcBef>
              <a:buNone/>
              <a:defRPr lang="en-US" altLang="zh-CN" sz="1400" b="0" kern="1200" dirty="0">
                <a:solidFill>
                  <a:schemeClr val="accent6"/>
                </a:solidFill>
                <a:latin typeface="+mn-lt"/>
                <a:ea typeface="+mj-ea"/>
                <a:cs typeface="+mn-cs"/>
              </a:defRPr>
            </a:lvl1pPr>
            <a:lvl2pPr>
              <a:defRPr sz="1000"/>
            </a:lvl2pPr>
            <a:lvl3pPr>
              <a:defRPr sz="900"/>
            </a:lvl3pPr>
            <a:lvl4pPr>
              <a:defRPr sz="800"/>
            </a:lvl4pPr>
            <a:lvl5pPr>
              <a:defRPr sz="800"/>
            </a:lvl5pPr>
          </a:lstStyle>
          <a:p>
            <a:pPr marL="0" lvl="0" indent="0" algn="ctr" defTabSz="914400" rtl="0" eaLnBrk="1" latinLnBrk="0" hangingPunct="1">
              <a:lnSpc>
                <a:spcPct val="100000"/>
              </a:lnSpc>
              <a:spcBef>
                <a:spcPts val="1000"/>
              </a:spcBef>
              <a:buFont typeface="Arial" panose="020B0604020202020204" pitchFamily="34" charset="0"/>
              <a:buNone/>
            </a:pPr>
            <a:r>
              <a:rPr lang="en-US" altLang="zh-CN" dirty="0"/>
              <a:t>Click to edit Master text styles </a:t>
            </a:r>
          </a:p>
        </p:txBody>
      </p:sp>
      <p:sp>
        <p:nvSpPr>
          <p:cNvPr id="91" name="Content placeholder 47" descr="Click icon to add picture">
            <a:extLst>
              <a:ext uri="{FF2B5EF4-FFF2-40B4-BE49-F238E27FC236}">
                <a16:creationId xmlns:a16="http://schemas.microsoft.com/office/drawing/2014/main" id="{4CD55BC2-05D0-49CB-B0A5-C96ACB411B57}"/>
              </a:ext>
            </a:extLst>
          </p:cNvPr>
          <p:cNvSpPr>
            <a:spLocks noGrp="1"/>
          </p:cNvSpPr>
          <p:nvPr>
            <p:ph type="body" sz="quarter" idx="42" hasCustomPrompt="1"/>
          </p:nvPr>
        </p:nvSpPr>
        <p:spPr>
          <a:xfrm>
            <a:off x="7501941" y="4469081"/>
            <a:ext cx="1877575" cy="506399"/>
          </a:xfrm>
          <a:prstGeom prst="rect">
            <a:avLst/>
          </a:prstGeom>
        </p:spPr>
        <p:txBody>
          <a:bodyPr anchor="b">
            <a:noAutofit/>
          </a:bodyPr>
          <a:lstStyle>
            <a:lvl1pPr marL="0" indent="0" algn="ctr">
              <a:lnSpc>
                <a:spcPct val="100000"/>
              </a:lnSpc>
              <a:buNone/>
              <a:defRPr sz="1800" b="1">
                <a:solidFill>
                  <a:schemeClr val="accent6"/>
                </a:solidFill>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92" name="Content placeholder 47">
            <a:extLst>
              <a:ext uri="{FF2B5EF4-FFF2-40B4-BE49-F238E27FC236}">
                <a16:creationId xmlns:a16="http://schemas.microsoft.com/office/drawing/2014/main" id="{49DB7120-2F2C-4F89-AA8C-ABC4F3FF25F3}"/>
              </a:ext>
            </a:extLst>
          </p:cNvPr>
          <p:cNvSpPr>
            <a:spLocks noGrp="1"/>
          </p:cNvSpPr>
          <p:nvPr>
            <p:ph type="body" sz="quarter" idx="43" hasCustomPrompt="1"/>
          </p:nvPr>
        </p:nvSpPr>
        <p:spPr>
          <a:xfrm>
            <a:off x="7501941" y="5051157"/>
            <a:ext cx="1877575" cy="506399"/>
          </a:xfrm>
          <a:prstGeom prst="rect">
            <a:avLst/>
          </a:prstGeom>
        </p:spPr>
        <p:txBody>
          <a:bodyPr>
            <a:noAutofit/>
          </a:bodyPr>
          <a:lstStyle>
            <a:lvl1pPr marL="0" indent="0" algn="ctr">
              <a:lnSpc>
                <a:spcPct val="90000"/>
              </a:lnSpc>
              <a:spcBef>
                <a:spcPts val="0"/>
              </a:spcBef>
              <a:buNone/>
              <a:defRPr lang="en-US" altLang="zh-CN" sz="1400" b="0" kern="1200" dirty="0">
                <a:solidFill>
                  <a:schemeClr val="accent6"/>
                </a:solidFill>
                <a:latin typeface="+mn-lt"/>
                <a:ea typeface="+mj-ea"/>
                <a:cs typeface="+mn-cs"/>
              </a:defRPr>
            </a:lvl1pPr>
            <a:lvl2pPr>
              <a:defRPr sz="1000"/>
            </a:lvl2pPr>
            <a:lvl3pPr>
              <a:defRPr sz="900"/>
            </a:lvl3pPr>
            <a:lvl4pPr>
              <a:defRPr sz="800"/>
            </a:lvl4pPr>
            <a:lvl5pPr>
              <a:defRPr sz="800"/>
            </a:lvl5pPr>
          </a:lstStyle>
          <a:p>
            <a:pPr marL="0" lvl="0" indent="0" algn="ctr" defTabSz="914400" rtl="0" eaLnBrk="1" latinLnBrk="0" hangingPunct="1">
              <a:lnSpc>
                <a:spcPct val="100000"/>
              </a:lnSpc>
              <a:spcBef>
                <a:spcPts val="1000"/>
              </a:spcBef>
              <a:buFont typeface="Arial" panose="020B0604020202020204" pitchFamily="34" charset="0"/>
              <a:buNone/>
            </a:pPr>
            <a:r>
              <a:rPr lang="en-US" altLang="zh-CN" dirty="0"/>
              <a:t>Click to edit Master text styles </a:t>
            </a:r>
          </a:p>
        </p:txBody>
      </p:sp>
      <p:sp>
        <p:nvSpPr>
          <p:cNvPr id="93" name="Content placeholder 47" descr="Click icon to add picture">
            <a:extLst>
              <a:ext uri="{FF2B5EF4-FFF2-40B4-BE49-F238E27FC236}">
                <a16:creationId xmlns:a16="http://schemas.microsoft.com/office/drawing/2014/main" id="{AEB1F7BA-7D83-4C23-A72B-82DF9377E9C3}"/>
              </a:ext>
            </a:extLst>
          </p:cNvPr>
          <p:cNvSpPr>
            <a:spLocks noGrp="1"/>
          </p:cNvSpPr>
          <p:nvPr>
            <p:ph type="body" sz="quarter" idx="44" hasCustomPrompt="1"/>
          </p:nvPr>
        </p:nvSpPr>
        <p:spPr>
          <a:xfrm>
            <a:off x="8734718" y="2355643"/>
            <a:ext cx="1877575" cy="506399"/>
          </a:xfrm>
          <a:prstGeom prst="rect">
            <a:avLst/>
          </a:prstGeom>
        </p:spPr>
        <p:txBody>
          <a:bodyPr anchor="b">
            <a:noAutofit/>
          </a:bodyPr>
          <a:lstStyle>
            <a:lvl1pPr marL="0" indent="0" algn="ctr">
              <a:lnSpc>
                <a:spcPct val="100000"/>
              </a:lnSpc>
              <a:buNone/>
              <a:defRPr sz="1800" b="1">
                <a:solidFill>
                  <a:schemeClr val="accent6"/>
                </a:solidFill>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94" name="Content placeholder 47">
            <a:extLst>
              <a:ext uri="{FF2B5EF4-FFF2-40B4-BE49-F238E27FC236}">
                <a16:creationId xmlns:a16="http://schemas.microsoft.com/office/drawing/2014/main" id="{7C32F3EB-1AC3-40E9-B66D-ADB19CC74F0F}"/>
              </a:ext>
            </a:extLst>
          </p:cNvPr>
          <p:cNvSpPr>
            <a:spLocks noGrp="1"/>
          </p:cNvSpPr>
          <p:nvPr>
            <p:ph type="body" sz="quarter" idx="45" hasCustomPrompt="1"/>
          </p:nvPr>
        </p:nvSpPr>
        <p:spPr>
          <a:xfrm>
            <a:off x="8734718" y="2937719"/>
            <a:ext cx="1877575" cy="506399"/>
          </a:xfrm>
          <a:prstGeom prst="rect">
            <a:avLst/>
          </a:prstGeom>
        </p:spPr>
        <p:txBody>
          <a:bodyPr>
            <a:noAutofit/>
          </a:bodyPr>
          <a:lstStyle>
            <a:lvl1pPr marL="0" indent="0" algn="ctr">
              <a:lnSpc>
                <a:spcPct val="90000"/>
              </a:lnSpc>
              <a:spcBef>
                <a:spcPts val="0"/>
              </a:spcBef>
              <a:buNone/>
              <a:defRPr lang="en-US" altLang="zh-CN" sz="1400" b="0" kern="1200" dirty="0">
                <a:solidFill>
                  <a:schemeClr val="accent6"/>
                </a:solidFill>
                <a:latin typeface="+mn-lt"/>
                <a:ea typeface="+mj-ea"/>
                <a:cs typeface="+mn-cs"/>
              </a:defRPr>
            </a:lvl1pPr>
            <a:lvl2pPr>
              <a:defRPr sz="1000"/>
            </a:lvl2pPr>
            <a:lvl3pPr>
              <a:defRPr sz="900"/>
            </a:lvl3pPr>
            <a:lvl4pPr>
              <a:defRPr sz="800"/>
            </a:lvl4pPr>
            <a:lvl5pPr>
              <a:defRPr sz="800"/>
            </a:lvl5pPr>
          </a:lstStyle>
          <a:p>
            <a:pPr marL="0" lvl="0" indent="0" algn="ctr" defTabSz="914400" rtl="0" eaLnBrk="1" latinLnBrk="0" hangingPunct="1">
              <a:lnSpc>
                <a:spcPct val="100000"/>
              </a:lnSpc>
              <a:spcBef>
                <a:spcPts val="1000"/>
              </a:spcBef>
              <a:buFont typeface="Arial" panose="020B0604020202020204" pitchFamily="34" charset="0"/>
              <a:buNone/>
            </a:pPr>
            <a:r>
              <a:rPr lang="en-US" altLang="zh-CN" dirty="0"/>
              <a:t>Click to edit Master text styles </a:t>
            </a:r>
          </a:p>
        </p:txBody>
      </p:sp>
      <p:sp>
        <p:nvSpPr>
          <p:cNvPr id="2" name="Title 1">
            <a:extLst>
              <a:ext uri="{FF2B5EF4-FFF2-40B4-BE49-F238E27FC236}">
                <a16:creationId xmlns:a16="http://schemas.microsoft.com/office/drawing/2014/main" id="{667E7569-B8BF-39D0-D742-EF98B83E4E1D}"/>
              </a:ext>
            </a:extLst>
          </p:cNvPr>
          <p:cNvSpPr>
            <a:spLocks noGrp="1"/>
          </p:cNvSpPr>
          <p:nvPr>
            <p:ph type="title"/>
          </p:nvPr>
        </p:nvSpPr>
        <p:spPr>
          <a:xfrm>
            <a:off x="578914" y="726705"/>
            <a:ext cx="10515600" cy="1205058"/>
          </a:xfrm>
        </p:spPr>
        <p:txBody>
          <a:bodyPr anchor="t">
            <a:noAutofit/>
          </a:bodyPr>
          <a:lstStyle>
            <a:lvl1pPr algn="l">
              <a:defRPr>
                <a:solidFill>
                  <a:schemeClr val="accent6"/>
                </a:solidFill>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9FC159C7-D006-5B5F-1FEA-689C432B8C8C}"/>
              </a:ext>
            </a:extLst>
          </p:cNvPr>
          <p:cNvSpPr>
            <a:spLocks noGrp="1"/>
          </p:cNvSpPr>
          <p:nvPr>
            <p:ph type="ftr" sz="quarter" idx="46"/>
          </p:nvPr>
        </p:nvSpPr>
        <p:spPr/>
        <p:txBody>
          <a:bodyPr>
            <a:noAutofit/>
          </a:bodyPr>
          <a:lstStyle>
            <a:lvl1pPr>
              <a:defRPr>
                <a:solidFill>
                  <a:schemeClr val="accent6"/>
                </a:solidFill>
              </a:defRPr>
            </a:lvl1pPr>
          </a:lstStyle>
          <a:p>
            <a:r>
              <a:rPr lang="en-US"/>
              <a:t>Presentation title</a:t>
            </a:r>
            <a:endParaRPr lang="en-US" dirty="0"/>
          </a:p>
        </p:txBody>
      </p:sp>
      <p:sp>
        <p:nvSpPr>
          <p:cNvPr id="4" name="Slide Number Placeholder 3">
            <a:extLst>
              <a:ext uri="{FF2B5EF4-FFF2-40B4-BE49-F238E27FC236}">
                <a16:creationId xmlns:a16="http://schemas.microsoft.com/office/drawing/2014/main" id="{4F0EBABD-E264-2C96-1139-289A712F35B7}"/>
              </a:ext>
            </a:extLst>
          </p:cNvPr>
          <p:cNvSpPr>
            <a:spLocks noGrp="1"/>
          </p:cNvSpPr>
          <p:nvPr>
            <p:ph type="sldNum" sz="quarter" idx="47"/>
          </p:nvPr>
        </p:nvSpPr>
        <p:spPr/>
        <p:txBody>
          <a:bodyPr>
            <a:noAutofit/>
          </a:bodyPr>
          <a:lstStyle>
            <a:lvl1pPr>
              <a:defRPr>
                <a:solidFill>
                  <a:schemeClr val="accent6"/>
                </a:solidFill>
              </a:defRPr>
            </a:lvl1p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35908809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7" name="Freeform: Shape 19">
            <a:extLst>
              <a:ext uri="{FF2B5EF4-FFF2-40B4-BE49-F238E27FC236}">
                <a16:creationId xmlns:a16="http://schemas.microsoft.com/office/drawing/2014/main" id="{F38B75F8-75D4-4B41-B7C7-433032DD0A6F}"/>
              </a:ext>
            </a:extLst>
          </p:cNvPr>
          <p:cNvSpPr/>
          <p:nvPr userDrawn="1"/>
        </p:nvSpPr>
        <p:spPr>
          <a:xfrm flipH="1">
            <a:off x="769290" y="491100"/>
            <a:ext cx="1886361" cy="2213189"/>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8" name="Freeform: Shape 24">
            <a:extLst>
              <a:ext uri="{FF2B5EF4-FFF2-40B4-BE49-F238E27FC236}">
                <a16:creationId xmlns:a16="http://schemas.microsoft.com/office/drawing/2014/main" id="{671D1224-EDDC-4900-92DC-13608D44C524}"/>
              </a:ext>
            </a:extLst>
          </p:cNvPr>
          <p:cNvSpPr/>
          <p:nvPr userDrawn="1"/>
        </p:nvSpPr>
        <p:spPr>
          <a:xfrm flipH="1">
            <a:off x="783145" y="4057904"/>
            <a:ext cx="1886359" cy="2213189"/>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6">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15" name="Freeform 14">
            <a:extLst>
              <a:ext uri="{FF2B5EF4-FFF2-40B4-BE49-F238E27FC236}">
                <a16:creationId xmlns:a16="http://schemas.microsoft.com/office/drawing/2014/main" id="{635A9E44-4E60-1AD1-0B85-72422683B48A}"/>
              </a:ext>
            </a:extLst>
          </p:cNvPr>
          <p:cNvSpPr/>
          <p:nvPr userDrawn="1"/>
        </p:nvSpPr>
        <p:spPr>
          <a:xfrm flipH="1">
            <a:off x="0" y="3709992"/>
            <a:ext cx="1157948" cy="1502830"/>
          </a:xfrm>
          <a:custGeom>
            <a:avLst/>
            <a:gdLst>
              <a:gd name="connsiteX0" fmla="*/ 638572 w 1157948"/>
              <a:gd name="connsiteY0" fmla="*/ 0 h 1502830"/>
              <a:gd name="connsiteX1" fmla="*/ 0 w 1157948"/>
              <a:gd name="connsiteY1" fmla="*/ 378385 h 1502830"/>
              <a:gd name="connsiteX2" fmla="*/ 0 w 1157948"/>
              <a:gd name="connsiteY2" fmla="*/ 1129800 h 1502830"/>
              <a:gd name="connsiteX3" fmla="*/ 640317 w 1157948"/>
              <a:gd name="connsiteY3" fmla="*/ 1502830 h 1502830"/>
              <a:gd name="connsiteX4" fmla="*/ 1157948 w 1157948"/>
              <a:gd name="connsiteY4" fmla="*/ 1200968 h 1502830"/>
              <a:gd name="connsiteX5" fmla="*/ 1157948 w 1157948"/>
              <a:gd name="connsiteY5" fmla="*/ 304639 h 1502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7948" h="1502830">
                <a:moveTo>
                  <a:pt x="638572" y="0"/>
                </a:moveTo>
                <a:lnTo>
                  <a:pt x="0" y="378385"/>
                </a:lnTo>
                <a:lnTo>
                  <a:pt x="0" y="1129800"/>
                </a:lnTo>
                <a:lnTo>
                  <a:pt x="640317" y="1502830"/>
                </a:lnTo>
                <a:lnTo>
                  <a:pt x="1157948" y="1200968"/>
                </a:lnTo>
                <a:lnTo>
                  <a:pt x="1157948" y="304639"/>
                </a:lnTo>
                <a:close/>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6"/>
              </a:solidFill>
            </a:endParaRPr>
          </a:p>
        </p:txBody>
      </p:sp>
      <p:sp>
        <p:nvSpPr>
          <p:cNvPr id="21" name="Subtitle 47" descr="Click icon to add picture">
            <a:extLst>
              <a:ext uri="{FF2B5EF4-FFF2-40B4-BE49-F238E27FC236}">
                <a16:creationId xmlns:a16="http://schemas.microsoft.com/office/drawing/2014/main" id="{0C7786BA-5E56-47AA-AE47-4EC07A0D4FA1}"/>
              </a:ext>
            </a:extLst>
          </p:cNvPr>
          <p:cNvSpPr>
            <a:spLocks noGrp="1"/>
          </p:cNvSpPr>
          <p:nvPr>
            <p:ph type="body" sz="quarter" idx="27" hasCustomPrompt="1"/>
          </p:nvPr>
        </p:nvSpPr>
        <p:spPr>
          <a:xfrm>
            <a:off x="4550705" y="3625598"/>
            <a:ext cx="2653545" cy="587964"/>
          </a:xfrm>
          <a:prstGeom prst="rect">
            <a:avLst/>
          </a:prstGeom>
        </p:spPr>
        <p:txBody>
          <a:bodyPr anchor="b">
            <a:noAutofit/>
          </a:bodyPr>
          <a:lstStyle>
            <a:lvl1pPr marL="0" indent="0" algn="l">
              <a:lnSpc>
                <a:spcPct val="100000"/>
              </a:lnSpc>
              <a:buNone/>
              <a:defRPr sz="1800" b="1">
                <a:solidFill>
                  <a:schemeClr val="accent6"/>
                </a:solidFill>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23" name="Content placeholder 47">
            <a:extLst>
              <a:ext uri="{FF2B5EF4-FFF2-40B4-BE49-F238E27FC236}">
                <a16:creationId xmlns:a16="http://schemas.microsoft.com/office/drawing/2014/main" id="{880214CF-87DD-476A-9B2E-A58DB313A61A}"/>
              </a:ext>
            </a:extLst>
          </p:cNvPr>
          <p:cNvSpPr>
            <a:spLocks noGrp="1"/>
          </p:cNvSpPr>
          <p:nvPr>
            <p:ph type="body" sz="quarter" idx="28" hasCustomPrompt="1"/>
          </p:nvPr>
        </p:nvSpPr>
        <p:spPr>
          <a:xfrm>
            <a:off x="4550705" y="4246516"/>
            <a:ext cx="2653545" cy="1727103"/>
          </a:xfrm>
          <a:prstGeom prst="rect">
            <a:avLst/>
          </a:prstGeom>
        </p:spPr>
        <p:txBody>
          <a:bodyPr>
            <a:noAutofit/>
          </a:bodyPr>
          <a:lstStyle>
            <a:lvl1pPr marL="0" indent="0" algn="l">
              <a:lnSpc>
                <a:spcPct val="100000"/>
              </a:lnSpc>
              <a:spcBef>
                <a:spcPts val="0"/>
              </a:spcBef>
              <a:buNone/>
              <a:defRPr sz="14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37" name="Picture placeholder">
            <a:extLst>
              <a:ext uri="{FF2B5EF4-FFF2-40B4-BE49-F238E27FC236}">
                <a16:creationId xmlns:a16="http://schemas.microsoft.com/office/drawing/2014/main" id="{264CF63C-079E-41AA-AA9A-762A765E699F}"/>
              </a:ext>
            </a:extLst>
          </p:cNvPr>
          <p:cNvSpPr>
            <a:spLocks noGrp="1"/>
          </p:cNvSpPr>
          <p:nvPr>
            <p:ph type="pic" sz="quarter" idx="51"/>
          </p:nvPr>
        </p:nvSpPr>
        <p:spPr>
          <a:xfrm>
            <a:off x="1788170" y="2296125"/>
            <a:ext cx="1886360" cy="2144668"/>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a:solidFill>
            <a:schemeClr val="bg1">
              <a:lumMod val="95000"/>
            </a:schemeClr>
          </a:solidFill>
        </p:spPr>
        <p:txBody>
          <a:bodyPr anchor="ctr">
            <a:noAutofit/>
          </a:bodyPr>
          <a:lstStyle>
            <a:lvl1pPr marL="0" indent="0" algn="ctr">
              <a:buNone/>
              <a:defRPr sz="1000">
                <a:solidFill>
                  <a:schemeClr val="accent6"/>
                </a:solidFill>
              </a:defRPr>
            </a:lvl1pPr>
          </a:lstStyle>
          <a:p>
            <a:r>
              <a:rPr lang="en-US" altLang="zh-CN"/>
              <a:t>Click icon to add picture</a:t>
            </a:r>
            <a:endParaRPr lang="zh-CN" altLang="en-US"/>
          </a:p>
        </p:txBody>
      </p:sp>
      <p:sp>
        <p:nvSpPr>
          <p:cNvPr id="17" name="Title 1">
            <a:extLst>
              <a:ext uri="{FF2B5EF4-FFF2-40B4-BE49-F238E27FC236}">
                <a16:creationId xmlns:a16="http://schemas.microsoft.com/office/drawing/2014/main" id="{D041C638-CBB8-1159-9AF8-B5D14CC7BE0F}"/>
              </a:ext>
            </a:extLst>
          </p:cNvPr>
          <p:cNvSpPr>
            <a:spLocks noGrp="1"/>
          </p:cNvSpPr>
          <p:nvPr>
            <p:ph type="title"/>
          </p:nvPr>
        </p:nvSpPr>
        <p:spPr>
          <a:xfrm>
            <a:off x="4550704" y="1690878"/>
            <a:ext cx="6599429" cy="1325563"/>
          </a:xfrm>
        </p:spPr>
        <p:txBody>
          <a:bodyPr anchor="b">
            <a:noAutofit/>
          </a:bodyPr>
          <a:lstStyle>
            <a:lvl1pPr>
              <a:defRPr>
                <a:solidFill>
                  <a:schemeClr val="accent6"/>
                </a:solidFill>
              </a:defRPr>
            </a:lvl1pPr>
          </a:lstStyle>
          <a:p>
            <a:r>
              <a:rPr lang="en-US"/>
              <a:t>Click to edit Master title style</a:t>
            </a:r>
            <a:endParaRPr lang="en-US" dirty="0"/>
          </a:p>
        </p:txBody>
      </p:sp>
      <p:sp>
        <p:nvSpPr>
          <p:cNvPr id="18" name="Subtitle 47" descr="Click icon to add picture">
            <a:extLst>
              <a:ext uri="{FF2B5EF4-FFF2-40B4-BE49-F238E27FC236}">
                <a16:creationId xmlns:a16="http://schemas.microsoft.com/office/drawing/2014/main" id="{3C2C4001-E56F-4174-01AA-4630360BFF48}"/>
              </a:ext>
            </a:extLst>
          </p:cNvPr>
          <p:cNvSpPr>
            <a:spLocks noGrp="1"/>
          </p:cNvSpPr>
          <p:nvPr>
            <p:ph type="body" sz="quarter" idx="52" hasCustomPrompt="1"/>
          </p:nvPr>
        </p:nvSpPr>
        <p:spPr>
          <a:xfrm>
            <a:off x="7811506" y="3625598"/>
            <a:ext cx="2653545" cy="587964"/>
          </a:xfrm>
          <a:prstGeom prst="rect">
            <a:avLst/>
          </a:prstGeom>
        </p:spPr>
        <p:txBody>
          <a:bodyPr anchor="b">
            <a:noAutofit/>
          </a:bodyPr>
          <a:lstStyle>
            <a:lvl1pPr marL="0" indent="0" algn="l">
              <a:lnSpc>
                <a:spcPct val="100000"/>
              </a:lnSpc>
              <a:buNone/>
              <a:defRPr sz="1800" b="1">
                <a:solidFill>
                  <a:schemeClr val="accent6"/>
                </a:solidFill>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20" name="Content placeholder 47">
            <a:extLst>
              <a:ext uri="{FF2B5EF4-FFF2-40B4-BE49-F238E27FC236}">
                <a16:creationId xmlns:a16="http://schemas.microsoft.com/office/drawing/2014/main" id="{02DFC856-C546-62E9-220F-7A668D349056}"/>
              </a:ext>
            </a:extLst>
          </p:cNvPr>
          <p:cNvSpPr>
            <a:spLocks noGrp="1"/>
          </p:cNvSpPr>
          <p:nvPr>
            <p:ph type="body" sz="quarter" idx="53" hasCustomPrompt="1"/>
          </p:nvPr>
        </p:nvSpPr>
        <p:spPr>
          <a:xfrm>
            <a:off x="7811506" y="4246516"/>
            <a:ext cx="2653545" cy="1727103"/>
          </a:xfrm>
          <a:prstGeom prst="rect">
            <a:avLst/>
          </a:prstGeom>
        </p:spPr>
        <p:txBody>
          <a:bodyPr>
            <a:noAutofit/>
          </a:bodyPr>
          <a:lstStyle>
            <a:lvl1pPr marL="0" indent="0" algn="l">
              <a:lnSpc>
                <a:spcPct val="100000"/>
              </a:lnSpc>
              <a:spcBef>
                <a:spcPts val="0"/>
              </a:spcBef>
              <a:buNone/>
              <a:defRPr sz="14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6" name="Slide Number Placeholder 5">
            <a:extLst>
              <a:ext uri="{FF2B5EF4-FFF2-40B4-BE49-F238E27FC236}">
                <a16:creationId xmlns:a16="http://schemas.microsoft.com/office/drawing/2014/main" id="{F507335A-F59E-2A6C-D2D6-F10391DA8D69}"/>
              </a:ext>
            </a:extLst>
          </p:cNvPr>
          <p:cNvSpPr>
            <a:spLocks noGrp="1"/>
          </p:cNvSpPr>
          <p:nvPr>
            <p:ph type="sldNum" sz="quarter" idx="55"/>
          </p:nvPr>
        </p:nvSpPr>
        <p:spPr/>
        <p:txBody>
          <a:bodyPr>
            <a:noAutofit/>
          </a:bodyPr>
          <a:lstStyle>
            <a:lvl1pPr>
              <a:defRPr>
                <a:solidFill>
                  <a:schemeClr val="accent6"/>
                </a:solidFill>
              </a:defRPr>
            </a:lvl1p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3613646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15" name="Freeform 14">
            <a:extLst>
              <a:ext uri="{FF2B5EF4-FFF2-40B4-BE49-F238E27FC236}">
                <a16:creationId xmlns:a16="http://schemas.microsoft.com/office/drawing/2014/main" id="{F946AB17-3782-8412-C51A-DE10A0637453}"/>
              </a:ext>
            </a:extLst>
          </p:cNvPr>
          <p:cNvSpPr/>
          <p:nvPr userDrawn="1"/>
        </p:nvSpPr>
        <p:spPr>
          <a:xfrm>
            <a:off x="0" y="2860787"/>
            <a:ext cx="2361029" cy="3676532"/>
          </a:xfrm>
          <a:custGeom>
            <a:avLst/>
            <a:gdLst>
              <a:gd name="connsiteX0" fmla="*/ 773997 w 2361029"/>
              <a:gd name="connsiteY0" fmla="*/ 0 h 3676532"/>
              <a:gd name="connsiteX1" fmla="*/ 2361029 w 2361029"/>
              <a:gd name="connsiteY1" fmla="*/ 925683 h 3676532"/>
              <a:gd name="connsiteX2" fmla="*/ 2361029 w 2361029"/>
              <a:gd name="connsiteY2" fmla="*/ 2763949 h 3676532"/>
              <a:gd name="connsiteX3" fmla="*/ 769661 w 2361029"/>
              <a:gd name="connsiteY3" fmla="*/ 3676532 h 3676532"/>
              <a:gd name="connsiteX4" fmla="*/ 0 w 2361029"/>
              <a:gd name="connsiteY4" fmla="*/ 3234717 h 3676532"/>
              <a:gd name="connsiteX5" fmla="*/ 0 w 2361029"/>
              <a:gd name="connsiteY5" fmla="*/ 446885 h 3676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61029" h="3676532">
                <a:moveTo>
                  <a:pt x="773997" y="0"/>
                </a:moveTo>
                <a:lnTo>
                  <a:pt x="2361029" y="925683"/>
                </a:lnTo>
                <a:lnTo>
                  <a:pt x="2361029" y="2763949"/>
                </a:lnTo>
                <a:lnTo>
                  <a:pt x="769661" y="3676532"/>
                </a:lnTo>
                <a:lnTo>
                  <a:pt x="0" y="3234717"/>
                </a:lnTo>
                <a:lnTo>
                  <a:pt x="0" y="446885"/>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6"/>
              </a:solidFill>
            </a:endParaRPr>
          </a:p>
        </p:txBody>
      </p:sp>
      <p:sp>
        <p:nvSpPr>
          <p:cNvPr id="16" name="Freeform 15">
            <a:extLst>
              <a:ext uri="{FF2B5EF4-FFF2-40B4-BE49-F238E27FC236}">
                <a16:creationId xmlns:a16="http://schemas.microsoft.com/office/drawing/2014/main" id="{2BA5A58B-9440-7DAB-E7D7-3143B049FBAC}"/>
              </a:ext>
            </a:extLst>
          </p:cNvPr>
          <p:cNvSpPr/>
          <p:nvPr userDrawn="1"/>
        </p:nvSpPr>
        <p:spPr>
          <a:xfrm flipH="1">
            <a:off x="1014233" y="5253270"/>
            <a:ext cx="1710765" cy="1593273"/>
          </a:xfrm>
          <a:custGeom>
            <a:avLst/>
            <a:gdLst>
              <a:gd name="connsiteX0" fmla="*/ 852873 w 1710765"/>
              <a:gd name="connsiteY0" fmla="*/ 0 h 1593273"/>
              <a:gd name="connsiteX1" fmla="*/ 0 w 1710765"/>
              <a:gd name="connsiteY1" fmla="*/ 494134 h 1593273"/>
              <a:gd name="connsiteX2" fmla="*/ 0 w 1710765"/>
              <a:gd name="connsiteY2" fmla="*/ 1475410 h 1593273"/>
              <a:gd name="connsiteX3" fmla="*/ 206916 w 1710765"/>
              <a:gd name="connsiteY3" fmla="*/ 1593273 h 1593273"/>
              <a:gd name="connsiteX4" fmla="*/ 1502835 w 1710765"/>
              <a:gd name="connsiteY4" fmla="*/ 1593273 h 1593273"/>
              <a:gd name="connsiteX5" fmla="*/ 1709418 w 1710765"/>
              <a:gd name="connsiteY5" fmla="*/ 1475480 h 1593273"/>
              <a:gd name="connsiteX6" fmla="*/ 1710407 w 1710765"/>
              <a:gd name="connsiteY6" fmla="*/ 491803 h 1593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0765" h="1593273">
                <a:moveTo>
                  <a:pt x="852873" y="0"/>
                </a:moveTo>
                <a:lnTo>
                  <a:pt x="0" y="494134"/>
                </a:lnTo>
                <a:lnTo>
                  <a:pt x="0" y="1475410"/>
                </a:lnTo>
                <a:lnTo>
                  <a:pt x="206916" y="1593273"/>
                </a:lnTo>
                <a:lnTo>
                  <a:pt x="1502835" y="1593273"/>
                </a:lnTo>
                <a:lnTo>
                  <a:pt x="1709418" y="1475480"/>
                </a:lnTo>
                <a:cubicBezTo>
                  <a:pt x="1707864" y="1146834"/>
                  <a:pt x="1711961" y="820449"/>
                  <a:pt x="1710407" y="491803"/>
                </a:cubicBezTo>
                <a:close/>
              </a:path>
            </a:pathLst>
          </a:cu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6"/>
              </a:solidFill>
            </a:endParaRPr>
          </a:p>
        </p:txBody>
      </p:sp>
      <p:sp>
        <p:nvSpPr>
          <p:cNvPr id="22" name="Content Placeholder 47" descr="Click icon to add picture">
            <a:extLst>
              <a:ext uri="{FF2B5EF4-FFF2-40B4-BE49-F238E27FC236}">
                <a16:creationId xmlns:a16="http://schemas.microsoft.com/office/drawing/2014/main" id="{95ADF367-2619-4E00-AB82-8FFF41D0E5C2}"/>
              </a:ext>
            </a:extLst>
          </p:cNvPr>
          <p:cNvSpPr>
            <a:spLocks noGrp="1"/>
          </p:cNvSpPr>
          <p:nvPr>
            <p:ph type="body" sz="quarter" idx="27" hasCustomPrompt="1"/>
          </p:nvPr>
        </p:nvSpPr>
        <p:spPr>
          <a:xfrm>
            <a:off x="5271609" y="1025236"/>
            <a:ext cx="5162709" cy="420683"/>
          </a:xfrm>
          <a:prstGeom prst="rect">
            <a:avLst/>
          </a:prstGeom>
        </p:spPr>
        <p:txBody>
          <a:bodyPr anchor="b">
            <a:noAutofit/>
          </a:bodyPr>
          <a:lstStyle>
            <a:lvl1pPr marL="0" indent="0" algn="l">
              <a:lnSpc>
                <a:spcPct val="100000"/>
              </a:lnSpc>
              <a:buNone/>
              <a:defRPr sz="1800" b="1" i="0">
                <a:solidFill>
                  <a:schemeClr val="accent6"/>
                </a:solidFill>
                <a:latin typeface="+mn-lt"/>
                <a:cs typeface="Posterama" panose="020B0504020200020000" pitchFamily="34" charset="0"/>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23" name="Content Placeholder 47">
            <a:extLst>
              <a:ext uri="{FF2B5EF4-FFF2-40B4-BE49-F238E27FC236}">
                <a16:creationId xmlns:a16="http://schemas.microsoft.com/office/drawing/2014/main" id="{8CEB04CE-793E-47B4-8D80-9B82864F2CDF}"/>
              </a:ext>
            </a:extLst>
          </p:cNvPr>
          <p:cNvSpPr>
            <a:spLocks noGrp="1"/>
          </p:cNvSpPr>
          <p:nvPr>
            <p:ph type="body" sz="quarter" idx="28" hasCustomPrompt="1"/>
          </p:nvPr>
        </p:nvSpPr>
        <p:spPr>
          <a:xfrm>
            <a:off x="5271608" y="1469069"/>
            <a:ext cx="5162709" cy="1506166"/>
          </a:xfrm>
          <a:prstGeom prst="rect">
            <a:avLst/>
          </a:prstGeom>
        </p:spPr>
        <p:txBody>
          <a:bodyPr>
            <a:noAutofit/>
          </a:bodyPr>
          <a:lstStyle>
            <a:lvl1pPr marL="228600" indent="-228600" algn="l">
              <a:lnSpc>
                <a:spcPct val="100000"/>
              </a:lnSpc>
              <a:spcBef>
                <a:spcPts val="0"/>
              </a:spcBef>
              <a:spcAft>
                <a:spcPts val="600"/>
              </a:spcAft>
              <a:buFont typeface="Arial" panose="020B0604020202020204" pitchFamily="34" charset="0"/>
              <a:buChar char="•"/>
              <a:defRPr sz="14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24" name="Content Placeholder 47" descr="Click icon to add picture">
            <a:extLst>
              <a:ext uri="{FF2B5EF4-FFF2-40B4-BE49-F238E27FC236}">
                <a16:creationId xmlns:a16="http://schemas.microsoft.com/office/drawing/2014/main" id="{067BF8FD-2643-4122-BE3E-63F413244ECB}"/>
              </a:ext>
            </a:extLst>
          </p:cNvPr>
          <p:cNvSpPr>
            <a:spLocks noGrp="1"/>
          </p:cNvSpPr>
          <p:nvPr>
            <p:ph type="body" sz="quarter" idx="29" hasCustomPrompt="1"/>
          </p:nvPr>
        </p:nvSpPr>
        <p:spPr>
          <a:xfrm>
            <a:off x="5271609" y="2984685"/>
            <a:ext cx="5162709" cy="420683"/>
          </a:xfrm>
          <a:prstGeom prst="rect">
            <a:avLst/>
          </a:prstGeom>
        </p:spPr>
        <p:txBody>
          <a:bodyPr anchor="b">
            <a:noAutofit/>
          </a:bodyPr>
          <a:lstStyle>
            <a:lvl1pPr marL="0" indent="0" algn="l">
              <a:lnSpc>
                <a:spcPct val="100000"/>
              </a:lnSpc>
              <a:buNone/>
              <a:defRPr sz="1800" b="1" i="0">
                <a:solidFill>
                  <a:schemeClr val="accent6"/>
                </a:solidFill>
                <a:latin typeface="+mn-lt"/>
                <a:cs typeface="Posterama" panose="020B0504020200020000" pitchFamily="34" charset="0"/>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26" name="Content Placeholder 47" descr="Click icon to add picture">
            <a:extLst>
              <a:ext uri="{FF2B5EF4-FFF2-40B4-BE49-F238E27FC236}">
                <a16:creationId xmlns:a16="http://schemas.microsoft.com/office/drawing/2014/main" id="{02260D10-FEA1-48A7-B544-FAEEAECF5DE2}"/>
              </a:ext>
            </a:extLst>
          </p:cNvPr>
          <p:cNvSpPr>
            <a:spLocks noGrp="1"/>
          </p:cNvSpPr>
          <p:nvPr>
            <p:ph type="body" sz="quarter" idx="31" hasCustomPrompt="1"/>
          </p:nvPr>
        </p:nvSpPr>
        <p:spPr>
          <a:xfrm>
            <a:off x="5271607" y="4597473"/>
            <a:ext cx="5162709" cy="421399"/>
          </a:xfrm>
          <a:prstGeom prst="rect">
            <a:avLst/>
          </a:prstGeom>
        </p:spPr>
        <p:txBody>
          <a:bodyPr anchor="b">
            <a:noAutofit/>
          </a:bodyPr>
          <a:lstStyle>
            <a:lvl1pPr marL="0" indent="0" algn="l">
              <a:lnSpc>
                <a:spcPct val="100000"/>
              </a:lnSpc>
              <a:buNone/>
              <a:defRPr sz="1800" b="1" i="0">
                <a:solidFill>
                  <a:schemeClr val="accent6"/>
                </a:solidFill>
                <a:latin typeface="+mn-lt"/>
                <a:cs typeface="Posterama" panose="020B0504020200020000" pitchFamily="34" charset="0"/>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20" name="Content Placeholder 47">
            <a:extLst>
              <a:ext uri="{FF2B5EF4-FFF2-40B4-BE49-F238E27FC236}">
                <a16:creationId xmlns:a16="http://schemas.microsoft.com/office/drawing/2014/main" id="{64584B30-8BCF-4D75-8A6C-FD82347CC7B6}"/>
              </a:ext>
            </a:extLst>
          </p:cNvPr>
          <p:cNvSpPr>
            <a:spLocks noGrp="1"/>
          </p:cNvSpPr>
          <p:nvPr>
            <p:ph type="body" sz="quarter" idx="34" hasCustomPrompt="1"/>
          </p:nvPr>
        </p:nvSpPr>
        <p:spPr>
          <a:xfrm>
            <a:off x="5271608" y="3419684"/>
            <a:ext cx="5162709" cy="1177789"/>
          </a:xfrm>
          <a:prstGeom prst="rect">
            <a:avLst/>
          </a:prstGeom>
        </p:spPr>
        <p:txBody>
          <a:bodyPr>
            <a:noAutofit/>
          </a:bodyPr>
          <a:lstStyle>
            <a:lvl1pPr marL="228600" indent="-228600" algn="l">
              <a:lnSpc>
                <a:spcPct val="100000"/>
              </a:lnSpc>
              <a:spcBef>
                <a:spcPts val="0"/>
              </a:spcBef>
              <a:spcAft>
                <a:spcPts val="600"/>
              </a:spcAft>
              <a:buFont typeface="Arial" panose="020B0604020202020204" pitchFamily="34" charset="0"/>
              <a:buChar char="•"/>
              <a:defRPr sz="14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28" name="Content Placeholder 47">
            <a:extLst>
              <a:ext uri="{FF2B5EF4-FFF2-40B4-BE49-F238E27FC236}">
                <a16:creationId xmlns:a16="http://schemas.microsoft.com/office/drawing/2014/main" id="{A4A25056-27FA-4039-ACFA-6624F778712A}"/>
              </a:ext>
            </a:extLst>
          </p:cNvPr>
          <p:cNvSpPr>
            <a:spLocks noGrp="1"/>
          </p:cNvSpPr>
          <p:nvPr>
            <p:ph type="body" sz="quarter" idx="35" hasCustomPrompt="1"/>
          </p:nvPr>
        </p:nvSpPr>
        <p:spPr>
          <a:xfrm>
            <a:off x="5271608" y="5041922"/>
            <a:ext cx="5162709" cy="1635938"/>
          </a:xfrm>
          <a:prstGeom prst="rect">
            <a:avLst/>
          </a:prstGeom>
        </p:spPr>
        <p:txBody>
          <a:bodyPr>
            <a:noAutofit/>
          </a:bodyPr>
          <a:lstStyle>
            <a:lvl1pPr marL="228600" indent="-228600" algn="l">
              <a:lnSpc>
                <a:spcPct val="100000"/>
              </a:lnSpc>
              <a:spcBef>
                <a:spcPts val="0"/>
              </a:spcBef>
              <a:spcAft>
                <a:spcPts val="600"/>
              </a:spcAft>
              <a:buFont typeface="Arial" panose="020B0604020202020204" pitchFamily="34" charset="0"/>
              <a:buChar char="•"/>
              <a:defRPr sz="14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27" name="Freeform: Shape 24">
            <a:extLst>
              <a:ext uri="{FF2B5EF4-FFF2-40B4-BE49-F238E27FC236}">
                <a16:creationId xmlns:a16="http://schemas.microsoft.com/office/drawing/2014/main" id="{A23F9759-CF52-CE45-5E22-9678534685A7}"/>
              </a:ext>
            </a:extLst>
          </p:cNvPr>
          <p:cNvSpPr/>
          <p:nvPr userDrawn="1"/>
        </p:nvSpPr>
        <p:spPr>
          <a:xfrm flipH="1">
            <a:off x="2631891" y="4699053"/>
            <a:ext cx="668814" cy="784693"/>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6" name="Title 5">
            <a:extLst>
              <a:ext uri="{FF2B5EF4-FFF2-40B4-BE49-F238E27FC236}">
                <a16:creationId xmlns:a16="http://schemas.microsoft.com/office/drawing/2014/main" id="{5D84FCC1-368D-680C-31AA-597C3AAF4232}"/>
              </a:ext>
            </a:extLst>
          </p:cNvPr>
          <p:cNvSpPr>
            <a:spLocks noGrp="1"/>
          </p:cNvSpPr>
          <p:nvPr>
            <p:ph type="title"/>
          </p:nvPr>
        </p:nvSpPr>
        <p:spPr>
          <a:xfrm>
            <a:off x="502665" y="707105"/>
            <a:ext cx="3994173" cy="2277580"/>
          </a:xfrm>
        </p:spPr>
        <p:txBody>
          <a:bodyPr anchor="t">
            <a:noAutofit/>
          </a:bodyPr>
          <a:lstStyle>
            <a:lvl1pPr>
              <a:defRPr>
                <a:solidFill>
                  <a:schemeClr val="accent6"/>
                </a:solidFill>
              </a:defRPr>
            </a:lvl1pPr>
          </a:lstStyle>
          <a:p>
            <a:r>
              <a:rPr lang="en-US"/>
              <a:t>Click to edit Master title style</a:t>
            </a:r>
            <a:endParaRPr lang="en-US" dirty="0"/>
          </a:p>
        </p:txBody>
      </p:sp>
      <p:sp>
        <p:nvSpPr>
          <p:cNvPr id="18" name="Picture Placeholder 2">
            <a:extLst>
              <a:ext uri="{FF2B5EF4-FFF2-40B4-BE49-F238E27FC236}">
                <a16:creationId xmlns:a16="http://schemas.microsoft.com/office/drawing/2014/main" id="{E53E8C9F-CD73-30CD-1F24-20F2E6149D58}"/>
              </a:ext>
            </a:extLst>
          </p:cNvPr>
          <p:cNvSpPr>
            <a:spLocks noGrp="1"/>
          </p:cNvSpPr>
          <p:nvPr>
            <p:ph type="pic" sz="quarter" idx="36"/>
          </p:nvPr>
        </p:nvSpPr>
        <p:spPr>
          <a:xfrm>
            <a:off x="4734172" y="1141669"/>
            <a:ext cx="507778" cy="565882"/>
          </a:xfrm>
        </p:spPr>
        <p:txBody>
          <a:bodyPr lIns="0" rIns="0"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800">
                <a:solidFill>
                  <a:schemeClr val="accent6"/>
                </a:solidFill>
                <a:latin typeface="Abadi" panose="020B06040201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altLang="zh-CN"/>
              <a:t>Click icon to add picture</a:t>
            </a:r>
            <a:endParaRPr lang="en-US" dirty="0"/>
          </a:p>
        </p:txBody>
      </p:sp>
      <p:sp>
        <p:nvSpPr>
          <p:cNvPr id="19" name="Picture Placeholder 2">
            <a:extLst>
              <a:ext uri="{FF2B5EF4-FFF2-40B4-BE49-F238E27FC236}">
                <a16:creationId xmlns:a16="http://schemas.microsoft.com/office/drawing/2014/main" id="{CE61E189-349E-0076-EA43-7BCB6E24CE86}"/>
              </a:ext>
            </a:extLst>
          </p:cNvPr>
          <p:cNvSpPr>
            <a:spLocks noGrp="1"/>
          </p:cNvSpPr>
          <p:nvPr>
            <p:ph type="pic" sz="quarter" idx="37"/>
          </p:nvPr>
        </p:nvSpPr>
        <p:spPr>
          <a:xfrm>
            <a:off x="4724705" y="3105650"/>
            <a:ext cx="536270" cy="565882"/>
          </a:xfrm>
        </p:spPr>
        <p:txBody>
          <a:bodyPr lIns="0" rIns="0"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800">
                <a:solidFill>
                  <a:schemeClr val="accent6"/>
                </a:solidFill>
                <a:latin typeface="Abadi" panose="020B06040201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altLang="zh-CN"/>
              <a:t>Click icon to add picture</a:t>
            </a:r>
            <a:endParaRPr lang="en-US" dirty="0"/>
          </a:p>
        </p:txBody>
      </p:sp>
      <p:sp>
        <p:nvSpPr>
          <p:cNvPr id="21" name="Picture Placeholder 2">
            <a:extLst>
              <a:ext uri="{FF2B5EF4-FFF2-40B4-BE49-F238E27FC236}">
                <a16:creationId xmlns:a16="http://schemas.microsoft.com/office/drawing/2014/main" id="{68B04572-5D47-C3DF-CDEA-15EC646EA8FE}"/>
              </a:ext>
            </a:extLst>
          </p:cNvPr>
          <p:cNvSpPr>
            <a:spLocks noGrp="1"/>
          </p:cNvSpPr>
          <p:nvPr>
            <p:ph type="pic" sz="quarter" idx="38"/>
          </p:nvPr>
        </p:nvSpPr>
        <p:spPr>
          <a:xfrm>
            <a:off x="4714069" y="4716041"/>
            <a:ext cx="536270" cy="565882"/>
          </a:xfrm>
        </p:spPr>
        <p:txBody>
          <a:bodyPr lIns="0" rIns="0"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800">
                <a:solidFill>
                  <a:schemeClr val="accent6"/>
                </a:solidFill>
                <a:latin typeface="Abadi" panose="020B06040201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altLang="zh-CN"/>
              <a:t>Click icon to add picture</a:t>
            </a:r>
            <a:endParaRPr lang="en-US" dirty="0"/>
          </a:p>
        </p:txBody>
      </p:sp>
      <p:sp>
        <p:nvSpPr>
          <p:cNvPr id="5" name="Slide Number Placeholder 4">
            <a:extLst>
              <a:ext uri="{FF2B5EF4-FFF2-40B4-BE49-F238E27FC236}">
                <a16:creationId xmlns:a16="http://schemas.microsoft.com/office/drawing/2014/main" id="{2446A453-65E1-B688-A3F9-EA0AA347DDEA}"/>
              </a:ext>
            </a:extLst>
          </p:cNvPr>
          <p:cNvSpPr>
            <a:spLocks noGrp="1"/>
          </p:cNvSpPr>
          <p:nvPr>
            <p:ph type="sldNum" sz="quarter" idx="40"/>
          </p:nvPr>
        </p:nvSpPr>
        <p:spPr/>
        <p:txBody>
          <a:bodyPr>
            <a:noAutofit/>
          </a:bodyPr>
          <a:lstStyle>
            <a:lvl1pPr>
              <a:defRPr>
                <a:solidFill>
                  <a:schemeClr val="accent6"/>
                </a:solidFill>
              </a:defRPr>
            </a:lvl1p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26621137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8" name="Content Placeholder 47">
            <a:extLst>
              <a:ext uri="{FF2B5EF4-FFF2-40B4-BE49-F238E27FC236}">
                <a16:creationId xmlns:a16="http://schemas.microsoft.com/office/drawing/2014/main" id="{3EDD8D3E-653B-4A9E-9868-3B013A65FE9F}"/>
              </a:ext>
            </a:extLst>
          </p:cNvPr>
          <p:cNvSpPr>
            <a:spLocks noGrp="1"/>
          </p:cNvSpPr>
          <p:nvPr>
            <p:ph type="pic" sz="quarter" idx="48"/>
          </p:nvPr>
        </p:nvSpPr>
        <p:spPr>
          <a:xfrm>
            <a:off x="7493157" y="529148"/>
            <a:ext cx="4248873" cy="4731130"/>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a:ln w="19050">
            <a:noFill/>
          </a:ln>
        </p:spPr>
        <p:txBody>
          <a:bodyPr anchor="ctr">
            <a:noAutofit/>
          </a:bodyPr>
          <a:lstStyle>
            <a:lvl1pPr marL="0" indent="0" algn="ctr">
              <a:buNone/>
              <a:defRPr>
                <a:solidFill>
                  <a:schemeClr val="accent6"/>
                </a:solidFill>
              </a:defRPr>
            </a:lvl1pPr>
          </a:lstStyle>
          <a:p>
            <a:r>
              <a:rPr lang="en-US" altLang="zh-CN"/>
              <a:t>Click icon to add picture</a:t>
            </a:r>
            <a:endParaRPr lang="zh-CN" altLang="en-US"/>
          </a:p>
        </p:txBody>
      </p:sp>
      <p:sp>
        <p:nvSpPr>
          <p:cNvPr id="18" name="Content Placeholder 47">
            <a:extLst>
              <a:ext uri="{FF2B5EF4-FFF2-40B4-BE49-F238E27FC236}">
                <a16:creationId xmlns:a16="http://schemas.microsoft.com/office/drawing/2014/main" id="{DD4E6A9F-7400-917B-6A6B-6BAB445E85FA}"/>
              </a:ext>
            </a:extLst>
          </p:cNvPr>
          <p:cNvSpPr>
            <a:spLocks noGrp="1"/>
          </p:cNvSpPr>
          <p:nvPr>
            <p:ph type="body" sz="quarter" idx="28" hasCustomPrompt="1"/>
          </p:nvPr>
        </p:nvSpPr>
        <p:spPr>
          <a:xfrm>
            <a:off x="517427" y="3253120"/>
            <a:ext cx="4959822" cy="2007158"/>
          </a:xfrm>
          <a:prstGeom prst="rect">
            <a:avLst/>
          </a:prstGeom>
        </p:spPr>
        <p:txBody>
          <a:bodyPr>
            <a:noAutofit/>
          </a:bodyPr>
          <a:lstStyle>
            <a:lvl1pPr marL="0" indent="0">
              <a:lnSpc>
                <a:spcPct val="100000"/>
              </a:lnSpc>
              <a:buNone/>
              <a:defRPr sz="15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19" name="Freeform: Shape 25">
            <a:extLst>
              <a:ext uri="{FF2B5EF4-FFF2-40B4-BE49-F238E27FC236}">
                <a16:creationId xmlns:a16="http://schemas.microsoft.com/office/drawing/2014/main" id="{D7BBD3E8-D5DD-C21F-3792-4880373CCDCC}"/>
              </a:ext>
            </a:extLst>
          </p:cNvPr>
          <p:cNvSpPr/>
          <p:nvPr userDrawn="1"/>
        </p:nvSpPr>
        <p:spPr>
          <a:xfrm flipH="1">
            <a:off x="7400972" y="4508725"/>
            <a:ext cx="1347680" cy="1581179"/>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20" name="Freeform: Shape 11">
            <a:extLst>
              <a:ext uri="{FF2B5EF4-FFF2-40B4-BE49-F238E27FC236}">
                <a16:creationId xmlns:a16="http://schemas.microsoft.com/office/drawing/2014/main" id="{FC461D80-0CAC-62E5-726A-63B48BEF3F25}"/>
              </a:ext>
            </a:extLst>
          </p:cNvPr>
          <p:cNvSpPr/>
          <p:nvPr userDrawn="1"/>
        </p:nvSpPr>
        <p:spPr>
          <a:xfrm>
            <a:off x="6521016" y="4772906"/>
            <a:ext cx="663381" cy="758922"/>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8682" h="5032188">
                <a:moveTo>
                  <a:pt x="2187388" y="0"/>
                </a:moveTo>
                <a:lnTo>
                  <a:pt x="4386729" y="1261035"/>
                </a:lnTo>
                <a:cubicBezTo>
                  <a:pt x="4390713" y="2103718"/>
                  <a:pt x="4394698" y="2946400"/>
                  <a:pt x="4398682" y="3789083"/>
                </a:cubicBezTo>
                <a:lnTo>
                  <a:pt x="2193365" y="5032188"/>
                </a:lnTo>
                <a:lnTo>
                  <a:pt x="0" y="3783106"/>
                </a:lnTo>
                <a:lnTo>
                  <a:pt x="0" y="1267012"/>
                </a:lnTo>
                <a:lnTo>
                  <a:pt x="2187388" y="0"/>
                </a:lnTo>
                <a:close/>
              </a:path>
            </a:pathLst>
          </a:custGeom>
          <a:solidFill>
            <a:schemeClr val="accent6">
              <a:lumMod val="10000"/>
              <a:lumOff val="90000"/>
            </a:schemeClr>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3" name="Title 2">
            <a:extLst>
              <a:ext uri="{FF2B5EF4-FFF2-40B4-BE49-F238E27FC236}">
                <a16:creationId xmlns:a16="http://schemas.microsoft.com/office/drawing/2014/main" id="{D4944167-AFE9-AE61-AF44-B9AEE24D17D8}"/>
              </a:ext>
            </a:extLst>
          </p:cNvPr>
          <p:cNvSpPr>
            <a:spLocks noGrp="1"/>
          </p:cNvSpPr>
          <p:nvPr>
            <p:ph type="title"/>
          </p:nvPr>
        </p:nvSpPr>
        <p:spPr>
          <a:xfrm>
            <a:off x="517427" y="2497488"/>
            <a:ext cx="9823998" cy="1325563"/>
          </a:xfrm>
        </p:spPr>
        <p:txBody>
          <a:bodyPr anchor="t">
            <a:noAutofit/>
          </a:bodyPr>
          <a:lstStyle>
            <a:lvl1pPr>
              <a:defRPr>
                <a:solidFill>
                  <a:schemeClr val="accent6"/>
                </a:solidFill>
              </a:defRPr>
            </a:lvl1pPr>
          </a:lstStyle>
          <a:p>
            <a:r>
              <a:rPr lang="en-US"/>
              <a:t>Click to edit Master title style</a:t>
            </a:r>
            <a:endParaRPr lang="en-US" dirty="0"/>
          </a:p>
        </p:txBody>
      </p:sp>
      <p:sp>
        <p:nvSpPr>
          <p:cNvPr id="2" name="Footer Placeholder 1">
            <a:extLst>
              <a:ext uri="{FF2B5EF4-FFF2-40B4-BE49-F238E27FC236}">
                <a16:creationId xmlns:a16="http://schemas.microsoft.com/office/drawing/2014/main" id="{47268D53-92DA-7335-4DAB-83485CAF3FE9}"/>
              </a:ext>
            </a:extLst>
          </p:cNvPr>
          <p:cNvSpPr>
            <a:spLocks noGrp="1"/>
          </p:cNvSpPr>
          <p:nvPr>
            <p:ph type="ftr" sz="quarter" idx="49"/>
          </p:nvPr>
        </p:nvSpPr>
        <p:spPr/>
        <p:txBody>
          <a:bodyPr>
            <a:noAutofit/>
          </a:bodyPr>
          <a:lstStyle>
            <a:lvl1pPr>
              <a:defRPr>
                <a:solidFill>
                  <a:schemeClr val="accent6"/>
                </a:solidFill>
              </a:defRPr>
            </a:lvl1pPr>
          </a:lstStyle>
          <a:p>
            <a:r>
              <a:rPr lang="en-US"/>
              <a:t>Presentation title</a:t>
            </a:r>
            <a:endParaRPr lang="en-US" dirty="0"/>
          </a:p>
        </p:txBody>
      </p:sp>
      <p:sp>
        <p:nvSpPr>
          <p:cNvPr id="6" name="Slide Number Placeholder 5">
            <a:extLst>
              <a:ext uri="{FF2B5EF4-FFF2-40B4-BE49-F238E27FC236}">
                <a16:creationId xmlns:a16="http://schemas.microsoft.com/office/drawing/2014/main" id="{9F9FCB16-3643-AB04-D20E-A14FFE07F67C}"/>
              </a:ext>
            </a:extLst>
          </p:cNvPr>
          <p:cNvSpPr>
            <a:spLocks noGrp="1"/>
          </p:cNvSpPr>
          <p:nvPr>
            <p:ph type="sldNum" sz="quarter" idx="50"/>
          </p:nvPr>
        </p:nvSpPr>
        <p:spPr/>
        <p:txBody>
          <a:bodyPr>
            <a:noAutofit/>
          </a:bodyPr>
          <a:lstStyle>
            <a:lvl1pPr>
              <a:defRPr>
                <a:solidFill>
                  <a:schemeClr val="accent6"/>
                </a:solidFill>
              </a:defRPr>
            </a:lvl1p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32132766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47" name="Freeform 46">
            <a:extLst>
              <a:ext uri="{FF2B5EF4-FFF2-40B4-BE49-F238E27FC236}">
                <a16:creationId xmlns:a16="http://schemas.microsoft.com/office/drawing/2014/main" id="{39B50CEE-D9F9-B5CD-C274-BEAA5EAB37E3}"/>
              </a:ext>
            </a:extLst>
          </p:cNvPr>
          <p:cNvSpPr/>
          <p:nvPr userDrawn="1"/>
        </p:nvSpPr>
        <p:spPr>
          <a:xfrm>
            <a:off x="410352" y="12435"/>
            <a:ext cx="1455521" cy="1019127"/>
          </a:xfrm>
          <a:custGeom>
            <a:avLst/>
            <a:gdLst>
              <a:gd name="connsiteX0" fmla="*/ 219223 w 1455521"/>
              <a:gd name="connsiteY0" fmla="*/ 0 h 1019127"/>
              <a:gd name="connsiteX1" fmla="*/ 1236298 w 1455521"/>
              <a:gd name="connsiteY1" fmla="*/ 0 h 1019127"/>
              <a:gd name="connsiteX2" fmla="*/ 1455521 w 1455521"/>
              <a:gd name="connsiteY2" fmla="*/ 385779 h 1019127"/>
              <a:gd name="connsiteX3" fmla="*/ 1095615 w 1455521"/>
              <a:gd name="connsiteY3" fmla="*/ 1019127 h 1019127"/>
              <a:gd name="connsiteX4" fmla="*/ 359906 w 1455521"/>
              <a:gd name="connsiteY4" fmla="*/ 1019127 h 1019127"/>
              <a:gd name="connsiteX5" fmla="*/ 0 w 1455521"/>
              <a:gd name="connsiteY5" fmla="*/ 385779 h 101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5521" h="1019127">
                <a:moveTo>
                  <a:pt x="219223" y="0"/>
                </a:moveTo>
                <a:lnTo>
                  <a:pt x="1236298" y="0"/>
                </a:lnTo>
                <a:lnTo>
                  <a:pt x="1455521" y="385779"/>
                </a:lnTo>
                <a:lnTo>
                  <a:pt x="1095615" y="1019127"/>
                </a:lnTo>
                <a:lnTo>
                  <a:pt x="359906" y="1019127"/>
                </a:lnTo>
                <a:lnTo>
                  <a:pt x="0" y="385779"/>
                </a:lnTo>
                <a:close/>
              </a:path>
            </a:pathLst>
          </a:custGeom>
          <a:solidFill>
            <a:schemeClr val="accent6">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6"/>
              </a:solidFill>
            </a:endParaRPr>
          </a:p>
        </p:txBody>
      </p:sp>
      <p:sp>
        <p:nvSpPr>
          <p:cNvPr id="9" name="Hexagon 15">
            <a:extLst>
              <a:ext uri="{FF2B5EF4-FFF2-40B4-BE49-F238E27FC236}">
                <a16:creationId xmlns:a16="http://schemas.microsoft.com/office/drawing/2014/main" id="{93831F6E-A0DA-46E5-AF13-ED5D9ABF108D}"/>
              </a:ext>
            </a:extLst>
          </p:cNvPr>
          <p:cNvSpPr/>
          <p:nvPr userDrawn="1"/>
        </p:nvSpPr>
        <p:spPr>
          <a:xfrm>
            <a:off x="1579486" y="450004"/>
            <a:ext cx="1455521" cy="1266696"/>
          </a:xfrm>
          <a:prstGeom prst="hexagon">
            <a:avLst>
              <a:gd name="adj" fmla="val 28413"/>
              <a:gd name="vf" fmla="val 11547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10" name="Hexagon 17">
            <a:extLst>
              <a:ext uri="{FF2B5EF4-FFF2-40B4-BE49-F238E27FC236}">
                <a16:creationId xmlns:a16="http://schemas.microsoft.com/office/drawing/2014/main" id="{18B06ECC-5FA7-4ACA-86BF-694240D0C05B}"/>
              </a:ext>
            </a:extLst>
          </p:cNvPr>
          <p:cNvSpPr/>
          <p:nvPr userDrawn="1"/>
        </p:nvSpPr>
        <p:spPr>
          <a:xfrm>
            <a:off x="412218" y="1136470"/>
            <a:ext cx="1455521" cy="1266696"/>
          </a:xfrm>
          <a:prstGeom prst="hexagon">
            <a:avLst>
              <a:gd name="adj" fmla="val 28413"/>
              <a:gd name="vf" fmla="val 11547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11" name="Hexagon 19">
            <a:extLst>
              <a:ext uri="{FF2B5EF4-FFF2-40B4-BE49-F238E27FC236}">
                <a16:creationId xmlns:a16="http://schemas.microsoft.com/office/drawing/2014/main" id="{089AA305-8FFC-46A5-B806-D5D78320D0CD}"/>
              </a:ext>
            </a:extLst>
          </p:cNvPr>
          <p:cNvSpPr/>
          <p:nvPr userDrawn="1"/>
        </p:nvSpPr>
        <p:spPr>
          <a:xfrm>
            <a:off x="1580070" y="1812437"/>
            <a:ext cx="1455521" cy="1266696"/>
          </a:xfrm>
          <a:prstGeom prst="hexagon">
            <a:avLst>
              <a:gd name="adj" fmla="val 28413"/>
              <a:gd name="vf" fmla="val 11547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12" name="Hexagon 21">
            <a:extLst>
              <a:ext uri="{FF2B5EF4-FFF2-40B4-BE49-F238E27FC236}">
                <a16:creationId xmlns:a16="http://schemas.microsoft.com/office/drawing/2014/main" id="{DB2D65ED-32BC-44B2-92F3-E16717051CA1}"/>
              </a:ext>
            </a:extLst>
          </p:cNvPr>
          <p:cNvSpPr/>
          <p:nvPr userDrawn="1"/>
        </p:nvSpPr>
        <p:spPr>
          <a:xfrm>
            <a:off x="3953772" y="4582171"/>
            <a:ext cx="1455521" cy="1266696"/>
          </a:xfrm>
          <a:prstGeom prst="hexagon">
            <a:avLst>
              <a:gd name="adj" fmla="val 28413"/>
              <a:gd name="vf" fmla="val 11547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44" name="Freeform 43">
            <a:extLst>
              <a:ext uri="{FF2B5EF4-FFF2-40B4-BE49-F238E27FC236}">
                <a16:creationId xmlns:a16="http://schemas.microsoft.com/office/drawing/2014/main" id="{6100186E-95B0-AB29-6F1D-DBFBAA566DB2}"/>
              </a:ext>
            </a:extLst>
          </p:cNvPr>
          <p:cNvSpPr/>
          <p:nvPr userDrawn="1"/>
        </p:nvSpPr>
        <p:spPr>
          <a:xfrm>
            <a:off x="3955762" y="5952136"/>
            <a:ext cx="1455521" cy="932559"/>
          </a:xfrm>
          <a:custGeom>
            <a:avLst/>
            <a:gdLst>
              <a:gd name="connsiteX0" fmla="*/ 359906 w 1455521"/>
              <a:gd name="connsiteY0" fmla="*/ 0 h 932559"/>
              <a:gd name="connsiteX1" fmla="*/ 1095615 w 1455521"/>
              <a:gd name="connsiteY1" fmla="*/ 0 h 932559"/>
              <a:gd name="connsiteX2" fmla="*/ 1455521 w 1455521"/>
              <a:gd name="connsiteY2" fmla="*/ 633348 h 932559"/>
              <a:gd name="connsiteX3" fmla="*/ 1285492 w 1455521"/>
              <a:gd name="connsiteY3" fmla="*/ 932559 h 932559"/>
              <a:gd name="connsiteX4" fmla="*/ 170030 w 1455521"/>
              <a:gd name="connsiteY4" fmla="*/ 932559 h 932559"/>
              <a:gd name="connsiteX5" fmla="*/ 0 w 1455521"/>
              <a:gd name="connsiteY5" fmla="*/ 633348 h 932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5521" h="932559">
                <a:moveTo>
                  <a:pt x="359906" y="0"/>
                </a:moveTo>
                <a:lnTo>
                  <a:pt x="1095615" y="0"/>
                </a:lnTo>
                <a:lnTo>
                  <a:pt x="1455521" y="633348"/>
                </a:lnTo>
                <a:lnTo>
                  <a:pt x="1285492" y="932559"/>
                </a:lnTo>
                <a:lnTo>
                  <a:pt x="170030" y="932559"/>
                </a:lnTo>
                <a:lnTo>
                  <a:pt x="0" y="633348"/>
                </a:lnTo>
                <a:close/>
              </a:path>
            </a:pathLst>
          </a:cu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6"/>
              </a:solidFill>
            </a:endParaRPr>
          </a:p>
        </p:txBody>
      </p:sp>
      <p:sp>
        <p:nvSpPr>
          <p:cNvPr id="14" name="Hexagon 27">
            <a:extLst>
              <a:ext uri="{FF2B5EF4-FFF2-40B4-BE49-F238E27FC236}">
                <a16:creationId xmlns:a16="http://schemas.microsoft.com/office/drawing/2014/main" id="{5275D449-7441-440B-8584-96D25256F24D}"/>
              </a:ext>
            </a:extLst>
          </p:cNvPr>
          <p:cNvSpPr/>
          <p:nvPr userDrawn="1"/>
        </p:nvSpPr>
        <p:spPr>
          <a:xfrm>
            <a:off x="2783996" y="5245443"/>
            <a:ext cx="1455521" cy="1266696"/>
          </a:xfrm>
          <a:prstGeom prst="hexagon">
            <a:avLst>
              <a:gd name="adj" fmla="val 28413"/>
              <a:gd name="vf" fmla="val 11547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15" name="Hexagon 28">
            <a:extLst>
              <a:ext uri="{FF2B5EF4-FFF2-40B4-BE49-F238E27FC236}">
                <a16:creationId xmlns:a16="http://schemas.microsoft.com/office/drawing/2014/main" id="{94CFCD79-F5CD-4175-96DE-1AC2E1999DB6}"/>
              </a:ext>
            </a:extLst>
          </p:cNvPr>
          <p:cNvSpPr/>
          <p:nvPr userDrawn="1"/>
        </p:nvSpPr>
        <p:spPr>
          <a:xfrm>
            <a:off x="2767144" y="3880620"/>
            <a:ext cx="1455521" cy="1266696"/>
          </a:xfrm>
          <a:prstGeom prst="hexagon">
            <a:avLst>
              <a:gd name="adj" fmla="val 28413"/>
              <a:gd name="vf" fmla="val 11547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43" name="Freeform 42">
            <a:extLst>
              <a:ext uri="{FF2B5EF4-FFF2-40B4-BE49-F238E27FC236}">
                <a16:creationId xmlns:a16="http://schemas.microsoft.com/office/drawing/2014/main" id="{C8667104-E096-23C3-4C2C-5277C2AF5C57}"/>
              </a:ext>
            </a:extLst>
          </p:cNvPr>
          <p:cNvSpPr/>
          <p:nvPr userDrawn="1"/>
        </p:nvSpPr>
        <p:spPr>
          <a:xfrm>
            <a:off x="3702" y="448131"/>
            <a:ext cx="678871" cy="1266696"/>
          </a:xfrm>
          <a:custGeom>
            <a:avLst/>
            <a:gdLst>
              <a:gd name="connsiteX0" fmla="*/ 0 w 678871"/>
              <a:gd name="connsiteY0" fmla="*/ 0 h 1266696"/>
              <a:gd name="connsiteX1" fmla="*/ 318965 w 678871"/>
              <a:gd name="connsiteY1" fmla="*/ 0 h 1266696"/>
              <a:gd name="connsiteX2" fmla="*/ 678871 w 678871"/>
              <a:gd name="connsiteY2" fmla="*/ 633348 h 1266696"/>
              <a:gd name="connsiteX3" fmla="*/ 318965 w 678871"/>
              <a:gd name="connsiteY3" fmla="*/ 1266696 h 1266696"/>
              <a:gd name="connsiteX4" fmla="*/ 0 w 678871"/>
              <a:gd name="connsiteY4" fmla="*/ 1266696 h 1266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871" h="1266696">
                <a:moveTo>
                  <a:pt x="0" y="0"/>
                </a:moveTo>
                <a:lnTo>
                  <a:pt x="318965" y="0"/>
                </a:lnTo>
                <a:lnTo>
                  <a:pt x="678871" y="633348"/>
                </a:lnTo>
                <a:lnTo>
                  <a:pt x="318965" y="1266696"/>
                </a:lnTo>
                <a:lnTo>
                  <a:pt x="0" y="1266696"/>
                </a:lnTo>
                <a:close/>
              </a:path>
            </a:pathLst>
          </a:cu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6"/>
              </a:solidFill>
            </a:endParaRPr>
          </a:p>
        </p:txBody>
      </p:sp>
      <p:sp>
        <p:nvSpPr>
          <p:cNvPr id="18" name="Hexagon 31">
            <a:extLst>
              <a:ext uri="{FF2B5EF4-FFF2-40B4-BE49-F238E27FC236}">
                <a16:creationId xmlns:a16="http://schemas.microsoft.com/office/drawing/2014/main" id="{61BB4AB0-7C5C-4697-A25B-0AFD8754AB52}"/>
              </a:ext>
            </a:extLst>
          </p:cNvPr>
          <p:cNvSpPr/>
          <p:nvPr userDrawn="1"/>
        </p:nvSpPr>
        <p:spPr>
          <a:xfrm>
            <a:off x="1580353" y="3182793"/>
            <a:ext cx="1455521" cy="1266696"/>
          </a:xfrm>
          <a:prstGeom prst="hexagon">
            <a:avLst>
              <a:gd name="adj" fmla="val 28413"/>
              <a:gd name="vf" fmla="val 11547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46" name="Freeform 45">
            <a:extLst>
              <a:ext uri="{FF2B5EF4-FFF2-40B4-BE49-F238E27FC236}">
                <a16:creationId xmlns:a16="http://schemas.microsoft.com/office/drawing/2014/main" id="{2363FF00-E570-D743-258E-E9FEF4F02A08}"/>
              </a:ext>
            </a:extLst>
          </p:cNvPr>
          <p:cNvSpPr/>
          <p:nvPr userDrawn="1"/>
        </p:nvSpPr>
        <p:spPr>
          <a:xfrm>
            <a:off x="6334981" y="5962237"/>
            <a:ext cx="1455521" cy="901561"/>
          </a:xfrm>
          <a:custGeom>
            <a:avLst/>
            <a:gdLst>
              <a:gd name="connsiteX0" fmla="*/ 359906 w 1455521"/>
              <a:gd name="connsiteY0" fmla="*/ 0 h 901561"/>
              <a:gd name="connsiteX1" fmla="*/ 1095615 w 1455521"/>
              <a:gd name="connsiteY1" fmla="*/ 0 h 901561"/>
              <a:gd name="connsiteX2" fmla="*/ 1455521 w 1455521"/>
              <a:gd name="connsiteY2" fmla="*/ 633348 h 901561"/>
              <a:gd name="connsiteX3" fmla="*/ 1303107 w 1455521"/>
              <a:gd name="connsiteY3" fmla="*/ 901561 h 901561"/>
              <a:gd name="connsiteX4" fmla="*/ 152415 w 1455521"/>
              <a:gd name="connsiteY4" fmla="*/ 901561 h 901561"/>
              <a:gd name="connsiteX5" fmla="*/ 0 w 1455521"/>
              <a:gd name="connsiteY5" fmla="*/ 633348 h 901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5521" h="901561">
                <a:moveTo>
                  <a:pt x="359906" y="0"/>
                </a:moveTo>
                <a:lnTo>
                  <a:pt x="1095615" y="0"/>
                </a:lnTo>
                <a:lnTo>
                  <a:pt x="1455521" y="633348"/>
                </a:lnTo>
                <a:lnTo>
                  <a:pt x="1303107" y="901561"/>
                </a:lnTo>
                <a:lnTo>
                  <a:pt x="152415" y="901561"/>
                </a:lnTo>
                <a:lnTo>
                  <a:pt x="0" y="633348"/>
                </a:lnTo>
                <a:close/>
              </a:path>
            </a:pathLst>
          </a:cu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6"/>
              </a:solidFill>
            </a:endParaRPr>
          </a:p>
        </p:txBody>
      </p:sp>
      <p:sp>
        <p:nvSpPr>
          <p:cNvPr id="28" name="Content Placeholder 47">
            <a:extLst>
              <a:ext uri="{FF2B5EF4-FFF2-40B4-BE49-F238E27FC236}">
                <a16:creationId xmlns:a16="http://schemas.microsoft.com/office/drawing/2014/main" id="{073CD90F-1E45-47EC-B558-D5F638F5FE6F}"/>
              </a:ext>
            </a:extLst>
          </p:cNvPr>
          <p:cNvSpPr>
            <a:spLocks noGrp="1"/>
          </p:cNvSpPr>
          <p:nvPr>
            <p:ph type="pic" sz="quarter" idx="48"/>
          </p:nvPr>
        </p:nvSpPr>
        <p:spPr>
          <a:xfrm>
            <a:off x="2754948" y="2502098"/>
            <a:ext cx="1465840" cy="1289394"/>
          </a:xfrm>
          <a:prstGeom prst="hexagon">
            <a:avLst>
              <a:gd name="adj" fmla="val 28349"/>
              <a:gd name="vf" fmla="val 115470"/>
            </a:avLst>
          </a:prstGeom>
          <a:ln w="12700">
            <a:noFill/>
          </a:ln>
        </p:spPr>
        <p:txBody>
          <a:bodyPr>
            <a:noAutofit/>
          </a:bodyPr>
          <a:lstStyle>
            <a:lvl1pPr marL="0" indent="0" algn="l">
              <a:buFontTx/>
              <a:buNone/>
              <a:defRPr sz="1050">
                <a:solidFill>
                  <a:schemeClr val="accent6"/>
                </a:solidFill>
              </a:defRPr>
            </a:lvl1pPr>
          </a:lstStyle>
          <a:p>
            <a:r>
              <a:rPr lang="en-US" altLang="zh-CN"/>
              <a:t>Click icon to add picture</a:t>
            </a:r>
            <a:endParaRPr lang="en-US" altLang="zh-CN" dirty="0"/>
          </a:p>
        </p:txBody>
      </p:sp>
      <p:sp>
        <p:nvSpPr>
          <p:cNvPr id="29" name="Content Placeholder 47">
            <a:extLst>
              <a:ext uri="{FF2B5EF4-FFF2-40B4-BE49-F238E27FC236}">
                <a16:creationId xmlns:a16="http://schemas.microsoft.com/office/drawing/2014/main" id="{9A501203-35D0-41A5-A2A4-9F05FAB495C4}"/>
              </a:ext>
            </a:extLst>
          </p:cNvPr>
          <p:cNvSpPr>
            <a:spLocks noGrp="1"/>
          </p:cNvSpPr>
          <p:nvPr>
            <p:ph type="pic" sz="quarter" idx="49"/>
          </p:nvPr>
        </p:nvSpPr>
        <p:spPr>
          <a:xfrm>
            <a:off x="391110" y="2493385"/>
            <a:ext cx="1465840" cy="1289394"/>
          </a:xfrm>
          <a:prstGeom prst="hexagon">
            <a:avLst>
              <a:gd name="adj" fmla="val 28349"/>
              <a:gd name="vf" fmla="val 115470"/>
            </a:avLst>
          </a:prstGeom>
          <a:ln>
            <a:noFill/>
          </a:ln>
        </p:spPr>
        <p:txBody>
          <a:bodyPr>
            <a:noAutofit/>
          </a:bodyPr>
          <a:lstStyle>
            <a:lvl1pPr marL="0" indent="0" algn="l">
              <a:buFontTx/>
              <a:buNone/>
              <a:defRPr sz="1050">
                <a:solidFill>
                  <a:schemeClr val="accent6"/>
                </a:solidFill>
              </a:defRPr>
            </a:lvl1pPr>
          </a:lstStyle>
          <a:p>
            <a:r>
              <a:rPr lang="en-US" altLang="zh-CN"/>
              <a:t>Click icon to add picture</a:t>
            </a:r>
            <a:endParaRPr lang="en-US" altLang="zh-CN" dirty="0"/>
          </a:p>
        </p:txBody>
      </p:sp>
      <p:sp>
        <p:nvSpPr>
          <p:cNvPr id="30" name="Content Placeholder 47">
            <a:extLst>
              <a:ext uri="{FF2B5EF4-FFF2-40B4-BE49-F238E27FC236}">
                <a16:creationId xmlns:a16="http://schemas.microsoft.com/office/drawing/2014/main" id="{1FA62038-8BB7-45FD-896E-34738A5578BD}"/>
              </a:ext>
            </a:extLst>
          </p:cNvPr>
          <p:cNvSpPr>
            <a:spLocks noGrp="1"/>
          </p:cNvSpPr>
          <p:nvPr>
            <p:ph type="pic" sz="quarter" idx="50"/>
          </p:nvPr>
        </p:nvSpPr>
        <p:spPr>
          <a:xfrm>
            <a:off x="5151412" y="5238680"/>
            <a:ext cx="1465840" cy="1289394"/>
          </a:xfrm>
          <a:prstGeom prst="hexagon">
            <a:avLst>
              <a:gd name="adj" fmla="val 28349"/>
              <a:gd name="vf" fmla="val 115470"/>
            </a:avLst>
          </a:prstGeom>
          <a:ln w="12700">
            <a:noFill/>
          </a:ln>
        </p:spPr>
        <p:txBody>
          <a:bodyPr>
            <a:noAutofit/>
          </a:bodyPr>
          <a:lstStyle>
            <a:lvl1pPr marL="0" indent="0" algn="l">
              <a:buFontTx/>
              <a:buNone/>
              <a:defRPr sz="1050">
                <a:solidFill>
                  <a:schemeClr val="accent6"/>
                </a:solidFill>
              </a:defRPr>
            </a:lvl1pPr>
          </a:lstStyle>
          <a:p>
            <a:r>
              <a:rPr lang="en-US" altLang="zh-CN"/>
              <a:t>Click icon to add picture</a:t>
            </a:r>
            <a:endParaRPr lang="en-US" altLang="zh-CN" dirty="0"/>
          </a:p>
        </p:txBody>
      </p:sp>
      <p:sp>
        <p:nvSpPr>
          <p:cNvPr id="31" name="Content Placeholder 47">
            <a:extLst>
              <a:ext uri="{FF2B5EF4-FFF2-40B4-BE49-F238E27FC236}">
                <a16:creationId xmlns:a16="http://schemas.microsoft.com/office/drawing/2014/main" id="{9A7E0EE6-5885-489B-81A9-65DBC0016938}"/>
              </a:ext>
            </a:extLst>
          </p:cNvPr>
          <p:cNvSpPr>
            <a:spLocks noGrp="1"/>
          </p:cNvSpPr>
          <p:nvPr>
            <p:ph type="pic" sz="quarter" idx="51"/>
          </p:nvPr>
        </p:nvSpPr>
        <p:spPr>
          <a:xfrm>
            <a:off x="3948599" y="3194928"/>
            <a:ext cx="1465840" cy="1289394"/>
          </a:xfrm>
          <a:prstGeom prst="hexagon">
            <a:avLst>
              <a:gd name="adj" fmla="val 28349"/>
              <a:gd name="vf" fmla="val 115470"/>
            </a:avLst>
          </a:prstGeom>
          <a:ln w="12700">
            <a:noFill/>
          </a:ln>
        </p:spPr>
        <p:txBody>
          <a:bodyPr>
            <a:noAutofit/>
          </a:bodyPr>
          <a:lstStyle>
            <a:lvl1pPr marL="0" indent="0" algn="l">
              <a:buFontTx/>
              <a:buNone/>
              <a:defRPr sz="1050">
                <a:solidFill>
                  <a:schemeClr val="accent6"/>
                </a:solidFill>
              </a:defRPr>
            </a:lvl1pPr>
          </a:lstStyle>
          <a:p>
            <a:r>
              <a:rPr lang="en-US" altLang="zh-CN"/>
              <a:t>Click icon to add picture</a:t>
            </a:r>
            <a:endParaRPr lang="en-US" altLang="zh-CN" dirty="0"/>
          </a:p>
        </p:txBody>
      </p:sp>
      <p:sp>
        <p:nvSpPr>
          <p:cNvPr id="21" name="Content Placeholder 47" descr="Click icon to add picture">
            <a:extLst>
              <a:ext uri="{FF2B5EF4-FFF2-40B4-BE49-F238E27FC236}">
                <a16:creationId xmlns:a16="http://schemas.microsoft.com/office/drawing/2014/main" id="{B7E46D91-6194-E279-CAE3-425E21FD4A83}"/>
              </a:ext>
            </a:extLst>
          </p:cNvPr>
          <p:cNvSpPr>
            <a:spLocks noGrp="1"/>
          </p:cNvSpPr>
          <p:nvPr>
            <p:ph type="body" sz="quarter" idx="27" hasCustomPrompt="1"/>
          </p:nvPr>
        </p:nvSpPr>
        <p:spPr>
          <a:xfrm>
            <a:off x="6096000" y="3093990"/>
            <a:ext cx="3034145" cy="1879791"/>
          </a:xfrm>
          <a:prstGeom prst="rect">
            <a:avLst/>
          </a:prstGeom>
        </p:spPr>
        <p:txBody>
          <a:bodyPr anchor="t">
            <a:noAutofit/>
          </a:bodyPr>
          <a:lstStyle>
            <a:lvl1pPr marL="0" indent="0" algn="l">
              <a:lnSpc>
                <a:spcPct val="100000"/>
              </a:lnSpc>
              <a:buNone/>
              <a:defRPr sz="1800" b="0">
                <a:solidFill>
                  <a:schemeClr val="accent6"/>
                </a:solidFill>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22" name="Title 1">
            <a:extLst>
              <a:ext uri="{FF2B5EF4-FFF2-40B4-BE49-F238E27FC236}">
                <a16:creationId xmlns:a16="http://schemas.microsoft.com/office/drawing/2014/main" id="{4722C9EB-D452-B3DF-5219-160F48DE789C}"/>
              </a:ext>
            </a:extLst>
          </p:cNvPr>
          <p:cNvSpPr>
            <a:spLocks noGrp="1"/>
          </p:cNvSpPr>
          <p:nvPr>
            <p:ph type="title"/>
          </p:nvPr>
        </p:nvSpPr>
        <p:spPr>
          <a:xfrm>
            <a:off x="6096000" y="1703538"/>
            <a:ext cx="5055698" cy="1325563"/>
          </a:xfrm>
        </p:spPr>
        <p:txBody>
          <a:bodyPr anchor="b">
            <a:noAutofit/>
          </a:bodyPr>
          <a:lstStyle>
            <a:lvl1pPr>
              <a:defRPr>
                <a:solidFill>
                  <a:schemeClr val="accent6"/>
                </a:solidFill>
              </a:defRPr>
            </a:lvl1pPr>
          </a:lstStyle>
          <a:p>
            <a:r>
              <a:rPr lang="en-US"/>
              <a:t>Click to edit Master title style</a:t>
            </a:r>
            <a:endParaRPr lang="en-US" dirty="0"/>
          </a:p>
        </p:txBody>
      </p:sp>
      <p:sp>
        <p:nvSpPr>
          <p:cNvPr id="40" name="Freeform 39">
            <a:extLst>
              <a:ext uri="{FF2B5EF4-FFF2-40B4-BE49-F238E27FC236}">
                <a16:creationId xmlns:a16="http://schemas.microsoft.com/office/drawing/2014/main" id="{E3C8467A-0A34-2A65-92FE-F12F6A3D84A6}"/>
              </a:ext>
            </a:extLst>
          </p:cNvPr>
          <p:cNvSpPr/>
          <p:nvPr userDrawn="1"/>
        </p:nvSpPr>
        <p:spPr>
          <a:xfrm>
            <a:off x="-6538" y="1815084"/>
            <a:ext cx="697438" cy="1266696"/>
          </a:xfrm>
          <a:custGeom>
            <a:avLst/>
            <a:gdLst>
              <a:gd name="connsiteX0" fmla="*/ 0 w 732607"/>
              <a:gd name="connsiteY0" fmla="*/ 0 h 1266696"/>
              <a:gd name="connsiteX1" fmla="*/ 372701 w 732607"/>
              <a:gd name="connsiteY1" fmla="*/ 0 h 1266696"/>
              <a:gd name="connsiteX2" fmla="*/ 732607 w 732607"/>
              <a:gd name="connsiteY2" fmla="*/ 633348 h 1266696"/>
              <a:gd name="connsiteX3" fmla="*/ 372701 w 732607"/>
              <a:gd name="connsiteY3" fmla="*/ 1266696 h 1266696"/>
              <a:gd name="connsiteX4" fmla="*/ 0 w 732607"/>
              <a:gd name="connsiteY4" fmla="*/ 1266696 h 1266696"/>
              <a:gd name="connsiteX0" fmla="*/ 43961 w 732607"/>
              <a:gd name="connsiteY0" fmla="*/ 8793 h 1266696"/>
              <a:gd name="connsiteX1" fmla="*/ 372701 w 732607"/>
              <a:gd name="connsiteY1" fmla="*/ 0 h 1266696"/>
              <a:gd name="connsiteX2" fmla="*/ 732607 w 732607"/>
              <a:gd name="connsiteY2" fmla="*/ 633348 h 1266696"/>
              <a:gd name="connsiteX3" fmla="*/ 372701 w 732607"/>
              <a:gd name="connsiteY3" fmla="*/ 1266696 h 1266696"/>
              <a:gd name="connsiteX4" fmla="*/ 0 w 732607"/>
              <a:gd name="connsiteY4" fmla="*/ 1266696 h 1266696"/>
              <a:gd name="connsiteX5" fmla="*/ 43961 w 732607"/>
              <a:gd name="connsiteY5" fmla="*/ 8793 h 1266696"/>
              <a:gd name="connsiteX0" fmla="*/ 8792 w 697438"/>
              <a:gd name="connsiteY0" fmla="*/ 8793 h 1266696"/>
              <a:gd name="connsiteX1" fmla="*/ 337532 w 697438"/>
              <a:gd name="connsiteY1" fmla="*/ 0 h 1266696"/>
              <a:gd name="connsiteX2" fmla="*/ 697438 w 697438"/>
              <a:gd name="connsiteY2" fmla="*/ 633348 h 1266696"/>
              <a:gd name="connsiteX3" fmla="*/ 337532 w 697438"/>
              <a:gd name="connsiteY3" fmla="*/ 1266696 h 1266696"/>
              <a:gd name="connsiteX4" fmla="*/ 0 w 697438"/>
              <a:gd name="connsiteY4" fmla="*/ 1266696 h 1266696"/>
              <a:gd name="connsiteX5" fmla="*/ 8792 w 697438"/>
              <a:gd name="connsiteY5" fmla="*/ 8793 h 1266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7438" h="1266696">
                <a:moveTo>
                  <a:pt x="8792" y="8793"/>
                </a:moveTo>
                <a:lnTo>
                  <a:pt x="337532" y="0"/>
                </a:lnTo>
                <a:lnTo>
                  <a:pt x="697438" y="633348"/>
                </a:lnTo>
                <a:lnTo>
                  <a:pt x="337532" y="1266696"/>
                </a:lnTo>
                <a:lnTo>
                  <a:pt x="0" y="1266696"/>
                </a:lnTo>
                <a:cubicBezTo>
                  <a:pt x="0" y="844464"/>
                  <a:pt x="8792" y="431025"/>
                  <a:pt x="8792" y="8793"/>
                </a:cubicBezTo>
                <a:close/>
              </a:path>
            </a:pathLst>
          </a:custGeom>
          <a:no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6"/>
              </a:solidFill>
            </a:endParaRPr>
          </a:p>
        </p:txBody>
      </p:sp>
    </p:spTree>
    <p:extLst>
      <p:ext uri="{BB962C8B-B14F-4D97-AF65-F5344CB8AC3E}">
        <p14:creationId xmlns:p14="http://schemas.microsoft.com/office/powerpoint/2010/main" val="3147334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5518B595-5A04-0768-52B1-73F11E4754EA}"/>
              </a:ext>
            </a:extLst>
          </p:cNvPr>
          <p:cNvSpPr>
            <a:spLocks noGrp="1"/>
          </p:cNvSpPr>
          <p:nvPr>
            <p:ph type="title"/>
          </p:nvPr>
        </p:nvSpPr>
        <p:spPr>
          <a:xfrm>
            <a:off x="512572" y="3435545"/>
            <a:ext cx="4253399" cy="1740114"/>
          </a:xfrm>
        </p:spPr>
        <p:txBody>
          <a:bodyPr>
            <a:noAutofit/>
          </a:bodyPr>
          <a:lstStyle>
            <a:lvl1pPr>
              <a:defRPr>
                <a:solidFill>
                  <a:schemeClr val="accent6"/>
                </a:solidFill>
              </a:defRPr>
            </a:lvl1pPr>
          </a:lstStyle>
          <a:p>
            <a:r>
              <a:rPr lang="en-US"/>
              <a:t>Click to edit Master title style</a:t>
            </a:r>
            <a:endParaRPr lang="en-US" dirty="0"/>
          </a:p>
        </p:txBody>
      </p:sp>
      <p:sp>
        <p:nvSpPr>
          <p:cNvPr id="7" name="Freeform: Shape 4">
            <a:extLst>
              <a:ext uri="{FF2B5EF4-FFF2-40B4-BE49-F238E27FC236}">
                <a16:creationId xmlns:a16="http://schemas.microsoft.com/office/drawing/2014/main" id="{AE722AFD-22D7-4BD8-B055-3867C3800E16}"/>
              </a:ext>
            </a:extLst>
          </p:cNvPr>
          <p:cNvSpPr/>
          <p:nvPr userDrawn="1"/>
        </p:nvSpPr>
        <p:spPr>
          <a:xfrm>
            <a:off x="6282845" y="525294"/>
            <a:ext cx="1913128" cy="2140085"/>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4">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13" name="Freeform: Shape 12">
            <a:extLst>
              <a:ext uri="{FF2B5EF4-FFF2-40B4-BE49-F238E27FC236}">
                <a16:creationId xmlns:a16="http://schemas.microsoft.com/office/drawing/2014/main" id="{5D0355E4-3980-42A9-9376-74163520D39D}"/>
              </a:ext>
            </a:extLst>
          </p:cNvPr>
          <p:cNvSpPr/>
          <p:nvPr userDrawn="1"/>
        </p:nvSpPr>
        <p:spPr>
          <a:xfrm>
            <a:off x="8375472" y="496110"/>
            <a:ext cx="1913128" cy="2159541"/>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14" name="Freeform: Shape 13">
            <a:extLst>
              <a:ext uri="{FF2B5EF4-FFF2-40B4-BE49-F238E27FC236}">
                <a16:creationId xmlns:a16="http://schemas.microsoft.com/office/drawing/2014/main" id="{70174533-8C0E-4E82-A582-891A0555FA1F}"/>
              </a:ext>
            </a:extLst>
          </p:cNvPr>
          <p:cNvSpPr/>
          <p:nvPr userDrawn="1"/>
        </p:nvSpPr>
        <p:spPr>
          <a:xfrm>
            <a:off x="7328126" y="2310315"/>
            <a:ext cx="1913128" cy="2159541"/>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15" name="Freeform: Shape 14">
            <a:extLst>
              <a:ext uri="{FF2B5EF4-FFF2-40B4-BE49-F238E27FC236}">
                <a16:creationId xmlns:a16="http://schemas.microsoft.com/office/drawing/2014/main" id="{071E3938-A754-4D49-B509-249EE9BD83AB}"/>
              </a:ext>
            </a:extLst>
          </p:cNvPr>
          <p:cNvSpPr/>
          <p:nvPr userDrawn="1"/>
        </p:nvSpPr>
        <p:spPr>
          <a:xfrm>
            <a:off x="8375472" y="4095335"/>
            <a:ext cx="1913128" cy="2159541"/>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16" name="Freeform: Shape 15">
            <a:extLst>
              <a:ext uri="{FF2B5EF4-FFF2-40B4-BE49-F238E27FC236}">
                <a16:creationId xmlns:a16="http://schemas.microsoft.com/office/drawing/2014/main" id="{B9D430ED-A815-4274-966C-8192C4230569}"/>
              </a:ext>
            </a:extLst>
          </p:cNvPr>
          <p:cNvSpPr/>
          <p:nvPr userDrawn="1"/>
        </p:nvSpPr>
        <p:spPr>
          <a:xfrm>
            <a:off x="9403474" y="2310314"/>
            <a:ext cx="1913128" cy="2159541"/>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24" name="Content placeholder 47" descr="Click icon to add picture">
            <a:extLst>
              <a:ext uri="{FF2B5EF4-FFF2-40B4-BE49-F238E27FC236}">
                <a16:creationId xmlns:a16="http://schemas.microsoft.com/office/drawing/2014/main" id="{5414CF94-2913-4AE7-AAC3-3D61FE742888}"/>
              </a:ext>
            </a:extLst>
          </p:cNvPr>
          <p:cNvSpPr>
            <a:spLocks noGrp="1"/>
          </p:cNvSpPr>
          <p:nvPr>
            <p:ph type="body" sz="quarter" idx="28" hasCustomPrompt="1"/>
          </p:nvPr>
        </p:nvSpPr>
        <p:spPr>
          <a:xfrm>
            <a:off x="6274027" y="1076241"/>
            <a:ext cx="1913128" cy="1054727"/>
          </a:xfrm>
          <a:prstGeom prst="rect">
            <a:avLst/>
          </a:prstGeom>
        </p:spPr>
        <p:txBody>
          <a:bodyPr anchor="ctr">
            <a:noAutofit/>
          </a:bodyPr>
          <a:lstStyle>
            <a:lvl1pPr marL="0" indent="0" algn="ctr">
              <a:lnSpc>
                <a:spcPct val="100000"/>
              </a:lnSpc>
              <a:buNone/>
              <a:defRPr sz="1800" b="0" i="0">
                <a:solidFill>
                  <a:schemeClr val="accent6"/>
                </a:solidFill>
                <a:latin typeface="Abadi" panose="020B0604020104020204" pitchFamily="34" charset="0"/>
              </a:defRPr>
            </a:lvl1pPr>
            <a:lvl2pPr>
              <a:defRPr sz="1000"/>
            </a:lvl2pPr>
            <a:lvl3pPr>
              <a:defRPr sz="900"/>
            </a:lvl3pPr>
            <a:lvl4pPr>
              <a:defRPr sz="800"/>
            </a:lvl4pPr>
            <a:lvl5pPr>
              <a:defRPr sz="800"/>
            </a:lvl5pPr>
          </a:lstStyle>
          <a:p>
            <a:pPr lvl="0"/>
            <a:r>
              <a:rPr lang="en-US" altLang="zh-CN" dirty="0"/>
              <a:t>Click to edit</a:t>
            </a:r>
            <a:r>
              <a:rPr lang="zh-CN" altLang="en-US" dirty="0"/>
              <a:t> </a:t>
            </a:r>
            <a:r>
              <a:rPr lang="en-US" altLang="zh-CN" dirty="0"/>
              <a:t>Master title style </a:t>
            </a:r>
          </a:p>
        </p:txBody>
      </p:sp>
      <p:sp>
        <p:nvSpPr>
          <p:cNvPr id="26" name="Content placeholder 47" descr="Click icon to add picture">
            <a:extLst>
              <a:ext uri="{FF2B5EF4-FFF2-40B4-BE49-F238E27FC236}">
                <a16:creationId xmlns:a16="http://schemas.microsoft.com/office/drawing/2014/main" id="{3CE3485A-395E-4C5F-A00F-D230FF7CFB93}"/>
              </a:ext>
            </a:extLst>
          </p:cNvPr>
          <p:cNvSpPr>
            <a:spLocks noGrp="1"/>
          </p:cNvSpPr>
          <p:nvPr>
            <p:ph type="body" sz="quarter" idx="29" hasCustomPrompt="1"/>
          </p:nvPr>
        </p:nvSpPr>
        <p:spPr>
          <a:xfrm>
            <a:off x="8375472" y="1076241"/>
            <a:ext cx="1904890" cy="1054728"/>
          </a:xfrm>
          <a:prstGeom prst="rect">
            <a:avLst/>
          </a:prstGeom>
        </p:spPr>
        <p:txBody>
          <a:bodyPr anchor="ctr">
            <a:noAutofit/>
          </a:bodyPr>
          <a:lstStyle>
            <a:lvl1pPr marL="0" indent="0" algn="ctr">
              <a:lnSpc>
                <a:spcPct val="113000"/>
              </a:lnSpc>
              <a:buNone/>
              <a:defRPr sz="1800" b="0" i="0">
                <a:solidFill>
                  <a:schemeClr val="accent6"/>
                </a:solidFill>
                <a:latin typeface="Abadi" panose="020B0604020104020204" pitchFamily="34" charset="0"/>
              </a:defRPr>
            </a:lvl1pPr>
            <a:lvl2pPr>
              <a:defRPr sz="1000"/>
            </a:lvl2pPr>
            <a:lvl3pPr>
              <a:defRPr sz="900"/>
            </a:lvl3pPr>
            <a:lvl4pPr>
              <a:defRPr sz="800"/>
            </a:lvl4pPr>
            <a:lvl5pPr>
              <a:defRPr sz="800"/>
            </a:lvl5pPr>
          </a:lstStyle>
          <a:p>
            <a:pPr lvl="0"/>
            <a:r>
              <a:rPr lang="en-US" altLang="zh-CN" dirty="0"/>
              <a:t>Click to edit </a:t>
            </a:r>
            <a:r>
              <a:rPr lang="zh-CN" altLang="en-US" dirty="0"/>
              <a:t> </a:t>
            </a:r>
            <a:r>
              <a:rPr lang="en-US" altLang="zh-CN" dirty="0"/>
              <a:t>Master title style </a:t>
            </a:r>
          </a:p>
        </p:txBody>
      </p:sp>
      <p:sp>
        <p:nvSpPr>
          <p:cNvPr id="33" name="Content placeholder 47" descr="Click icon to add picture">
            <a:extLst>
              <a:ext uri="{FF2B5EF4-FFF2-40B4-BE49-F238E27FC236}">
                <a16:creationId xmlns:a16="http://schemas.microsoft.com/office/drawing/2014/main" id="{6A8DFBFF-5B07-49C6-ADB8-341FCD1E7531}"/>
              </a:ext>
            </a:extLst>
          </p:cNvPr>
          <p:cNvSpPr>
            <a:spLocks noGrp="1"/>
          </p:cNvSpPr>
          <p:nvPr>
            <p:ph type="body" sz="quarter" idx="30" hasCustomPrompt="1"/>
          </p:nvPr>
        </p:nvSpPr>
        <p:spPr>
          <a:xfrm>
            <a:off x="7321949" y="2844725"/>
            <a:ext cx="1914694" cy="1089194"/>
          </a:xfrm>
          <a:prstGeom prst="rect">
            <a:avLst/>
          </a:prstGeom>
        </p:spPr>
        <p:txBody>
          <a:bodyPr anchor="ctr">
            <a:noAutofit/>
          </a:bodyPr>
          <a:lstStyle>
            <a:lvl1pPr marL="0" indent="0" algn="ctr">
              <a:lnSpc>
                <a:spcPct val="113000"/>
              </a:lnSpc>
              <a:buNone/>
              <a:defRPr sz="1800" b="0" i="0">
                <a:solidFill>
                  <a:schemeClr val="accent6"/>
                </a:solidFill>
                <a:latin typeface="Abadi" panose="020B0604020104020204" pitchFamily="34" charset="0"/>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34" name="Content placeholder 47" descr="Click icon to add picture">
            <a:extLst>
              <a:ext uri="{FF2B5EF4-FFF2-40B4-BE49-F238E27FC236}">
                <a16:creationId xmlns:a16="http://schemas.microsoft.com/office/drawing/2014/main" id="{1AC7F192-CFC3-470A-9467-330212C6F52D}"/>
              </a:ext>
            </a:extLst>
          </p:cNvPr>
          <p:cNvSpPr>
            <a:spLocks noGrp="1"/>
          </p:cNvSpPr>
          <p:nvPr>
            <p:ph type="body" sz="quarter" idx="31" hasCustomPrompt="1"/>
          </p:nvPr>
        </p:nvSpPr>
        <p:spPr>
          <a:xfrm>
            <a:off x="9409651" y="2826795"/>
            <a:ext cx="1913128" cy="1107124"/>
          </a:xfrm>
          <a:prstGeom prst="rect">
            <a:avLst/>
          </a:prstGeom>
        </p:spPr>
        <p:txBody>
          <a:bodyPr anchor="ctr">
            <a:noAutofit/>
          </a:bodyPr>
          <a:lstStyle>
            <a:lvl1pPr marL="0" indent="0" algn="ctr">
              <a:lnSpc>
                <a:spcPct val="113000"/>
              </a:lnSpc>
              <a:buNone/>
              <a:defRPr sz="1800" b="0" i="0">
                <a:solidFill>
                  <a:schemeClr val="accent6"/>
                </a:solidFill>
                <a:latin typeface="Abadi" panose="020B0604020104020204" pitchFamily="34" charset="0"/>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35" name="Content placeholder 47" descr="Click icon to add picture">
            <a:extLst>
              <a:ext uri="{FF2B5EF4-FFF2-40B4-BE49-F238E27FC236}">
                <a16:creationId xmlns:a16="http://schemas.microsoft.com/office/drawing/2014/main" id="{A5D53FF3-B0CD-4D31-9128-2D2E0E89F09C}"/>
              </a:ext>
            </a:extLst>
          </p:cNvPr>
          <p:cNvSpPr>
            <a:spLocks noGrp="1"/>
          </p:cNvSpPr>
          <p:nvPr>
            <p:ph type="body" sz="quarter" idx="32" hasCustomPrompt="1"/>
          </p:nvPr>
        </p:nvSpPr>
        <p:spPr>
          <a:xfrm>
            <a:off x="8367234" y="4631270"/>
            <a:ext cx="1913128" cy="1075689"/>
          </a:xfrm>
          <a:prstGeom prst="rect">
            <a:avLst/>
          </a:prstGeom>
        </p:spPr>
        <p:txBody>
          <a:bodyPr anchor="ctr">
            <a:noAutofit/>
          </a:bodyPr>
          <a:lstStyle>
            <a:lvl1pPr marL="0" indent="0" algn="ctr">
              <a:lnSpc>
                <a:spcPct val="113000"/>
              </a:lnSpc>
              <a:buNone/>
              <a:defRPr sz="1800" b="0" i="0">
                <a:solidFill>
                  <a:schemeClr val="accent6"/>
                </a:solidFill>
                <a:latin typeface="Abadi" panose="020B0604020104020204" pitchFamily="34" charset="0"/>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6" name="Freeform: Shape 6">
            <a:extLst>
              <a:ext uri="{FF2B5EF4-FFF2-40B4-BE49-F238E27FC236}">
                <a16:creationId xmlns:a16="http://schemas.microsoft.com/office/drawing/2014/main" id="{4D27EAE5-5D14-4E2B-9A4E-E1CE7C26F40F}"/>
              </a:ext>
            </a:extLst>
          </p:cNvPr>
          <p:cNvSpPr/>
          <p:nvPr userDrawn="1"/>
        </p:nvSpPr>
        <p:spPr>
          <a:xfrm>
            <a:off x="630971" y="606175"/>
            <a:ext cx="1913128" cy="2140085"/>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9" name="Freeform 28">
            <a:extLst>
              <a:ext uri="{FF2B5EF4-FFF2-40B4-BE49-F238E27FC236}">
                <a16:creationId xmlns:a16="http://schemas.microsoft.com/office/drawing/2014/main" id="{0B88ADED-0863-78D3-7710-E131932E965F}"/>
              </a:ext>
            </a:extLst>
          </p:cNvPr>
          <p:cNvSpPr/>
          <p:nvPr userDrawn="1"/>
        </p:nvSpPr>
        <p:spPr>
          <a:xfrm>
            <a:off x="10460480" y="505838"/>
            <a:ext cx="1731521" cy="2159541"/>
          </a:xfrm>
          <a:custGeom>
            <a:avLst/>
            <a:gdLst>
              <a:gd name="connsiteX0" fmla="*/ 953758 w 1731521"/>
              <a:gd name="connsiteY0" fmla="*/ 0 h 2159541"/>
              <a:gd name="connsiteX1" fmla="*/ 1731521 w 1731521"/>
              <a:gd name="connsiteY1" fmla="*/ 438909 h 2159541"/>
              <a:gd name="connsiteX2" fmla="*/ 1731521 w 1731521"/>
              <a:gd name="connsiteY2" fmla="*/ 1724628 h 2159541"/>
              <a:gd name="connsiteX3" fmla="*/ 956364 w 1731521"/>
              <a:gd name="connsiteY3" fmla="*/ 2159541 h 2159541"/>
              <a:gd name="connsiteX4" fmla="*/ 0 w 1731521"/>
              <a:gd name="connsiteY4" fmla="*/ 1623503 h 2159541"/>
              <a:gd name="connsiteX5" fmla="*/ 0 w 1731521"/>
              <a:gd name="connsiteY5" fmla="*/ 543733 h 215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1521" h="2159541">
                <a:moveTo>
                  <a:pt x="953758" y="0"/>
                </a:moveTo>
                <a:lnTo>
                  <a:pt x="1731521" y="438909"/>
                </a:lnTo>
                <a:lnTo>
                  <a:pt x="1731521" y="1724628"/>
                </a:lnTo>
                <a:lnTo>
                  <a:pt x="956364" y="2159541"/>
                </a:lnTo>
                <a:lnTo>
                  <a:pt x="0" y="1623503"/>
                </a:lnTo>
                <a:lnTo>
                  <a:pt x="0" y="543733"/>
                </a:lnTo>
                <a:close/>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Freeform 27">
            <a:extLst>
              <a:ext uri="{FF2B5EF4-FFF2-40B4-BE49-F238E27FC236}">
                <a16:creationId xmlns:a16="http://schemas.microsoft.com/office/drawing/2014/main" id="{32435EB1-8BEE-9EEE-D9E4-E53D56B7E09C}"/>
              </a:ext>
            </a:extLst>
          </p:cNvPr>
          <p:cNvSpPr/>
          <p:nvPr userDrawn="1"/>
        </p:nvSpPr>
        <p:spPr>
          <a:xfrm>
            <a:off x="11498097" y="2436654"/>
            <a:ext cx="698022" cy="1868948"/>
          </a:xfrm>
          <a:custGeom>
            <a:avLst/>
            <a:gdLst>
              <a:gd name="connsiteX0" fmla="*/ 698022 w 698022"/>
              <a:gd name="connsiteY0" fmla="*/ 0 h 1868948"/>
              <a:gd name="connsiteX1" fmla="*/ 698022 w 698022"/>
              <a:gd name="connsiteY1" fmla="*/ 1868948 h 1868948"/>
              <a:gd name="connsiteX2" fmla="*/ 0 w 698022"/>
              <a:gd name="connsiteY2" fmla="*/ 1477709 h 1868948"/>
              <a:gd name="connsiteX3" fmla="*/ 0 w 698022"/>
              <a:gd name="connsiteY3" fmla="*/ 397939 h 1868948"/>
            </a:gdLst>
            <a:ahLst/>
            <a:cxnLst>
              <a:cxn ang="0">
                <a:pos x="connsiteX0" y="connsiteY0"/>
              </a:cxn>
              <a:cxn ang="0">
                <a:pos x="connsiteX1" y="connsiteY1"/>
              </a:cxn>
              <a:cxn ang="0">
                <a:pos x="connsiteX2" y="connsiteY2"/>
              </a:cxn>
              <a:cxn ang="0">
                <a:pos x="connsiteX3" y="connsiteY3"/>
              </a:cxn>
            </a:cxnLst>
            <a:rect l="l" t="t" r="r" b="b"/>
            <a:pathLst>
              <a:path w="698022" h="1868948">
                <a:moveTo>
                  <a:pt x="698022" y="0"/>
                </a:moveTo>
                <a:lnTo>
                  <a:pt x="698022" y="1868948"/>
                </a:lnTo>
                <a:lnTo>
                  <a:pt x="0" y="1477709"/>
                </a:lnTo>
                <a:lnTo>
                  <a:pt x="0" y="397939"/>
                </a:lnTo>
                <a:close/>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 name="Freeform 29">
            <a:extLst>
              <a:ext uri="{FF2B5EF4-FFF2-40B4-BE49-F238E27FC236}">
                <a16:creationId xmlns:a16="http://schemas.microsoft.com/office/drawing/2014/main" id="{2692688E-3654-181E-6244-F2CED7612746}"/>
              </a:ext>
            </a:extLst>
          </p:cNvPr>
          <p:cNvSpPr/>
          <p:nvPr userDrawn="1"/>
        </p:nvSpPr>
        <p:spPr>
          <a:xfrm>
            <a:off x="10460480" y="4114794"/>
            <a:ext cx="1731521" cy="2159541"/>
          </a:xfrm>
          <a:custGeom>
            <a:avLst/>
            <a:gdLst>
              <a:gd name="connsiteX0" fmla="*/ 953758 w 1731521"/>
              <a:gd name="connsiteY0" fmla="*/ 0 h 2159541"/>
              <a:gd name="connsiteX1" fmla="*/ 1731521 w 1731521"/>
              <a:gd name="connsiteY1" fmla="*/ 438909 h 2159541"/>
              <a:gd name="connsiteX2" fmla="*/ 1731521 w 1731521"/>
              <a:gd name="connsiteY2" fmla="*/ 1724629 h 2159541"/>
              <a:gd name="connsiteX3" fmla="*/ 956364 w 1731521"/>
              <a:gd name="connsiteY3" fmla="*/ 2159541 h 2159541"/>
              <a:gd name="connsiteX4" fmla="*/ 0 w 1731521"/>
              <a:gd name="connsiteY4" fmla="*/ 1623503 h 2159541"/>
              <a:gd name="connsiteX5" fmla="*/ 0 w 1731521"/>
              <a:gd name="connsiteY5" fmla="*/ 543733 h 215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1521" h="2159541">
                <a:moveTo>
                  <a:pt x="953758" y="0"/>
                </a:moveTo>
                <a:lnTo>
                  <a:pt x="1731521" y="438909"/>
                </a:lnTo>
                <a:lnTo>
                  <a:pt x="1731521" y="1724629"/>
                </a:lnTo>
                <a:lnTo>
                  <a:pt x="956364" y="2159541"/>
                </a:lnTo>
                <a:lnTo>
                  <a:pt x="0" y="1623503"/>
                </a:lnTo>
                <a:lnTo>
                  <a:pt x="0" y="543733"/>
                </a:lnTo>
                <a:close/>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 name="Freeform: Shape 10">
            <a:extLst>
              <a:ext uri="{FF2B5EF4-FFF2-40B4-BE49-F238E27FC236}">
                <a16:creationId xmlns:a16="http://schemas.microsoft.com/office/drawing/2014/main" id="{01796F5D-2CC8-44C2-B5B5-E61BEFFF5A72}"/>
              </a:ext>
            </a:extLst>
          </p:cNvPr>
          <p:cNvSpPr/>
          <p:nvPr userDrawn="1"/>
        </p:nvSpPr>
        <p:spPr>
          <a:xfrm>
            <a:off x="5252937" y="2290859"/>
            <a:ext cx="1913128" cy="2159541"/>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12" name="Freeform: Shape 11">
            <a:extLst>
              <a:ext uri="{FF2B5EF4-FFF2-40B4-BE49-F238E27FC236}">
                <a16:creationId xmlns:a16="http://schemas.microsoft.com/office/drawing/2014/main" id="{73093633-6A91-42B5-961C-4B3A5DDF2146}"/>
              </a:ext>
            </a:extLst>
          </p:cNvPr>
          <p:cNvSpPr/>
          <p:nvPr userDrawn="1"/>
        </p:nvSpPr>
        <p:spPr>
          <a:xfrm>
            <a:off x="6310033" y="4056424"/>
            <a:ext cx="1913128" cy="2159541"/>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 name="Footer Placeholder 1">
            <a:extLst>
              <a:ext uri="{FF2B5EF4-FFF2-40B4-BE49-F238E27FC236}">
                <a16:creationId xmlns:a16="http://schemas.microsoft.com/office/drawing/2014/main" id="{D6B1A7E0-D0BF-7FCA-D296-94BFC0D611C5}"/>
              </a:ext>
            </a:extLst>
          </p:cNvPr>
          <p:cNvSpPr>
            <a:spLocks noGrp="1"/>
          </p:cNvSpPr>
          <p:nvPr>
            <p:ph type="ftr" sz="quarter" idx="33"/>
          </p:nvPr>
        </p:nvSpPr>
        <p:spPr>
          <a:xfrm>
            <a:off x="484632" y="6217920"/>
            <a:ext cx="4114800" cy="365125"/>
          </a:xfrm>
        </p:spPr>
        <p:txBody>
          <a:bodyPr/>
          <a:lstStyle>
            <a:lvl1pPr>
              <a:defRPr>
                <a:solidFill>
                  <a:schemeClr val="accent6"/>
                </a:solidFill>
              </a:defRPr>
            </a:lvl1pPr>
          </a:lstStyle>
          <a:p>
            <a:r>
              <a:rPr lang="en-US"/>
              <a:t>Presentation title</a:t>
            </a:r>
            <a:endParaRPr lang="en-US" dirty="0"/>
          </a:p>
        </p:txBody>
      </p:sp>
      <p:sp>
        <p:nvSpPr>
          <p:cNvPr id="3" name="Slide Number Placeholder 2">
            <a:extLst>
              <a:ext uri="{FF2B5EF4-FFF2-40B4-BE49-F238E27FC236}">
                <a16:creationId xmlns:a16="http://schemas.microsoft.com/office/drawing/2014/main" id="{FCAC10D1-DF42-8734-0793-84312B963E62}"/>
              </a:ext>
            </a:extLst>
          </p:cNvPr>
          <p:cNvSpPr>
            <a:spLocks noGrp="1"/>
          </p:cNvSpPr>
          <p:nvPr>
            <p:ph type="sldNum" sz="quarter" idx="34"/>
          </p:nvPr>
        </p:nvSpPr>
        <p:spPr>
          <a:xfrm>
            <a:off x="11194169" y="6217920"/>
            <a:ext cx="458592" cy="365125"/>
          </a:xfrm>
        </p:spPr>
        <p:txBody>
          <a:bodyPr/>
          <a:lstStyle>
            <a:lvl1pPr>
              <a:defRPr>
                <a:solidFill>
                  <a:schemeClr val="accent6"/>
                </a:solidFill>
              </a:defRPr>
            </a:lvl1p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862097048"/>
      </p:ext>
    </p:extLst>
  </p:cSld>
  <p:clrMapOvr>
    <a:masterClrMapping/>
  </p:clrMapOvr>
  <p:extLst>
    <p:ext uri="{DCECCB84-F9BA-43D5-87BE-67443E8EF086}">
      <p15:sldGuideLst xmlns:p15="http://schemas.microsoft.com/office/powerpoint/2012/main">
        <p15:guide id="1" orient="horz" pos="528">
          <p15:clr>
            <a:srgbClr val="FBAE40"/>
          </p15:clr>
        </p15:guide>
        <p15:guide id="2" pos="50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0C1D3CF-F6AF-93EB-C40E-C278E58442C0}"/>
              </a:ext>
            </a:extLst>
          </p:cNvPr>
          <p:cNvSpPr>
            <a:spLocks noGrp="1"/>
          </p:cNvSpPr>
          <p:nvPr>
            <p:ph type="title"/>
          </p:nvPr>
        </p:nvSpPr>
        <p:spPr>
          <a:xfrm>
            <a:off x="509574" y="2096892"/>
            <a:ext cx="5117162" cy="1325563"/>
          </a:xfrm>
        </p:spPr>
        <p:txBody>
          <a:bodyPr>
            <a:noAutofit/>
          </a:bodyPr>
          <a:lstStyle>
            <a:lvl1pPr>
              <a:defRPr>
                <a:solidFill>
                  <a:schemeClr val="accent6"/>
                </a:solidFill>
              </a:defRPr>
            </a:lvl1pPr>
          </a:lstStyle>
          <a:p>
            <a:r>
              <a:rPr lang="en-US"/>
              <a:t>Click to edit Master title style</a:t>
            </a:r>
            <a:endParaRPr lang="en-US" dirty="0"/>
          </a:p>
        </p:txBody>
      </p:sp>
      <p:sp>
        <p:nvSpPr>
          <p:cNvPr id="14" name="Content placeholder 47">
            <a:extLst>
              <a:ext uri="{FF2B5EF4-FFF2-40B4-BE49-F238E27FC236}">
                <a16:creationId xmlns:a16="http://schemas.microsoft.com/office/drawing/2014/main" id="{E61594E5-F661-407F-9B5E-62267D2E6AAD}"/>
              </a:ext>
            </a:extLst>
          </p:cNvPr>
          <p:cNvSpPr>
            <a:spLocks noGrp="1"/>
          </p:cNvSpPr>
          <p:nvPr>
            <p:ph type="body" sz="quarter" idx="28" hasCustomPrompt="1"/>
          </p:nvPr>
        </p:nvSpPr>
        <p:spPr>
          <a:xfrm>
            <a:off x="509574" y="3435546"/>
            <a:ext cx="4260180" cy="1294530"/>
          </a:xfrm>
          <a:prstGeom prst="rect">
            <a:avLst/>
          </a:prstGeom>
        </p:spPr>
        <p:txBody>
          <a:bodyPr>
            <a:noAutofit/>
          </a:bodyPr>
          <a:lstStyle>
            <a:lvl1pPr marL="0" indent="0">
              <a:lnSpc>
                <a:spcPct val="100000"/>
              </a:lnSpc>
              <a:buNone/>
              <a:defRPr sz="15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21" name="Picture Placeholder 20">
            <a:extLst>
              <a:ext uri="{FF2B5EF4-FFF2-40B4-BE49-F238E27FC236}">
                <a16:creationId xmlns:a16="http://schemas.microsoft.com/office/drawing/2014/main" id="{988BDF24-3B67-5B77-0D48-319FA7FD0F65}"/>
              </a:ext>
            </a:extLst>
          </p:cNvPr>
          <p:cNvSpPr>
            <a:spLocks noGrp="1"/>
          </p:cNvSpPr>
          <p:nvPr>
            <p:ph type="pic" sz="quarter" idx="51"/>
          </p:nvPr>
        </p:nvSpPr>
        <p:spPr>
          <a:xfrm>
            <a:off x="5745001" y="0"/>
            <a:ext cx="6446999" cy="6858000"/>
          </a:xfrm>
          <a:custGeom>
            <a:avLst/>
            <a:gdLst>
              <a:gd name="connsiteX0" fmla="*/ 2550369 w 6483642"/>
              <a:gd name="connsiteY0" fmla="*/ 0 h 6858000"/>
              <a:gd name="connsiteX1" fmla="*/ 4338592 w 6483642"/>
              <a:gd name="connsiteY1" fmla="*/ 0 h 6858000"/>
              <a:gd name="connsiteX2" fmla="*/ 6483642 w 6483642"/>
              <a:gd name="connsiteY2" fmla="*/ 1338386 h 6858000"/>
              <a:gd name="connsiteX3" fmla="*/ 6483642 w 6483642"/>
              <a:gd name="connsiteY3" fmla="*/ 5624376 h 6858000"/>
              <a:gd name="connsiteX4" fmla="*/ 4378767 w 6483642"/>
              <a:gd name="connsiteY4" fmla="*/ 6858000 h 6858000"/>
              <a:gd name="connsiteX5" fmla="*/ 2590564 w 6483642"/>
              <a:gd name="connsiteY5" fmla="*/ 6858000 h 6858000"/>
              <a:gd name="connsiteX6" fmla="*/ 133 w 6483642"/>
              <a:gd name="connsiteY6" fmla="*/ 5332429 h 6858000"/>
              <a:gd name="connsiteX7" fmla="*/ 20164 w 6483642"/>
              <a:gd name="connsiteY7" fmla="*/ 1404433 h 6858000"/>
              <a:gd name="connsiteX0" fmla="*/ 2530205 w 6463478"/>
              <a:gd name="connsiteY0" fmla="*/ 0 h 6858000"/>
              <a:gd name="connsiteX1" fmla="*/ 4318428 w 6463478"/>
              <a:gd name="connsiteY1" fmla="*/ 0 h 6858000"/>
              <a:gd name="connsiteX2" fmla="*/ 6463478 w 6463478"/>
              <a:gd name="connsiteY2" fmla="*/ 1338386 h 6858000"/>
              <a:gd name="connsiteX3" fmla="*/ 6463478 w 6463478"/>
              <a:gd name="connsiteY3" fmla="*/ 5624376 h 6858000"/>
              <a:gd name="connsiteX4" fmla="*/ 4358603 w 6463478"/>
              <a:gd name="connsiteY4" fmla="*/ 6858000 h 6858000"/>
              <a:gd name="connsiteX5" fmla="*/ 2570400 w 6463478"/>
              <a:gd name="connsiteY5" fmla="*/ 6858000 h 6858000"/>
              <a:gd name="connsiteX6" fmla="*/ 17140 w 6463478"/>
              <a:gd name="connsiteY6" fmla="*/ 5339864 h 6858000"/>
              <a:gd name="connsiteX7" fmla="*/ 0 w 6463478"/>
              <a:gd name="connsiteY7" fmla="*/ 1404433 h 6858000"/>
              <a:gd name="connsiteX8" fmla="*/ 2530205 w 6463478"/>
              <a:gd name="connsiteY8" fmla="*/ 0 h 6858000"/>
              <a:gd name="connsiteX0" fmla="*/ 2513726 w 6446999"/>
              <a:gd name="connsiteY0" fmla="*/ 0 h 6858000"/>
              <a:gd name="connsiteX1" fmla="*/ 4301949 w 6446999"/>
              <a:gd name="connsiteY1" fmla="*/ 0 h 6858000"/>
              <a:gd name="connsiteX2" fmla="*/ 6446999 w 6446999"/>
              <a:gd name="connsiteY2" fmla="*/ 1338386 h 6858000"/>
              <a:gd name="connsiteX3" fmla="*/ 6446999 w 6446999"/>
              <a:gd name="connsiteY3" fmla="*/ 5624376 h 6858000"/>
              <a:gd name="connsiteX4" fmla="*/ 4342124 w 6446999"/>
              <a:gd name="connsiteY4" fmla="*/ 6858000 h 6858000"/>
              <a:gd name="connsiteX5" fmla="*/ 2553921 w 6446999"/>
              <a:gd name="connsiteY5" fmla="*/ 6858000 h 6858000"/>
              <a:gd name="connsiteX6" fmla="*/ 661 w 6446999"/>
              <a:gd name="connsiteY6" fmla="*/ 5339864 h 6858000"/>
              <a:gd name="connsiteX7" fmla="*/ 299 w 6446999"/>
              <a:gd name="connsiteY7" fmla="*/ 1396044 h 6858000"/>
              <a:gd name="connsiteX8" fmla="*/ 2513726 w 6446999"/>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46999" h="6858000">
                <a:moveTo>
                  <a:pt x="2513726" y="0"/>
                </a:moveTo>
                <a:lnTo>
                  <a:pt x="4301949" y="0"/>
                </a:lnTo>
                <a:lnTo>
                  <a:pt x="6446999" y="1338386"/>
                </a:lnTo>
                <a:lnTo>
                  <a:pt x="6446999" y="5624376"/>
                </a:lnTo>
                <a:lnTo>
                  <a:pt x="4342124" y="6858000"/>
                </a:lnTo>
                <a:lnTo>
                  <a:pt x="2553921" y="6858000"/>
                </a:lnTo>
                <a:lnTo>
                  <a:pt x="661" y="5339864"/>
                </a:lnTo>
                <a:cubicBezTo>
                  <a:pt x="-1473" y="4048155"/>
                  <a:pt x="2433" y="2687753"/>
                  <a:pt x="299" y="1396044"/>
                </a:cubicBezTo>
                <a:lnTo>
                  <a:pt x="2513726" y="0"/>
                </a:lnTo>
                <a:close/>
              </a:path>
            </a:pathLst>
          </a:custGeom>
          <a:noFill/>
        </p:spPr>
        <p:txBody>
          <a:bodyPr wrap="square"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dirty="0">
                <a:solidFill>
                  <a:schemeClr val="accent6"/>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altLang="zh-CN"/>
              <a:t>Click icon to add picture</a:t>
            </a:r>
            <a:endParaRPr lang="en-US" dirty="0"/>
          </a:p>
        </p:txBody>
      </p:sp>
      <p:sp>
        <p:nvSpPr>
          <p:cNvPr id="5" name="Footer Placeholder 4">
            <a:extLst>
              <a:ext uri="{FF2B5EF4-FFF2-40B4-BE49-F238E27FC236}">
                <a16:creationId xmlns:a16="http://schemas.microsoft.com/office/drawing/2014/main" id="{41F6C45B-70BB-86F1-1866-F93BEC26ACF8}"/>
              </a:ext>
            </a:extLst>
          </p:cNvPr>
          <p:cNvSpPr>
            <a:spLocks noGrp="1"/>
          </p:cNvSpPr>
          <p:nvPr>
            <p:ph type="ftr" sz="quarter" idx="52"/>
          </p:nvPr>
        </p:nvSpPr>
        <p:spPr/>
        <p:txBody>
          <a:bodyPr>
            <a:noAutofit/>
          </a:bodyPr>
          <a:lstStyle>
            <a:lvl1pPr>
              <a:defRPr>
                <a:solidFill>
                  <a:schemeClr val="accent6"/>
                </a:solidFill>
              </a:defRPr>
            </a:lvl1pPr>
          </a:lstStyle>
          <a:p>
            <a:r>
              <a:rPr lang="en-US"/>
              <a:t>Presentation title</a:t>
            </a:r>
            <a:endParaRPr lang="en-US" dirty="0"/>
          </a:p>
        </p:txBody>
      </p:sp>
      <p:sp>
        <p:nvSpPr>
          <p:cNvPr id="7" name="Slide Number Placeholder 6">
            <a:extLst>
              <a:ext uri="{FF2B5EF4-FFF2-40B4-BE49-F238E27FC236}">
                <a16:creationId xmlns:a16="http://schemas.microsoft.com/office/drawing/2014/main" id="{0870044D-485D-043B-9D5B-C01AA8E06447}"/>
              </a:ext>
            </a:extLst>
          </p:cNvPr>
          <p:cNvSpPr>
            <a:spLocks noGrp="1"/>
          </p:cNvSpPr>
          <p:nvPr>
            <p:ph type="sldNum" sz="quarter" idx="53"/>
          </p:nvPr>
        </p:nvSpPr>
        <p:spPr/>
        <p:txBody>
          <a:bodyPr>
            <a:noAutofit/>
          </a:bodyPr>
          <a:lstStyle>
            <a:lvl1pPr>
              <a:defRPr>
                <a:solidFill>
                  <a:schemeClr val="accent6"/>
                </a:solidFill>
              </a:defRPr>
            </a:lvl1p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4161259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Title Placeholder 4">
            <a:extLst>
              <a:ext uri="{FF2B5EF4-FFF2-40B4-BE49-F238E27FC236}">
                <a16:creationId xmlns:a16="http://schemas.microsoft.com/office/drawing/2014/main" id="{F73BF8E3-2426-5D65-6582-D4B03C765A5D}"/>
              </a:ext>
            </a:extLst>
          </p:cNvPr>
          <p:cNvSpPr>
            <a:spLocks noGrp="1"/>
          </p:cNvSpPr>
          <p:nvPr>
            <p:ph type="title"/>
          </p:nvPr>
        </p:nvSpPr>
        <p:spPr>
          <a:xfrm>
            <a:off x="6710510" y="2016579"/>
            <a:ext cx="4441188" cy="2775857"/>
          </a:xfrm>
          <a:prstGeom prst="rect">
            <a:avLst/>
          </a:prstGeom>
        </p:spPr>
        <p:txBody>
          <a:bodyPr vert="horz" lIns="91440" tIns="45720" rIns="91440" bIns="45720" rtlCol="0" anchor="ctr">
            <a:noAutofit/>
          </a:bodyPr>
          <a:lstStyle>
            <a:lvl1pPr>
              <a:defRPr>
                <a:solidFill>
                  <a:schemeClr val="accent6"/>
                </a:solidFill>
              </a:defRPr>
            </a:lvl1pPr>
          </a:lstStyle>
          <a:p>
            <a:r>
              <a:rPr lang="en-US"/>
              <a:t>Click to edit Master title style</a:t>
            </a:r>
            <a:endParaRPr lang="en-US" dirty="0"/>
          </a:p>
        </p:txBody>
      </p:sp>
      <p:sp>
        <p:nvSpPr>
          <p:cNvPr id="18" name="Hexagon 17">
            <a:extLst>
              <a:ext uri="{FF2B5EF4-FFF2-40B4-BE49-F238E27FC236}">
                <a16:creationId xmlns:a16="http://schemas.microsoft.com/office/drawing/2014/main" id="{ADF8D8A3-175E-9A50-A98B-3766DAAB5EE2}"/>
              </a:ext>
            </a:extLst>
          </p:cNvPr>
          <p:cNvSpPr/>
          <p:nvPr userDrawn="1"/>
        </p:nvSpPr>
        <p:spPr>
          <a:xfrm rot="5400000">
            <a:off x="1308232" y="2004972"/>
            <a:ext cx="3593592" cy="2880360"/>
          </a:xfrm>
          <a:prstGeom prst="hexagon">
            <a:avLst>
              <a:gd name="adj" fmla="val 31211"/>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11" name="Text 47" descr="Click icon to add picture">
            <a:extLst>
              <a:ext uri="{FF2B5EF4-FFF2-40B4-BE49-F238E27FC236}">
                <a16:creationId xmlns:a16="http://schemas.microsoft.com/office/drawing/2014/main" id="{B264F104-ED4D-9A7F-E598-295893E05B7F}"/>
              </a:ext>
            </a:extLst>
          </p:cNvPr>
          <p:cNvSpPr>
            <a:spLocks noGrp="1"/>
          </p:cNvSpPr>
          <p:nvPr>
            <p:ph type="body" sz="quarter" idx="28" hasCustomPrompt="1"/>
          </p:nvPr>
        </p:nvSpPr>
        <p:spPr>
          <a:xfrm>
            <a:off x="2319235" y="2911781"/>
            <a:ext cx="1570612" cy="1070829"/>
          </a:xfrm>
          <a:prstGeom prst="rect">
            <a:avLst/>
          </a:prstGeom>
        </p:spPr>
        <p:txBody>
          <a:bodyPr>
            <a:noAutofit/>
          </a:bodyPr>
          <a:lstStyle>
            <a:lvl1pPr marL="0" indent="0" algn="ctr">
              <a:lnSpc>
                <a:spcPct val="113000"/>
              </a:lnSpc>
              <a:buNone/>
              <a:defRPr sz="1800" b="1" cap="all" baseline="0">
                <a:solidFill>
                  <a:schemeClr val="accent6"/>
                </a:solidFill>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17" name="Picture Placeholder 16">
            <a:extLst>
              <a:ext uri="{FF2B5EF4-FFF2-40B4-BE49-F238E27FC236}">
                <a16:creationId xmlns:a16="http://schemas.microsoft.com/office/drawing/2014/main" id="{7A084A88-6A62-9495-6CFE-1127D5CAAAB2}"/>
              </a:ext>
            </a:extLst>
          </p:cNvPr>
          <p:cNvSpPr>
            <a:spLocks noGrp="1"/>
          </p:cNvSpPr>
          <p:nvPr>
            <p:ph type="pic" sz="quarter" idx="47"/>
          </p:nvPr>
        </p:nvSpPr>
        <p:spPr>
          <a:xfrm>
            <a:off x="581710" y="555648"/>
            <a:ext cx="5045662" cy="5783096"/>
          </a:xfrm>
          <a:custGeom>
            <a:avLst/>
            <a:gdLst>
              <a:gd name="connsiteX0" fmla="*/ 2523318 w 5045662"/>
              <a:gd name="connsiteY0" fmla="*/ 1092708 h 5783096"/>
              <a:gd name="connsiteX1" fmla="*/ 1083139 w 5045662"/>
              <a:gd name="connsiteY1" fmla="*/ 1991697 h 5783096"/>
              <a:gd name="connsiteX2" fmla="*/ 1083139 w 5045662"/>
              <a:gd name="connsiteY2" fmla="*/ 3787311 h 5783096"/>
              <a:gd name="connsiteX3" fmla="*/ 2523318 w 5045662"/>
              <a:gd name="connsiteY3" fmla="*/ 4686300 h 5783096"/>
              <a:gd name="connsiteX4" fmla="*/ 3963497 w 5045662"/>
              <a:gd name="connsiteY4" fmla="*/ 3787311 h 5783096"/>
              <a:gd name="connsiteX5" fmla="*/ 3963497 w 5045662"/>
              <a:gd name="connsiteY5" fmla="*/ 1991697 h 5783096"/>
              <a:gd name="connsiteX6" fmla="*/ 2470122 w 5045662"/>
              <a:gd name="connsiteY6" fmla="*/ 0 h 5783096"/>
              <a:gd name="connsiteX7" fmla="*/ 5037208 w 5045662"/>
              <a:gd name="connsiteY7" fmla="*/ 1458369 h 5783096"/>
              <a:gd name="connsiteX8" fmla="*/ 5045662 w 5045662"/>
              <a:gd name="connsiteY8" fmla="*/ 4339769 h 5783096"/>
              <a:gd name="connsiteX9" fmla="*/ 2561576 w 5045662"/>
              <a:gd name="connsiteY9" fmla="*/ 5783096 h 5783096"/>
              <a:gd name="connsiteX10" fmla="*/ 24164 w 5045662"/>
              <a:gd name="connsiteY10" fmla="*/ 4354881 h 5783096"/>
              <a:gd name="connsiteX11" fmla="*/ 0 w 5045662"/>
              <a:gd name="connsiteY11" fmla="*/ 1453765 h 578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5662" h="5783096">
                <a:moveTo>
                  <a:pt x="2523318" y="1092708"/>
                </a:moveTo>
                <a:lnTo>
                  <a:pt x="1083139" y="1991697"/>
                </a:lnTo>
                <a:lnTo>
                  <a:pt x="1083139" y="3787311"/>
                </a:lnTo>
                <a:lnTo>
                  <a:pt x="2523318" y="4686300"/>
                </a:lnTo>
                <a:lnTo>
                  <a:pt x="3963497" y="3787311"/>
                </a:lnTo>
                <a:lnTo>
                  <a:pt x="3963497" y="1991697"/>
                </a:lnTo>
                <a:close/>
                <a:moveTo>
                  <a:pt x="2470122" y="0"/>
                </a:moveTo>
                <a:lnTo>
                  <a:pt x="5037208" y="1458369"/>
                </a:lnTo>
                <a:cubicBezTo>
                  <a:pt x="5040026" y="2418836"/>
                  <a:pt x="5042844" y="3379302"/>
                  <a:pt x="5045662" y="4339769"/>
                </a:cubicBezTo>
                <a:lnTo>
                  <a:pt x="2561576" y="5783096"/>
                </a:lnTo>
                <a:lnTo>
                  <a:pt x="24164" y="4354881"/>
                </a:lnTo>
                <a:lnTo>
                  <a:pt x="0" y="1453765"/>
                </a:lnTo>
                <a:close/>
              </a:path>
            </a:pathLst>
          </a:custGeom>
        </p:spPr>
        <p:txBody>
          <a:bodyPr wrap="square" tIns="457200">
            <a:noAutofit/>
          </a:bodyPr>
          <a:lstStyle>
            <a:lvl1pPr marL="0" indent="0" algn="ctr">
              <a:buNone/>
              <a:defRPr>
                <a:solidFill>
                  <a:schemeClr val="accent6"/>
                </a:solidFill>
              </a:defRPr>
            </a:lvl1pPr>
          </a:lstStyle>
          <a:p>
            <a:r>
              <a:rPr lang="en-US"/>
              <a:t>Click icon to add picture</a:t>
            </a:r>
            <a:endParaRPr lang="en-US" dirty="0"/>
          </a:p>
        </p:txBody>
      </p:sp>
    </p:spTree>
    <p:extLst>
      <p:ext uri="{BB962C8B-B14F-4D97-AF65-F5344CB8AC3E}">
        <p14:creationId xmlns:p14="http://schemas.microsoft.com/office/powerpoint/2010/main" val="3407711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2BC57-1D8D-9F59-24F9-1E8232279959}"/>
              </a:ext>
            </a:extLst>
          </p:cNvPr>
          <p:cNvSpPr>
            <a:spLocks noGrp="1"/>
          </p:cNvSpPr>
          <p:nvPr>
            <p:ph type="title"/>
          </p:nvPr>
        </p:nvSpPr>
        <p:spPr>
          <a:xfrm>
            <a:off x="587829" y="507076"/>
            <a:ext cx="10515600" cy="1115434"/>
          </a:xfrm>
        </p:spPr>
        <p:txBody>
          <a:bodyPr/>
          <a:lstStyle>
            <a:lvl1pPr>
              <a:defRPr>
                <a:solidFill>
                  <a:schemeClr val="accent6"/>
                </a:solidFill>
              </a:defRPr>
            </a:lvl1pPr>
          </a:lstStyle>
          <a:p>
            <a:r>
              <a:rPr lang="en-US"/>
              <a:t>Click to edit Master title style</a:t>
            </a:r>
          </a:p>
        </p:txBody>
      </p:sp>
      <p:sp>
        <p:nvSpPr>
          <p:cNvPr id="11" name="Content placeholder 47">
            <a:extLst>
              <a:ext uri="{FF2B5EF4-FFF2-40B4-BE49-F238E27FC236}">
                <a16:creationId xmlns:a16="http://schemas.microsoft.com/office/drawing/2014/main" id="{561744A6-D3EA-42C3-8E71-3BB8BA1E6149}"/>
              </a:ext>
            </a:extLst>
          </p:cNvPr>
          <p:cNvSpPr>
            <a:spLocks noGrp="1"/>
          </p:cNvSpPr>
          <p:nvPr>
            <p:ph type="chart" sz="quarter" idx="27" hasCustomPrompt="1"/>
          </p:nvPr>
        </p:nvSpPr>
        <p:spPr>
          <a:xfrm>
            <a:off x="587829" y="1622510"/>
            <a:ext cx="10889796" cy="4155757"/>
          </a:xfrm>
          <a:prstGeom prst="rect">
            <a:avLst/>
          </a:prstGeom>
        </p:spPr>
        <p:txBody>
          <a:bodyPr/>
          <a:lstStyle>
            <a:lvl1pPr>
              <a:defRPr>
                <a:solidFill>
                  <a:schemeClr val="accent6"/>
                </a:solidFill>
              </a:defRPr>
            </a:lvl1pPr>
          </a:lstStyle>
          <a:p>
            <a:r>
              <a:rPr lang="en-US" altLang="zh-CN" dirty="0"/>
              <a:t>Click to edit master text style</a:t>
            </a:r>
            <a:endParaRPr lang="zh-CN" altLang="en-US"/>
          </a:p>
        </p:txBody>
      </p:sp>
      <p:sp>
        <p:nvSpPr>
          <p:cNvPr id="3" name="Footer Placeholder 2">
            <a:extLst>
              <a:ext uri="{FF2B5EF4-FFF2-40B4-BE49-F238E27FC236}">
                <a16:creationId xmlns:a16="http://schemas.microsoft.com/office/drawing/2014/main" id="{D1C82179-6F61-D1EC-D800-74B748B37F0E}"/>
              </a:ext>
            </a:extLst>
          </p:cNvPr>
          <p:cNvSpPr>
            <a:spLocks noGrp="1"/>
          </p:cNvSpPr>
          <p:nvPr>
            <p:ph type="ftr" sz="quarter" idx="28"/>
          </p:nvPr>
        </p:nvSpPr>
        <p:spPr/>
        <p:txBody>
          <a:bodyPr/>
          <a:lstStyle>
            <a:lvl1pPr>
              <a:defRPr>
                <a:solidFill>
                  <a:schemeClr val="accent6"/>
                </a:solidFill>
              </a:defRPr>
            </a:lvl1pPr>
          </a:lstStyle>
          <a:p>
            <a:r>
              <a:rPr lang="en-US"/>
              <a:t>Presentation title</a:t>
            </a:r>
            <a:endParaRPr lang="en-US" dirty="0"/>
          </a:p>
        </p:txBody>
      </p:sp>
      <p:sp>
        <p:nvSpPr>
          <p:cNvPr id="5" name="Slide Number Placeholder 4">
            <a:extLst>
              <a:ext uri="{FF2B5EF4-FFF2-40B4-BE49-F238E27FC236}">
                <a16:creationId xmlns:a16="http://schemas.microsoft.com/office/drawing/2014/main" id="{38803A51-0211-9F66-D20B-444BC94AA39E}"/>
              </a:ext>
            </a:extLst>
          </p:cNvPr>
          <p:cNvSpPr>
            <a:spLocks noGrp="1"/>
          </p:cNvSpPr>
          <p:nvPr>
            <p:ph type="sldNum" sz="quarter" idx="29"/>
          </p:nvPr>
        </p:nvSpPr>
        <p:spPr/>
        <p:txBody>
          <a:bodyPr/>
          <a:lstStyle>
            <a:lvl1pPr>
              <a:defRPr>
                <a:solidFill>
                  <a:schemeClr val="accent6"/>
                </a:solidFill>
              </a:defRPr>
            </a:lvl1p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2676827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with design">
    <p:spTree>
      <p:nvGrpSpPr>
        <p:cNvPr id="1" name=""/>
        <p:cNvGrpSpPr/>
        <p:nvPr/>
      </p:nvGrpSpPr>
      <p:grpSpPr>
        <a:xfrm>
          <a:off x="0" y="0"/>
          <a:ext cx="0" cy="0"/>
          <a:chOff x="0" y="0"/>
          <a:chExt cx="0" cy="0"/>
        </a:xfrm>
      </p:grpSpPr>
      <p:sp>
        <p:nvSpPr>
          <p:cNvPr id="11" name="Title Placeholder 4">
            <a:extLst>
              <a:ext uri="{FF2B5EF4-FFF2-40B4-BE49-F238E27FC236}">
                <a16:creationId xmlns:a16="http://schemas.microsoft.com/office/drawing/2014/main" id="{05751864-B11A-0286-13EA-2AC2A2C8DD5D}"/>
              </a:ext>
            </a:extLst>
          </p:cNvPr>
          <p:cNvSpPr>
            <a:spLocks noGrp="1"/>
          </p:cNvSpPr>
          <p:nvPr>
            <p:ph type="title"/>
          </p:nvPr>
        </p:nvSpPr>
        <p:spPr>
          <a:xfrm>
            <a:off x="581709" y="721538"/>
            <a:ext cx="10889796" cy="1418998"/>
          </a:xfrm>
          <a:prstGeom prst="rect">
            <a:avLst/>
          </a:prstGeom>
        </p:spPr>
        <p:txBody>
          <a:bodyPr vert="horz" lIns="91440" tIns="45720" rIns="91440" bIns="45720" rtlCol="0" anchor="t">
            <a:noAutofit/>
          </a:bodyPr>
          <a:lstStyle>
            <a:lvl1pPr>
              <a:defRPr>
                <a:solidFill>
                  <a:schemeClr val="accent6"/>
                </a:solidFill>
              </a:defRPr>
            </a:lvl1pPr>
          </a:lstStyle>
          <a:p>
            <a:r>
              <a:rPr lang="en-US"/>
              <a:t>Click to edit Master title style</a:t>
            </a:r>
            <a:endParaRPr lang="en-US" dirty="0"/>
          </a:p>
        </p:txBody>
      </p:sp>
      <p:sp>
        <p:nvSpPr>
          <p:cNvPr id="10" name="Table placeholder">
            <a:extLst>
              <a:ext uri="{FF2B5EF4-FFF2-40B4-BE49-F238E27FC236}">
                <a16:creationId xmlns:a16="http://schemas.microsoft.com/office/drawing/2014/main" id="{CFC5FF09-DE50-4155-81A0-5DD9B700F205}"/>
              </a:ext>
            </a:extLst>
          </p:cNvPr>
          <p:cNvSpPr>
            <a:spLocks noGrp="1"/>
          </p:cNvSpPr>
          <p:nvPr>
            <p:ph type="tbl" sz="quarter" idx="27" hasCustomPrompt="1"/>
          </p:nvPr>
        </p:nvSpPr>
        <p:spPr>
          <a:xfrm>
            <a:off x="581709" y="1614198"/>
            <a:ext cx="10889796" cy="4317856"/>
          </a:xfrm>
          <a:prstGeom prst="rect">
            <a:avLst/>
          </a:prstGeom>
        </p:spPr>
        <p:txBody>
          <a:bodyPr>
            <a:noAutofit/>
          </a:bodyPr>
          <a:lstStyle>
            <a:lvl1pPr>
              <a:defRPr>
                <a:solidFill>
                  <a:schemeClr val="accent6"/>
                </a:solidFill>
              </a:defRPr>
            </a:lvl1pPr>
          </a:lstStyle>
          <a:p>
            <a:r>
              <a:rPr lang="en-US" altLang="zh-CN" dirty="0"/>
              <a:t>Click to edit master text style</a:t>
            </a:r>
            <a:endParaRPr lang="zh-CN" altLang="en-US"/>
          </a:p>
        </p:txBody>
      </p:sp>
      <p:sp>
        <p:nvSpPr>
          <p:cNvPr id="9" name="Freeform: Shape 5">
            <a:extLst>
              <a:ext uri="{FF2B5EF4-FFF2-40B4-BE49-F238E27FC236}">
                <a16:creationId xmlns:a16="http://schemas.microsoft.com/office/drawing/2014/main" id="{3F619E6B-153E-B522-47EB-4104C405736C}"/>
              </a:ext>
            </a:extLst>
          </p:cNvPr>
          <p:cNvSpPr/>
          <p:nvPr userDrawn="1"/>
        </p:nvSpPr>
        <p:spPr>
          <a:xfrm>
            <a:off x="10551278" y="4665388"/>
            <a:ext cx="603952" cy="681742"/>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12" name="Freeform 11">
            <a:extLst>
              <a:ext uri="{FF2B5EF4-FFF2-40B4-BE49-F238E27FC236}">
                <a16:creationId xmlns:a16="http://schemas.microsoft.com/office/drawing/2014/main" id="{687A7B3D-E004-6D6A-5979-8F1BADBC9237}"/>
              </a:ext>
            </a:extLst>
          </p:cNvPr>
          <p:cNvSpPr/>
          <p:nvPr userDrawn="1"/>
        </p:nvSpPr>
        <p:spPr>
          <a:xfrm>
            <a:off x="10524774" y="5146146"/>
            <a:ext cx="1667226" cy="1711855"/>
          </a:xfrm>
          <a:custGeom>
            <a:avLst/>
            <a:gdLst>
              <a:gd name="connsiteX0" fmla="*/ 998834 w 1667226"/>
              <a:gd name="connsiteY0" fmla="*/ 0 h 1711855"/>
              <a:gd name="connsiteX1" fmla="*/ 1667226 w 1667226"/>
              <a:gd name="connsiteY1" fmla="*/ 373790 h 1711855"/>
              <a:gd name="connsiteX2" fmla="*/ 1667226 w 1667226"/>
              <a:gd name="connsiteY2" fmla="*/ 1711855 h 1711855"/>
              <a:gd name="connsiteX3" fmla="*/ 48502 w 1667226"/>
              <a:gd name="connsiteY3" fmla="*/ 1711855 h 1711855"/>
              <a:gd name="connsiteX4" fmla="*/ 0 w 1667226"/>
              <a:gd name="connsiteY4" fmla="*/ 1684915 h 1711855"/>
              <a:gd name="connsiteX5" fmla="*/ 0 w 1667226"/>
              <a:gd name="connsiteY5" fmla="*/ 564300 h 1711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67226" h="1711855">
                <a:moveTo>
                  <a:pt x="998834" y="0"/>
                </a:moveTo>
                <a:lnTo>
                  <a:pt x="1667226" y="373790"/>
                </a:lnTo>
                <a:lnTo>
                  <a:pt x="1667226" y="1711855"/>
                </a:lnTo>
                <a:lnTo>
                  <a:pt x="48502" y="1711855"/>
                </a:lnTo>
                <a:lnTo>
                  <a:pt x="0" y="1684915"/>
                </a:lnTo>
                <a:lnTo>
                  <a:pt x="0" y="564300"/>
                </a:lnTo>
                <a:close/>
              </a:path>
            </a:pathLst>
          </a:cu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6"/>
              </a:solidFill>
            </a:endParaRPr>
          </a:p>
        </p:txBody>
      </p:sp>
      <p:sp>
        <p:nvSpPr>
          <p:cNvPr id="13" name="Freeform: Shape 11">
            <a:extLst>
              <a:ext uri="{FF2B5EF4-FFF2-40B4-BE49-F238E27FC236}">
                <a16:creationId xmlns:a16="http://schemas.microsoft.com/office/drawing/2014/main" id="{A4CA3A93-BDBF-112D-54A0-05BF6B06BCC1}"/>
              </a:ext>
            </a:extLst>
          </p:cNvPr>
          <p:cNvSpPr/>
          <p:nvPr userDrawn="1"/>
        </p:nvSpPr>
        <p:spPr>
          <a:xfrm>
            <a:off x="10177285" y="5347130"/>
            <a:ext cx="748554" cy="856361"/>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8682" h="5032188">
                <a:moveTo>
                  <a:pt x="2187388" y="0"/>
                </a:moveTo>
                <a:lnTo>
                  <a:pt x="4386729" y="1261035"/>
                </a:lnTo>
                <a:cubicBezTo>
                  <a:pt x="4390713" y="2103718"/>
                  <a:pt x="4394698" y="2946400"/>
                  <a:pt x="4398682" y="3789083"/>
                </a:cubicBezTo>
                <a:lnTo>
                  <a:pt x="2193365" y="5032188"/>
                </a:lnTo>
                <a:lnTo>
                  <a:pt x="0" y="3783106"/>
                </a:lnTo>
                <a:lnTo>
                  <a:pt x="0" y="1267012"/>
                </a:lnTo>
                <a:lnTo>
                  <a:pt x="2187388" y="0"/>
                </a:lnTo>
                <a:close/>
              </a:path>
            </a:pathLst>
          </a:custGeom>
          <a:solidFill>
            <a:schemeClr val="accent4">
              <a:lumMod val="60000"/>
              <a:lumOff val="40000"/>
            </a:schemeClr>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6"/>
              </a:solidFill>
              <a:effectLst/>
              <a:uLnTx/>
              <a:uFillTx/>
              <a:latin typeface="Posterama Text SemiBold"/>
              <a:ea typeface="+mn-ea"/>
              <a:cs typeface="+mn-cs"/>
            </a:endParaRPr>
          </a:p>
        </p:txBody>
      </p:sp>
      <p:sp>
        <p:nvSpPr>
          <p:cNvPr id="2" name="Footer Placeholder 1">
            <a:extLst>
              <a:ext uri="{FF2B5EF4-FFF2-40B4-BE49-F238E27FC236}">
                <a16:creationId xmlns:a16="http://schemas.microsoft.com/office/drawing/2014/main" id="{5F7A154B-D8F5-C1FB-307D-496380875BD1}"/>
              </a:ext>
            </a:extLst>
          </p:cNvPr>
          <p:cNvSpPr>
            <a:spLocks noGrp="1"/>
          </p:cNvSpPr>
          <p:nvPr>
            <p:ph type="ftr" sz="quarter" idx="28"/>
          </p:nvPr>
        </p:nvSpPr>
        <p:spPr/>
        <p:txBody>
          <a:bodyPr>
            <a:noAutofit/>
          </a:bodyPr>
          <a:lstStyle>
            <a:lvl1pPr>
              <a:defRPr>
                <a:solidFill>
                  <a:schemeClr val="accent6"/>
                </a:solidFill>
              </a:defRPr>
            </a:lvl1pPr>
          </a:lstStyle>
          <a:p>
            <a:r>
              <a:rPr lang="en-US"/>
              <a:t>Presentation title</a:t>
            </a:r>
            <a:endParaRPr lang="en-US" dirty="0"/>
          </a:p>
        </p:txBody>
      </p:sp>
      <p:sp>
        <p:nvSpPr>
          <p:cNvPr id="5" name="Slide Number Placeholder 4">
            <a:extLst>
              <a:ext uri="{FF2B5EF4-FFF2-40B4-BE49-F238E27FC236}">
                <a16:creationId xmlns:a16="http://schemas.microsoft.com/office/drawing/2014/main" id="{D728715E-D2CE-A33E-1A28-4E627F239BBE}"/>
              </a:ext>
            </a:extLst>
          </p:cNvPr>
          <p:cNvSpPr>
            <a:spLocks noGrp="1"/>
          </p:cNvSpPr>
          <p:nvPr>
            <p:ph type="sldNum" sz="quarter" idx="29"/>
          </p:nvPr>
        </p:nvSpPr>
        <p:spPr/>
        <p:txBody>
          <a:bodyPr>
            <a:noAutofit/>
          </a:bodyPr>
          <a:lstStyle>
            <a:lvl1pPr>
              <a:defRPr>
                <a:solidFill>
                  <a:schemeClr val="accent6"/>
                </a:solidFill>
              </a:defRPr>
            </a:lvl1p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2121256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BF58E95-E9E1-28E6-FB2F-DE808892233F}"/>
              </a:ext>
            </a:extLst>
          </p:cNvPr>
          <p:cNvSpPr>
            <a:spLocks noGrp="1"/>
          </p:cNvSpPr>
          <p:nvPr>
            <p:ph type="title" hasCustomPrompt="1"/>
          </p:nvPr>
        </p:nvSpPr>
        <p:spPr>
          <a:xfrm>
            <a:off x="6099079" y="1856195"/>
            <a:ext cx="4518122" cy="1688906"/>
          </a:xfrm>
        </p:spPr>
        <p:txBody>
          <a:bodyPr anchor="b">
            <a:noAutofit/>
          </a:bodyPr>
          <a:lstStyle>
            <a:lvl1pPr>
              <a:defRPr sz="2700">
                <a:latin typeface="+mn-lt"/>
              </a:defRPr>
            </a:lvl1pPr>
          </a:lstStyle>
          <a:p>
            <a:r>
              <a:rPr lang="en-US" dirty="0"/>
              <a:t>Click to edit </a:t>
            </a:r>
            <a:r>
              <a:rPr lang="en-US" altLang="zh-CN" dirty="0"/>
              <a:t>Text</a:t>
            </a:r>
            <a:r>
              <a:rPr lang="zh-CN" altLang="en-US" dirty="0"/>
              <a:t> </a:t>
            </a:r>
            <a:r>
              <a:rPr lang="en-US" dirty="0"/>
              <a:t>style</a:t>
            </a:r>
          </a:p>
        </p:txBody>
      </p:sp>
      <p:sp>
        <p:nvSpPr>
          <p:cNvPr id="11" name="subtitle 47">
            <a:extLst>
              <a:ext uri="{FF2B5EF4-FFF2-40B4-BE49-F238E27FC236}">
                <a16:creationId xmlns:a16="http://schemas.microsoft.com/office/drawing/2014/main" id="{3B45AD65-2B81-A368-E5F0-5C61D0B1DFEB}"/>
              </a:ext>
            </a:extLst>
          </p:cNvPr>
          <p:cNvSpPr>
            <a:spLocks noGrp="1"/>
          </p:cNvSpPr>
          <p:nvPr>
            <p:ph type="body" sz="quarter" idx="29" hasCustomPrompt="1"/>
          </p:nvPr>
        </p:nvSpPr>
        <p:spPr>
          <a:xfrm>
            <a:off x="6095999" y="3695015"/>
            <a:ext cx="4672693" cy="1688906"/>
          </a:xfrm>
          <a:prstGeom prst="rect">
            <a:avLst/>
          </a:prstGeom>
        </p:spPr>
        <p:txBody>
          <a:bodyPr>
            <a:noAutofit/>
          </a:bodyPr>
          <a:lstStyle>
            <a:lvl1pPr marL="0" indent="0">
              <a:lnSpc>
                <a:spcPct val="100000"/>
              </a:lnSpc>
              <a:buNone/>
              <a:defRPr sz="1500" b="0">
                <a:solidFill>
                  <a:schemeClr val="accent4"/>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4" name="Freeform: Shape 5">
            <a:extLst>
              <a:ext uri="{FF2B5EF4-FFF2-40B4-BE49-F238E27FC236}">
                <a16:creationId xmlns:a16="http://schemas.microsoft.com/office/drawing/2014/main" id="{0CA4AA19-0D07-46AB-AC12-64054BBBB499}"/>
              </a:ext>
            </a:extLst>
          </p:cNvPr>
          <p:cNvSpPr/>
          <p:nvPr userDrawn="1"/>
        </p:nvSpPr>
        <p:spPr>
          <a:xfrm>
            <a:off x="3843559" y="722518"/>
            <a:ext cx="1244907" cy="1405252"/>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 name="Freeform: Shape 6">
            <a:extLst>
              <a:ext uri="{FF2B5EF4-FFF2-40B4-BE49-F238E27FC236}">
                <a16:creationId xmlns:a16="http://schemas.microsoft.com/office/drawing/2014/main" id="{DF781D9E-0DF5-4DDA-84E6-35DFB054158C}"/>
              </a:ext>
            </a:extLst>
          </p:cNvPr>
          <p:cNvSpPr/>
          <p:nvPr userDrawn="1"/>
        </p:nvSpPr>
        <p:spPr>
          <a:xfrm>
            <a:off x="1223929" y="1436914"/>
            <a:ext cx="2857005" cy="3269776"/>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600" dirty="0"/>
          </a:p>
        </p:txBody>
      </p:sp>
      <p:sp>
        <p:nvSpPr>
          <p:cNvPr id="6" name="Freeform: Shape 7">
            <a:extLst>
              <a:ext uri="{FF2B5EF4-FFF2-40B4-BE49-F238E27FC236}">
                <a16:creationId xmlns:a16="http://schemas.microsoft.com/office/drawing/2014/main" id="{86BA1075-E23C-4BC9-8F67-B2E408F864D2}"/>
              </a:ext>
            </a:extLst>
          </p:cNvPr>
          <p:cNvSpPr/>
          <p:nvPr userDrawn="1"/>
        </p:nvSpPr>
        <p:spPr>
          <a:xfrm>
            <a:off x="758702" y="3457554"/>
            <a:ext cx="1208037" cy="1381756"/>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8" name="Freeform: Shape 11">
            <a:extLst>
              <a:ext uri="{FF2B5EF4-FFF2-40B4-BE49-F238E27FC236}">
                <a16:creationId xmlns:a16="http://schemas.microsoft.com/office/drawing/2014/main" id="{B2A4CA75-D17E-243B-9C56-A63C75AF6D56}"/>
              </a:ext>
            </a:extLst>
          </p:cNvPr>
          <p:cNvSpPr/>
          <p:nvPr userDrawn="1"/>
        </p:nvSpPr>
        <p:spPr>
          <a:xfrm>
            <a:off x="2917915" y="4662164"/>
            <a:ext cx="663381" cy="758922"/>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8682" h="5032188">
                <a:moveTo>
                  <a:pt x="2187388" y="0"/>
                </a:moveTo>
                <a:lnTo>
                  <a:pt x="4386729" y="1261035"/>
                </a:lnTo>
                <a:cubicBezTo>
                  <a:pt x="4390713" y="2103718"/>
                  <a:pt x="4394698" y="2946400"/>
                  <a:pt x="4398682" y="3789083"/>
                </a:cubicBezTo>
                <a:lnTo>
                  <a:pt x="2193365" y="5032188"/>
                </a:lnTo>
                <a:lnTo>
                  <a:pt x="0" y="3783106"/>
                </a:lnTo>
                <a:lnTo>
                  <a:pt x="0" y="1267012"/>
                </a:lnTo>
                <a:lnTo>
                  <a:pt x="2187388" y="0"/>
                </a:lnTo>
                <a:close/>
              </a:path>
            </a:pathLst>
          </a:custGeom>
          <a:solidFill>
            <a:schemeClr val="accent4">
              <a:lumMod val="20000"/>
              <a:lumOff val="80000"/>
            </a:schemeClr>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Posterama Text SemiBold"/>
              <a:ea typeface="+mn-ea"/>
              <a:cs typeface="+mn-cs"/>
            </a:endParaRPr>
          </a:p>
        </p:txBody>
      </p:sp>
      <p:sp>
        <p:nvSpPr>
          <p:cNvPr id="3" name="Footer Placeholder 2">
            <a:extLst>
              <a:ext uri="{FF2B5EF4-FFF2-40B4-BE49-F238E27FC236}">
                <a16:creationId xmlns:a16="http://schemas.microsoft.com/office/drawing/2014/main" id="{7964077E-956B-EA3A-700F-A833D82341FE}"/>
              </a:ext>
            </a:extLst>
          </p:cNvPr>
          <p:cNvSpPr>
            <a:spLocks noGrp="1"/>
          </p:cNvSpPr>
          <p:nvPr>
            <p:ph type="ftr" sz="quarter" idx="30"/>
          </p:nvPr>
        </p:nvSpPr>
        <p:spPr/>
        <p:txBody>
          <a:bodyPr>
            <a:noAutofit/>
          </a:bodyPr>
          <a:lstStyle/>
          <a:p>
            <a:r>
              <a:rPr lang="en-US" noProof="0"/>
              <a:t>Presentation title</a:t>
            </a:r>
            <a:endParaRPr lang="en-US" noProof="0" dirty="0"/>
          </a:p>
        </p:txBody>
      </p:sp>
      <p:sp>
        <p:nvSpPr>
          <p:cNvPr id="10" name="Slide Number Placeholder 9">
            <a:extLst>
              <a:ext uri="{FF2B5EF4-FFF2-40B4-BE49-F238E27FC236}">
                <a16:creationId xmlns:a16="http://schemas.microsoft.com/office/drawing/2014/main" id="{8ED455D4-27F3-B6AD-2A20-7475F307E5E4}"/>
              </a:ext>
            </a:extLst>
          </p:cNvPr>
          <p:cNvSpPr>
            <a:spLocks noGrp="1"/>
          </p:cNvSpPr>
          <p:nvPr>
            <p:ph type="sldNum" sz="quarter" idx="31"/>
          </p:nvPr>
        </p:nvSpPr>
        <p:spPr/>
        <p:txBody>
          <a:bodyPr>
            <a:noAutofit/>
          </a:bodyPr>
          <a:lstStyle/>
          <a:p>
            <a:fld id="{47FEACEE-25B4-4A2D-B147-27296E36371D}" type="slidenum">
              <a:rPr lang="en-US" altLang="zh-CN" noProof="0" smtClean="0"/>
              <a:pPr/>
              <a:t>‹#›</a:t>
            </a:fld>
            <a:endParaRPr lang="en-US" altLang="zh-CN" noProof="0" dirty="0"/>
          </a:p>
        </p:txBody>
      </p:sp>
    </p:spTree>
    <p:extLst>
      <p:ext uri="{BB962C8B-B14F-4D97-AF65-F5344CB8AC3E}">
        <p14:creationId xmlns:p14="http://schemas.microsoft.com/office/powerpoint/2010/main" val="125641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Team Members">
    <p:spTree>
      <p:nvGrpSpPr>
        <p:cNvPr id="1" name=""/>
        <p:cNvGrpSpPr/>
        <p:nvPr/>
      </p:nvGrpSpPr>
      <p:grpSpPr>
        <a:xfrm>
          <a:off x="0" y="0"/>
          <a:ext cx="0" cy="0"/>
          <a:chOff x="0" y="0"/>
          <a:chExt cx="0" cy="0"/>
        </a:xfrm>
      </p:grpSpPr>
      <p:sp>
        <p:nvSpPr>
          <p:cNvPr id="16" name="Title Placeholder 4">
            <a:extLst>
              <a:ext uri="{FF2B5EF4-FFF2-40B4-BE49-F238E27FC236}">
                <a16:creationId xmlns:a16="http://schemas.microsoft.com/office/drawing/2014/main" id="{DCA6F28B-ACF1-D3CB-8968-4F64BEA02E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lvl1pPr algn="ctr">
              <a:defRPr>
                <a:solidFill>
                  <a:schemeClr val="accent6"/>
                </a:solidFill>
              </a:defRPr>
            </a:lvl1pPr>
          </a:lstStyle>
          <a:p>
            <a:r>
              <a:rPr lang="en-US"/>
              <a:t>Click to edit Master title style</a:t>
            </a:r>
            <a:endParaRPr lang="en-US" dirty="0"/>
          </a:p>
        </p:txBody>
      </p:sp>
      <p:sp>
        <p:nvSpPr>
          <p:cNvPr id="60" name="Content placeholder 47">
            <a:extLst>
              <a:ext uri="{FF2B5EF4-FFF2-40B4-BE49-F238E27FC236}">
                <a16:creationId xmlns:a16="http://schemas.microsoft.com/office/drawing/2014/main" id="{E2F72F6F-0172-47B0-8D9E-0EED383332E2}"/>
              </a:ext>
            </a:extLst>
          </p:cNvPr>
          <p:cNvSpPr>
            <a:spLocks noGrp="1"/>
          </p:cNvSpPr>
          <p:nvPr>
            <p:ph type="pic" sz="quarter" idx="48"/>
          </p:nvPr>
        </p:nvSpPr>
        <p:spPr>
          <a:xfrm>
            <a:off x="1114798" y="2560353"/>
            <a:ext cx="2368061" cy="2102177"/>
          </a:xfrm>
          <a:prstGeom prst="hexagon">
            <a:avLst>
              <a:gd name="adj" fmla="val 28349"/>
              <a:gd name="vf" fmla="val 115470"/>
            </a:avLst>
          </a:prstGeom>
          <a:ln>
            <a:noFill/>
          </a:ln>
        </p:spPr>
        <p:txBody>
          <a:bodyPr anchor="ctr">
            <a:noAutofit/>
          </a:bodyPr>
          <a:lstStyle>
            <a:lvl1pPr marL="0" indent="0" algn="l">
              <a:buFontTx/>
              <a:buNone/>
              <a:defRPr sz="1050">
                <a:solidFill>
                  <a:schemeClr val="accent6"/>
                </a:solidFill>
              </a:defRPr>
            </a:lvl1pPr>
          </a:lstStyle>
          <a:p>
            <a:r>
              <a:rPr lang="en-US" altLang="zh-CN"/>
              <a:t>Click icon to add picture</a:t>
            </a:r>
            <a:endParaRPr lang="en-US" altLang="zh-CN" dirty="0"/>
          </a:p>
        </p:txBody>
      </p:sp>
      <p:sp>
        <p:nvSpPr>
          <p:cNvPr id="52" name="Content placeholder 47" descr="Click icon to add picture">
            <a:extLst>
              <a:ext uri="{FF2B5EF4-FFF2-40B4-BE49-F238E27FC236}">
                <a16:creationId xmlns:a16="http://schemas.microsoft.com/office/drawing/2014/main" id="{2369DDD8-CFC2-4980-A0DB-411AA173B475}"/>
              </a:ext>
            </a:extLst>
          </p:cNvPr>
          <p:cNvSpPr>
            <a:spLocks noGrp="1"/>
          </p:cNvSpPr>
          <p:nvPr>
            <p:ph type="body" sz="quarter" idx="27" hasCustomPrompt="1"/>
          </p:nvPr>
        </p:nvSpPr>
        <p:spPr>
          <a:xfrm>
            <a:off x="1214003" y="4764289"/>
            <a:ext cx="2098039" cy="506399"/>
          </a:xfrm>
          <a:prstGeom prst="rect">
            <a:avLst/>
          </a:prstGeom>
        </p:spPr>
        <p:txBody>
          <a:bodyPr anchor="b">
            <a:noAutofit/>
          </a:bodyPr>
          <a:lstStyle>
            <a:lvl1pPr marL="0" indent="0" algn="ctr">
              <a:lnSpc>
                <a:spcPct val="100000"/>
              </a:lnSpc>
              <a:buNone/>
              <a:defRPr sz="1800" b="1" i="0">
                <a:solidFill>
                  <a:schemeClr val="accent6"/>
                </a:solidFill>
                <a:latin typeface="+mn-lt"/>
                <a:ea typeface="+mj-ea"/>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53" name="Content placeholder 47">
            <a:extLst>
              <a:ext uri="{FF2B5EF4-FFF2-40B4-BE49-F238E27FC236}">
                <a16:creationId xmlns:a16="http://schemas.microsoft.com/office/drawing/2014/main" id="{B66AC261-5929-40D2-A646-8F16675DE383}"/>
              </a:ext>
            </a:extLst>
          </p:cNvPr>
          <p:cNvSpPr>
            <a:spLocks noGrp="1"/>
          </p:cNvSpPr>
          <p:nvPr>
            <p:ph type="body" sz="quarter" idx="28" hasCustomPrompt="1"/>
          </p:nvPr>
        </p:nvSpPr>
        <p:spPr>
          <a:xfrm>
            <a:off x="1214003" y="5295180"/>
            <a:ext cx="2098038" cy="506399"/>
          </a:xfrm>
          <a:prstGeom prst="rect">
            <a:avLst/>
          </a:prstGeom>
        </p:spPr>
        <p:txBody>
          <a:bodyPr>
            <a:noAutofit/>
          </a:bodyPr>
          <a:lstStyle>
            <a:lvl1pPr marL="0" indent="0" algn="ctr">
              <a:lnSpc>
                <a:spcPct val="100000"/>
              </a:lnSpc>
              <a:buNone/>
              <a:defRPr sz="14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61" name="Content placeholder 47">
            <a:extLst>
              <a:ext uri="{FF2B5EF4-FFF2-40B4-BE49-F238E27FC236}">
                <a16:creationId xmlns:a16="http://schemas.microsoft.com/office/drawing/2014/main" id="{B33A9FB2-1610-4389-B352-D99255F77BEC}"/>
              </a:ext>
            </a:extLst>
          </p:cNvPr>
          <p:cNvSpPr>
            <a:spLocks noGrp="1"/>
          </p:cNvSpPr>
          <p:nvPr>
            <p:ph type="pic" sz="quarter" idx="49"/>
          </p:nvPr>
        </p:nvSpPr>
        <p:spPr>
          <a:xfrm>
            <a:off x="3623536" y="1840730"/>
            <a:ext cx="2368061" cy="2102177"/>
          </a:xfrm>
          <a:prstGeom prst="hexagon">
            <a:avLst>
              <a:gd name="adj" fmla="val 28349"/>
              <a:gd name="vf" fmla="val 115470"/>
            </a:avLst>
          </a:prstGeom>
          <a:ln>
            <a:noFill/>
          </a:ln>
        </p:spPr>
        <p:txBody>
          <a:bodyPr anchor="ctr">
            <a:noAutofit/>
          </a:bodyPr>
          <a:lstStyle>
            <a:lvl1pPr marL="0" indent="0" algn="l">
              <a:buFontTx/>
              <a:buNone/>
              <a:defRPr sz="1050">
                <a:solidFill>
                  <a:schemeClr val="accent6"/>
                </a:solidFill>
              </a:defRPr>
            </a:lvl1pPr>
          </a:lstStyle>
          <a:p>
            <a:r>
              <a:rPr lang="en-US" altLang="zh-CN"/>
              <a:t>Click icon to add picture</a:t>
            </a:r>
            <a:endParaRPr lang="en-US" altLang="zh-CN" dirty="0"/>
          </a:p>
        </p:txBody>
      </p:sp>
      <p:sp>
        <p:nvSpPr>
          <p:cNvPr id="21" name="Content placeholder 47" descr="Click icon to add picture">
            <a:extLst>
              <a:ext uri="{FF2B5EF4-FFF2-40B4-BE49-F238E27FC236}">
                <a16:creationId xmlns:a16="http://schemas.microsoft.com/office/drawing/2014/main" id="{DEE851A8-3FB7-B319-A053-BE08A45763C5}"/>
              </a:ext>
            </a:extLst>
          </p:cNvPr>
          <p:cNvSpPr>
            <a:spLocks noGrp="1"/>
          </p:cNvSpPr>
          <p:nvPr>
            <p:ph type="body" sz="quarter" idx="54" hasCustomPrompt="1"/>
          </p:nvPr>
        </p:nvSpPr>
        <p:spPr>
          <a:xfrm>
            <a:off x="3720440" y="4045832"/>
            <a:ext cx="2098039" cy="506399"/>
          </a:xfrm>
          <a:prstGeom prst="rect">
            <a:avLst/>
          </a:prstGeom>
        </p:spPr>
        <p:txBody>
          <a:bodyPr anchor="b">
            <a:noAutofit/>
          </a:bodyPr>
          <a:lstStyle>
            <a:lvl1pPr marL="0" indent="0" algn="ctr">
              <a:lnSpc>
                <a:spcPct val="100000"/>
              </a:lnSpc>
              <a:buNone/>
              <a:defRPr sz="1800" b="1" i="0">
                <a:solidFill>
                  <a:schemeClr val="accent6"/>
                </a:solidFill>
                <a:latin typeface="+mn-lt"/>
                <a:ea typeface="+mj-ea"/>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22" name="Content placeholder 47">
            <a:extLst>
              <a:ext uri="{FF2B5EF4-FFF2-40B4-BE49-F238E27FC236}">
                <a16:creationId xmlns:a16="http://schemas.microsoft.com/office/drawing/2014/main" id="{5743B59B-3EAA-B249-07CE-9C9C5B0B6AB1}"/>
              </a:ext>
            </a:extLst>
          </p:cNvPr>
          <p:cNvSpPr>
            <a:spLocks noGrp="1"/>
          </p:cNvSpPr>
          <p:nvPr>
            <p:ph type="body" sz="quarter" idx="55" hasCustomPrompt="1"/>
          </p:nvPr>
        </p:nvSpPr>
        <p:spPr>
          <a:xfrm>
            <a:off x="3720440" y="4576723"/>
            <a:ext cx="2098038" cy="506399"/>
          </a:xfrm>
          <a:prstGeom prst="rect">
            <a:avLst/>
          </a:prstGeom>
        </p:spPr>
        <p:txBody>
          <a:bodyPr>
            <a:noAutofit/>
          </a:bodyPr>
          <a:lstStyle>
            <a:lvl1pPr marL="0" indent="0" algn="ctr">
              <a:lnSpc>
                <a:spcPct val="100000"/>
              </a:lnSpc>
              <a:buNone/>
              <a:defRPr sz="14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62" name="Content placeholder 47">
            <a:extLst>
              <a:ext uri="{FF2B5EF4-FFF2-40B4-BE49-F238E27FC236}">
                <a16:creationId xmlns:a16="http://schemas.microsoft.com/office/drawing/2014/main" id="{0AC60B87-71AC-4AA8-9AE7-B3B427BACB12}"/>
              </a:ext>
            </a:extLst>
          </p:cNvPr>
          <p:cNvSpPr>
            <a:spLocks noGrp="1"/>
          </p:cNvSpPr>
          <p:nvPr>
            <p:ph type="pic" sz="quarter" idx="50"/>
          </p:nvPr>
        </p:nvSpPr>
        <p:spPr>
          <a:xfrm>
            <a:off x="6113401" y="2560353"/>
            <a:ext cx="2368061" cy="2102177"/>
          </a:xfrm>
          <a:prstGeom prst="hexagon">
            <a:avLst>
              <a:gd name="adj" fmla="val 28349"/>
              <a:gd name="vf" fmla="val 115470"/>
            </a:avLst>
          </a:prstGeom>
          <a:ln>
            <a:noFill/>
          </a:ln>
        </p:spPr>
        <p:txBody>
          <a:bodyPr anchor="ctr">
            <a:noAutofit/>
          </a:bodyPr>
          <a:lstStyle>
            <a:lvl1pPr marL="0" indent="0" algn="l">
              <a:buFontTx/>
              <a:buNone/>
              <a:defRPr sz="1050">
                <a:solidFill>
                  <a:schemeClr val="accent6"/>
                </a:solidFill>
              </a:defRPr>
            </a:lvl1pPr>
          </a:lstStyle>
          <a:p>
            <a:r>
              <a:rPr lang="en-US" altLang="zh-CN"/>
              <a:t>Click icon to add picture</a:t>
            </a:r>
            <a:endParaRPr lang="en-US" altLang="zh-CN" dirty="0"/>
          </a:p>
        </p:txBody>
      </p:sp>
      <p:sp>
        <p:nvSpPr>
          <p:cNvPr id="19" name="Content placeholder 47" descr="Click icon to add picture">
            <a:extLst>
              <a:ext uri="{FF2B5EF4-FFF2-40B4-BE49-F238E27FC236}">
                <a16:creationId xmlns:a16="http://schemas.microsoft.com/office/drawing/2014/main" id="{110FBA5D-2CEB-4D44-16CA-0F24099B1401}"/>
              </a:ext>
            </a:extLst>
          </p:cNvPr>
          <p:cNvSpPr>
            <a:spLocks noGrp="1"/>
          </p:cNvSpPr>
          <p:nvPr>
            <p:ph type="body" sz="quarter" idx="52" hasCustomPrompt="1"/>
          </p:nvPr>
        </p:nvSpPr>
        <p:spPr>
          <a:xfrm>
            <a:off x="6218710" y="4764289"/>
            <a:ext cx="2098039" cy="506399"/>
          </a:xfrm>
          <a:prstGeom prst="rect">
            <a:avLst/>
          </a:prstGeom>
        </p:spPr>
        <p:txBody>
          <a:bodyPr anchor="b">
            <a:noAutofit/>
          </a:bodyPr>
          <a:lstStyle>
            <a:lvl1pPr marL="0" indent="0" algn="ctr">
              <a:lnSpc>
                <a:spcPct val="100000"/>
              </a:lnSpc>
              <a:buNone/>
              <a:defRPr sz="1800" b="1" i="0">
                <a:solidFill>
                  <a:schemeClr val="accent6"/>
                </a:solidFill>
                <a:latin typeface="+mn-lt"/>
                <a:ea typeface="+mj-ea"/>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20" name="Content placeholder 47">
            <a:extLst>
              <a:ext uri="{FF2B5EF4-FFF2-40B4-BE49-F238E27FC236}">
                <a16:creationId xmlns:a16="http://schemas.microsoft.com/office/drawing/2014/main" id="{2108E774-D145-FA07-58F1-7DB37A30A596}"/>
              </a:ext>
            </a:extLst>
          </p:cNvPr>
          <p:cNvSpPr>
            <a:spLocks noGrp="1"/>
          </p:cNvSpPr>
          <p:nvPr>
            <p:ph type="body" sz="quarter" idx="53" hasCustomPrompt="1"/>
          </p:nvPr>
        </p:nvSpPr>
        <p:spPr>
          <a:xfrm>
            <a:off x="6218710" y="5295180"/>
            <a:ext cx="2098038" cy="506399"/>
          </a:xfrm>
          <a:prstGeom prst="rect">
            <a:avLst/>
          </a:prstGeom>
        </p:spPr>
        <p:txBody>
          <a:bodyPr>
            <a:noAutofit/>
          </a:bodyPr>
          <a:lstStyle>
            <a:lvl1pPr marL="0" indent="0" algn="ctr">
              <a:lnSpc>
                <a:spcPct val="100000"/>
              </a:lnSpc>
              <a:buNone/>
              <a:defRPr sz="14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63" name="Content placeholder 47">
            <a:extLst>
              <a:ext uri="{FF2B5EF4-FFF2-40B4-BE49-F238E27FC236}">
                <a16:creationId xmlns:a16="http://schemas.microsoft.com/office/drawing/2014/main" id="{05B25D7D-82BA-4FF5-9C92-4AD181847515}"/>
              </a:ext>
            </a:extLst>
          </p:cNvPr>
          <p:cNvSpPr>
            <a:spLocks noGrp="1"/>
          </p:cNvSpPr>
          <p:nvPr>
            <p:ph type="pic" sz="quarter" idx="51"/>
          </p:nvPr>
        </p:nvSpPr>
        <p:spPr>
          <a:xfrm>
            <a:off x="8500328" y="1836331"/>
            <a:ext cx="2368061" cy="2102177"/>
          </a:xfrm>
          <a:prstGeom prst="hexagon">
            <a:avLst>
              <a:gd name="adj" fmla="val 28349"/>
              <a:gd name="vf" fmla="val 115470"/>
            </a:avLst>
          </a:prstGeom>
          <a:ln>
            <a:noFill/>
          </a:ln>
        </p:spPr>
        <p:txBody>
          <a:bodyPr anchor="ctr">
            <a:noAutofit/>
          </a:bodyPr>
          <a:lstStyle>
            <a:lvl1pPr marL="0" indent="0" algn="l">
              <a:buFontTx/>
              <a:buNone/>
              <a:defRPr sz="1050">
                <a:solidFill>
                  <a:schemeClr val="accent6"/>
                </a:solidFill>
              </a:defRPr>
            </a:lvl1pPr>
          </a:lstStyle>
          <a:p>
            <a:r>
              <a:rPr lang="en-US" altLang="zh-CN"/>
              <a:t>Click icon to add picture</a:t>
            </a:r>
            <a:endParaRPr lang="en-US" altLang="zh-CN" dirty="0"/>
          </a:p>
        </p:txBody>
      </p:sp>
      <p:sp>
        <p:nvSpPr>
          <p:cNvPr id="25" name="Content placeholder 47" descr="Click icon to add picture">
            <a:extLst>
              <a:ext uri="{FF2B5EF4-FFF2-40B4-BE49-F238E27FC236}">
                <a16:creationId xmlns:a16="http://schemas.microsoft.com/office/drawing/2014/main" id="{A9C2624B-E6E6-C673-E8FF-F4BF909C3AC2}"/>
              </a:ext>
            </a:extLst>
          </p:cNvPr>
          <p:cNvSpPr>
            <a:spLocks noGrp="1"/>
          </p:cNvSpPr>
          <p:nvPr>
            <p:ph type="body" sz="quarter" idx="56" hasCustomPrompt="1"/>
          </p:nvPr>
        </p:nvSpPr>
        <p:spPr>
          <a:xfrm>
            <a:off x="8635340" y="4045832"/>
            <a:ext cx="2098039" cy="506399"/>
          </a:xfrm>
          <a:prstGeom prst="rect">
            <a:avLst/>
          </a:prstGeom>
        </p:spPr>
        <p:txBody>
          <a:bodyPr anchor="b">
            <a:noAutofit/>
          </a:bodyPr>
          <a:lstStyle>
            <a:lvl1pPr marL="0" indent="0" algn="ctr">
              <a:lnSpc>
                <a:spcPct val="100000"/>
              </a:lnSpc>
              <a:buNone/>
              <a:defRPr sz="1800" b="1" i="0">
                <a:solidFill>
                  <a:schemeClr val="accent6"/>
                </a:solidFill>
                <a:latin typeface="+mn-lt"/>
                <a:ea typeface="+mj-ea"/>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26" name="Content placeholder 47">
            <a:extLst>
              <a:ext uri="{FF2B5EF4-FFF2-40B4-BE49-F238E27FC236}">
                <a16:creationId xmlns:a16="http://schemas.microsoft.com/office/drawing/2014/main" id="{A003837A-CCD7-3699-D86F-CB884CA4C675}"/>
              </a:ext>
            </a:extLst>
          </p:cNvPr>
          <p:cNvSpPr>
            <a:spLocks noGrp="1"/>
          </p:cNvSpPr>
          <p:nvPr>
            <p:ph type="body" sz="quarter" idx="57" hasCustomPrompt="1"/>
          </p:nvPr>
        </p:nvSpPr>
        <p:spPr>
          <a:xfrm>
            <a:off x="8635340" y="4576723"/>
            <a:ext cx="2098038" cy="506399"/>
          </a:xfrm>
          <a:prstGeom prst="rect">
            <a:avLst/>
          </a:prstGeom>
        </p:spPr>
        <p:txBody>
          <a:bodyPr>
            <a:noAutofit/>
          </a:bodyPr>
          <a:lstStyle>
            <a:lvl1pPr marL="0" indent="0" algn="ctr">
              <a:lnSpc>
                <a:spcPct val="100000"/>
              </a:lnSpc>
              <a:buNone/>
              <a:defRPr sz="14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2" name="Footer Placeholder 1">
            <a:extLst>
              <a:ext uri="{FF2B5EF4-FFF2-40B4-BE49-F238E27FC236}">
                <a16:creationId xmlns:a16="http://schemas.microsoft.com/office/drawing/2014/main" id="{89028585-56FF-7B3D-783D-D06964F7C099}"/>
              </a:ext>
            </a:extLst>
          </p:cNvPr>
          <p:cNvSpPr>
            <a:spLocks noGrp="1"/>
          </p:cNvSpPr>
          <p:nvPr>
            <p:ph type="ftr" sz="quarter" idx="58"/>
          </p:nvPr>
        </p:nvSpPr>
        <p:spPr/>
        <p:txBody>
          <a:bodyPr>
            <a:noAutofit/>
          </a:bodyPr>
          <a:lstStyle>
            <a:lvl1pPr>
              <a:defRPr>
                <a:solidFill>
                  <a:schemeClr val="accent6"/>
                </a:solidFill>
              </a:defRPr>
            </a:lvl1pPr>
          </a:lstStyle>
          <a:p>
            <a:r>
              <a:rPr lang="en-US"/>
              <a:t>Presentation title</a:t>
            </a:r>
            <a:endParaRPr lang="en-US" dirty="0"/>
          </a:p>
        </p:txBody>
      </p:sp>
      <p:sp>
        <p:nvSpPr>
          <p:cNvPr id="3" name="Slide Number Placeholder 2">
            <a:extLst>
              <a:ext uri="{FF2B5EF4-FFF2-40B4-BE49-F238E27FC236}">
                <a16:creationId xmlns:a16="http://schemas.microsoft.com/office/drawing/2014/main" id="{7D090978-DDC9-0FA2-2CFD-733C8B854F3C}"/>
              </a:ext>
            </a:extLst>
          </p:cNvPr>
          <p:cNvSpPr>
            <a:spLocks noGrp="1"/>
          </p:cNvSpPr>
          <p:nvPr>
            <p:ph type="sldNum" sz="quarter" idx="59"/>
          </p:nvPr>
        </p:nvSpPr>
        <p:spPr/>
        <p:txBody>
          <a:bodyPr>
            <a:noAutofit/>
          </a:bodyPr>
          <a:lstStyle>
            <a:lvl1pPr>
              <a:defRPr>
                <a:solidFill>
                  <a:schemeClr val="accent6"/>
                </a:solidFill>
              </a:defRPr>
            </a:lvl1p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226368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 Team Member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92FA2A-46BA-2A19-C3CE-EC6985867B92}"/>
              </a:ext>
            </a:extLst>
          </p:cNvPr>
          <p:cNvSpPr>
            <a:spLocks noGrp="1"/>
          </p:cNvSpPr>
          <p:nvPr>
            <p:ph type="title"/>
          </p:nvPr>
        </p:nvSpPr>
        <p:spPr>
          <a:xfrm>
            <a:off x="509574" y="2367293"/>
            <a:ext cx="3909993" cy="3629708"/>
          </a:xfrm>
        </p:spPr>
        <p:txBody>
          <a:bodyPr anchor="t">
            <a:noAutofit/>
          </a:bodyPr>
          <a:lstStyle>
            <a:lvl1pPr>
              <a:defRPr>
                <a:solidFill>
                  <a:schemeClr val="accent6"/>
                </a:solidFill>
              </a:defRPr>
            </a:lvl1pPr>
          </a:lstStyle>
          <a:p>
            <a:r>
              <a:rPr lang="en-US"/>
              <a:t>Click to edit Master title style</a:t>
            </a:r>
            <a:endParaRPr lang="en-US" dirty="0"/>
          </a:p>
        </p:txBody>
      </p:sp>
      <p:sp>
        <p:nvSpPr>
          <p:cNvPr id="38" name="Content placeholder 47">
            <a:extLst>
              <a:ext uri="{FF2B5EF4-FFF2-40B4-BE49-F238E27FC236}">
                <a16:creationId xmlns:a16="http://schemas.microsoft.com/office/drawing/2014/main" id="{BF9EDF7D-3BB1-43C0-92BB-091CCC520477}"/>
              </a:ext>
            </a:extLst>
          </p:cNvPr>
          <p:cNvSpPr>
            <a:spLocks noGrp="1"/>
          </p:cNvSpPr>
          <p:nvPr>
            <p:ph type="pic" sz="quarter" idx="48"/>
          </p:nvPr>
        </p:nvSpPr>
        <p:spPr>
          <a:xfrm>
            <a:off x="4269796" y="436455"/>
            <a:ext cx="1173264" cy="1357920"/>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p:spPr>
        <p:txBody>
          <a:bodyPr anchor="ctr">
            <a:noAutofit/>
          </a:bodyPr>
          <a:lstStyle>
            <a:lvl1pPr marL="0" indent="0" algn="ctr">
              <a:buNone/>
              <a:defRPr sz="1000">
                <a:solidFill>
                  <a:schemeClr val="accent6"/>
                </a:solidFill>
              </a:defRPr>
            </a:lvl1pPr>
          </a:lstStyle>
          <a:p>
            <a:r>
              <a:rPr lang="en-US" altLang="zh-CN"/>
              <a:t>Click icon to add picture</a:t>
            </a:r>
            <a:endParaRPr lang="zh-CN" altLang="en-US"/>
          </a:p>
        </p:txBody>
      </p:sp>
      <p:sp>
        <p:nvSpPr>
          <p:cNvPr id="39" name="文本占位符 47" descr="Click icon to add picture">
            <a:extLst>
              <a:ext uri="{FF2B5EF4-FFF2-40B4-BE49-F238E27FC236}">
                <a16:creationId xmlns:a16="http://schemas.microsoft.com/office/drawing/2014/main" id="{15896C2C-7C25-4BC0-AF9B-DF590A2909AA}"/>
              </a:ext>
            </a:extLst>
          </p:cNvPr>
          <p:cNvSpPr>
            <a:spLocks noGrp="1"/>
          </p:cNvSpPr>
          <p:nvPr>
            <p:ph type="body" sz="quarter" idx="27" hasCustomPrompt="1"/>
          </p:nvPr>
        </p:nvSpPr>
        <p:spPr>
          <a:xfrm>
            <a:off x="5520210" y="522515"/>
            <a:ext cx="2289842" cy="626551"/>
          </a:xfrm>
          <a:prstGeom prst="rect">
            <a:avLst/>
          </a:prstGeom>
        </p:spPr>
        <p:txBody>
          <a:bodyPr anchor="b">
            <a:noAutofit/>
          </a:bodyPr>
          <a:lstStyle>
            <a:lvl1pPr marL="0" indent="0" algn="l">
              <a:lnSpc>
                <a:spcPct val="100000"/>
              </a:lnSpc>
              <a:buNone/>
              <a:defRPr sz="1800" b="1" i="0">
                <a:solidFill>
                  <a:schemeClr val="accent6"/>
                </a:solidFill>
                <a:latin typeface="+mn-lt"/>
                <a:ea typeface="+mj-ea"/>
                <a:cs typeface="Posterama" panose="020B0504020200020000" pitchFamily="34" charset="0"/>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40" name="Content placeholder 47">
            <a:extLst>
              <a:ext uri="{FF2B5EF4-FFF2-40B4-BE49-F238E27FC236}">
                <a16:creationId xmlns:a16="http://schemas.microsoft.com/office/drawing/2014/main" id="{CAC554EF-FF8F-4055-A716-E82F461413B7}"/>
              </a:ext>
            </a:extLst>
          </p:cNvPr>
          <p:cNvSpPr>
            <a:spLocks noGrp="1"/>
          </p:cNvSpPr>
          <p:nvPr>
            <p:ph type="body" sz="quarter" idx="28" hasCustomPrompt="1"/>
          </p:nvPr>
        </p:nvSpPr>
        <p:spPr>
          <a:xfrm>
            <a:off x="5520211" y="1165881"/>
            <a:ext cx="2289842" cy="506399"/>
          </a:xfrm>
          <a:prstGeom prst="rect">
            <a:avLst/>
          </a:prstGeom>
        </p:spPr>
        <p:txBody>
          <a:bodyPr>
            <a:noAutofit/>
          </a:bodyPr>
          <a:lstStyle>
            <a:lvl1pPr marL="0" indent="0" algn="l">
              <a:lnSpc>
                <a:spcPct val="90000"/>
              </a:lnSpc>
              <a:spcBef>
                <a:spcPts val="0"/>
              </a:spcBef>
              <a:buNone/>
              <a:defRPr sz="1400" b="0" i="0">
                <a:solidFill>
                  <a:schemeClr val="accent6"/>
                </a:solidFill>
                <a:latin typeface="+mn-lt"/>
                <a:cs typeface="Posterama" panose="020B0504020200020000" pitchFamily="34" charset="0"/>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56" name="Content placeholder 47">
            <a:extLst>
              <a:ext uri="{FF2B5EF4-FFF2-40B4-BE49-F238E27FC236}">
                <a16:creationId xmlns:a16="http://schemas.microsoft.com/office/drawing/2014/main" id="{4F0742C0-A9F2-4886-B17E-6915399483C3}"/>
              </a:ext>
            </a:extLst>
          </p:cNvPr>
          <p:cNvSpPr>
            <a:spLocks noGrp="1"/>
          </p:cNvSpPr>
          <p:nvPr>
            <p:ph type="pic" sz="quarter" idx="72"/>
          </p:nvPr>
        </p:nvSpPr>
        <p:spPr>
          <a:xfrm>
            <a:off x="8059916" y="436455"/>
            <a:ext cx="1173264" cy="1357920"/>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p:spPr>
        <p:txBody>
          <a:bodyPr anchor="ctr">
            <a:noAutofit/>
          </a:bodyPr>
          <a:lstStyle>
            <a:lvl1pPr marL="0" indent="0" algn="ctr">
              <a:buNone/>
              <a:defRPr sz="1000">
                <a:solidFill>
                  <a:schemeClr val="accent6"/>
                </a:solidFill>
              </a:defRPr>
            </a:lvl1pPr>
          </a:lstStyle>
          <a:p>
            <a:r>
              <a:rPr lang="en-US" altLang="zh-CN"/>
              <a:t>Click icon to add picture</a:t>
            </a:r>
            <a:endParaRPr lang="zh-CN" altLang="en-US"/>
          </a:p>
        </p:txBody>
      </p:sp>
      <p:sp>
        <p:nvSpPr>
          <p:cNvPr id="41" name="Content placeholder 47" descr="Click icon to add picture">
            <a:extLst>
              <a:ext uri="{FF2B5EF4-FFF2-40B4-BE49-F238E27FC236}">
                <a16:creationId xmlns:a16="http://schemas.microsoft.com/office/drawing/2014/main" id="{CE3DC674-39AB-43B9-AC30-97A68D221596}"/>
              </a:ext>
            </a:extLst>
          </p:cNvPr>
          <p:cNvSpPr>
            <a:spLocks noGrp="1"/>
          </p:cNvSpPr>
          <p:nvPr>
            <p:ph type="body" sz="quarter" idx="55" hasCustomPrompt="1"/>
          </p:nvPr>
        </p:nvSpPr>
        <p:spPr>
          <a:xfrm>
            <a:off x="9309889" y="642667"/>
            <a:ext cx="2098039" cy="506399"/>
          </a:xfrm>
          <a:prstGeom prst="rect">
            <a:avLst/>
          </a:prstGeom>
        </p:spPr>
        <p:txBody>
          <a:bodyPr anchor="b">
            <a:noAutofit/>
          </a:bodyPr>
          <a:lstStyle>
            <a:lvl1pPr marL="0" indent="0" algn="l">
              <a:lnSpc>
                <a:spcPct val="100000"/>
              </a:lnSpc>
              <a:buNone/>
              <a:defRPr sz="1800" b="1" i="0">
                <a:solidFill>
                  <a:schemeClr val="accent6"/>
                </a:solidFill>
                <a:latin typeface="+mn-lt"/>
                <a:ea typeface="+mj-ea"/>
                <a:cs typeface="Posterama" panose="020B0504020200020000" pitchFamily="34" charset="0"/>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42" name="Content placeholder 47">
            <a:extLst>
              <a:ext uri="{FF2B5EF4-FFF2-40B4-BE49-F238E27FC236}">
                <a16:creationId xmlns:a16="http://schemas.microsoft.com/office/drawing/2014/main" id="{F12189CA-0E22-41A5-91FD-03761860993D}"/>
              </a:ext>
            </a:extLst>
          </p:cNvPr>
          <p:cNvSpPr>
            <a:spLocks noGrp="1"/>
          </p:cNvSpPr>
          <p:nvPr>
            <p:ph type="body" sz="quarter" idx="56" hasCustomPrompt="1"/>
          </p:nvPr>
        </p:nvSpPr>
        <p:spPr>
          <a:xfrm>
            <a:off x="9309891" y="1165881"/>
            <a:ext cx="2098038" cy="506399"/>
          </a:xfrm>
          <a:prstGeom prst="rect">
            <a:avLst/>
          </a:prstGeom>
        </p:spPr>
        <p:txBody>
          <a:bodyPr>
            <a:noAutofit/>
          </a:bodyPr>
          <a:lstStyle>
            <a:lvl1pPr marL="0" indent="0" algn="l">
              <a:lnSpc>
                <a:spcPct val="100000"/>
              </a:lnSpc>
              <a:buNone/>
              <a:defRPr lang="en-US" altLang="zh-CN" sz="1400" b="0" i="0" kern="1200" dirty="0">
                <a:solidFill>
                  <a:schemeClr val="accent6"/>
                </a:solidFill>
                <a:latin typeface="+mn-lt"/>
                <a:ea typeface="+mn-ea"/>
                <a:cs typeface="Posterama" panose="020B0504020200020000" pitchFamily="34" charset="0"/>
              </a:defRPr>
            </a:lvl1pPr>
            <a:lvl2pPr>
              <a:defRPr sz="1000"/>
            </a:lvl2pPr>
            <a:lvl3pPr>
              <a:defRPr sz="900"/>
            </a:lvl3pPr>
            <a:lvl4pPr>
              <a:defRPr sz="800"/>
            </a:lvl4pPr>
            <a:lvl5pPr>
              <a:defRPr sz="800"/>
            </a:lvl5pPr>
          </a:lstStyle>
          <a:p>
            <a:pPr marL="0" lvl="0" indent="0" algn="l" defTabSz="914400" rtl="0" eaLnBrk="1" latinLnBrk="0" hangingPunct="1">
              <a:lnSpc>
                <a:spcPct val="90000"/>
              </a:lnSpc>
              <a:spcBef>
                <a:spcPts val="0"/>
              </a:spcBef>
              <a:buFont typeface="Arial" panose="020B0604020202020204" pitchFamily="34" charset="0"/>
              <a:buNone/>
            </a:pPr>
            <a:r>
              <a:rPr lang="en-US" altLang="zh-CN" dirty="0"/>
              <a:t>Click to edit Master text styles </a:t>
            </a:r>
          </a:p>
        </p:txBody>
      </p:sp>
      <p:sp>
        <p:nvSpPr>
          <p:cNvPr id="48" name="Content placeholder 47">
            <a:extLst>
              <a:ext uri="{FF2B5EF4-FFF2-40B4-BE49-F238E27FC236}">
                <a16:creationId xmlns:a16="http://schemas.microsoft.com/office/drawing/2014/main" id="{A962C62E-F92F-445A-9243-8B433747A548}"/>
              </a:ext>
            </a:extLst>
          </p:cNvPr>
          <p:cNvSpPr>
            <a:spLocks noGrp="1"/>
          </p:cNvSpPr>
          <p:nvPr>
            <p:ph type="pic" sz="quarter" idx="69"/>
          </p:nvPr>
        </p:nvSpPr>
        <p:spPr>
          <a:xfrm>
            <a:off x="4269796" y="2004222"/>
            <a:ext cx="1173264" cy="1357920"/>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p:spPr>
        <p:txBody>
          <a:bodyPr anchor="ctr">
            <a:noAutofit/>
          </a:bodyPr>
          <a:lstStyle>
            <a:lvl1pPr marL="0" indent="0" algn="ctr">
              <a:buNone/>
              <a:defRPr sz="1000">
                <a:solidFill>
                  <a:schemeClr val="accent6"/>
                </a:solidFill>
              </a:defRPr>
            </a:lvl1pPr>
          </a:lstStyle>
          <a:p>
            <a:r>
              <a:rPr lang="en-US" altLang="zh-CN"/>
              <a:t>Click icon to add picture</a:t>
            </a:r>
            <a:endParaRPr lang="zh-CN" altLang="en-US"/>
          </a:p>
        </p:txBody>
      </p:sp>
      <p:sp>
        <p:nvSpPr>
          <p:cNvPr id="43" name="Content placeholder 47" descr="Click icon to add picture">
            <a:extLst>
              <a:ext uri="{FF2B5EF4-FFF2-40B4-BE49-F238E27FC236}">
                <a16:creationId xmlns:a16="http://schemas.microsoft.com/office/drawing/2014/main" id="{DE6F9463-BB2D-43FC-BE8F-21D3F9A2539C}"/>
              </a:ext>
            </a:extLst>
          </p:cNvPr>
          <p:cNvSpPr>
            <a:spLocks noGrp="1"/>
          </p:cNvSpPr>
          <p:nvPr>
            <p:ph type="body" sz="quarter" idx="57" hasCustomPrompt="1"/>
          </p:nvPr>
        </p:nvSpPr>
        <p:spPr>
          <a:xfrm>
            <a:off x="5520210" y="2105171"/>
            <a:ext cx="2193021" cy="617418"/>
          </a:xfrm>
          <a:prstGeom prst="rect">
            <a:avLst/>
          </a:prstGeom>
        </p:spPr>
        <p:txBody>
          <a:bodyPr anchor="b">
            <a:noAutofit/>
          </a:bodyPr>
          <a:lstStyle>
            <a:lvl1pPr marL="0" indent="0" algn="l">
              <a:lnSpc>
                <a:spcPct val="100000"/>
              </a:lnSpc>
              <a:buNone/>
              <a:defRPr sz="1800" b="1" i="0">
                <a:solidFill>
                  <a:schemeClr val="accent6"/>
                </a:solidFill>
                <a:latin typeface="+mn-lt"/>
                <a:ea typeface="+mj-ea"/>
                <a:cs typeface="Posterama" panose="020B0504020200020000" pitchFamily="34" charset="0"/>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44" name="Content placeholder 47">
            <a:extLst>
              <a:ext uri="{FF2B5EF4-FFF2-40B4-BE49-F238E27FC236}">
                <a16:creationId xmlns:a16="http://schemas.microsoft.com/office/drawing/2014/main" id="{7DF27694-08A2-4530-B763-5A9B9D4DC6E0}"/>
              </a:ext>
            </a:extLst>
          </p:cNvPr>
          <p:cNvSpPr>
            <a:spLocks noGrp="1"/>
          </p:cNvSpPr>
          <p:nvPr>
            <p:ph type="body" sz="quarter" idx="58" hasCustomPrompt="1"/>
          </p:nvPr>
        </p:nvSpPr>
        <p:spPr>
          <a:xfrm>
            <a:off x="5520212" y="2739721"/>
            <a:ext cx="2193021" cy="506399"/>
          </a:xfrm>
          <a:prstGeom prst="rect">
            <a:avLst/>
          </a:prstGeom>
        </p:spPr>
        <p:txBody>
          <a:bodyPr>
            <a:noAutofit/>
          </a:bodyPr>
          <a:lstStyle>
            <a:lvl1pPr marL="0" indent="0" algn="l">
              <a:lnSpc>
                <a:spcPct val="100000"/>
              </a:lnSpc>
              <a:spcBef>
                <a:spcPts val="0"/>
              </a:spcBef>
              <a:buNone/>
              <a:defRPr lang="en-US" altLang="zh-CN" sz="1400" b="0" i="0" kern="1200" dirty="0">
                <a:solidFill>
                  <a:schemeClr val="accent6"/>
                </a:solidFill>
                <a:latin typeface="+mn-lt"/>
                <a:ea typeface="+mn-ea"/>
                <a:cs typeface="Posterama" panose="020B0504020200020000" pitchFamily="34" charset="0"/>
              </a:defRPr>
            </a:lvl1pPr>
            <a:lvl2pPr>
              <a:defRPr sz="1000"/>
            </a:lvl2pPr>
            <a:lvl3pPr>
              <a:defRPr sz="900"/>
            </a:lvl3pPr>
            <a:lvl4pPr>
              <a:defRPr sz="800"/>
            </a:lvl4pPr>
            <a:lvl5pPr>
              <a:defRPr sz="800"/>
            </a:lvl5pPr>
          </a:lstStyle>
          <a:p>
            <a:pPr marL="0" lvl="0" indent="0" algn="l" defTabSz="914400" rtl="0" eaLnBrk="1" latinLnBrk="0" hangingPunct="1">
              <a:lnSpc>
                <a:spcPct val="90000"/>
              </a:lnSpc>
              <a:spcBef>
                <a:spcPts val="0"/>
              </a:spcBef>
              <a:buFont typeface="Arial" panose="020B0604020202020204" pitchFamily="34" charset="0"/>
              <a:buNone/>
            </a:pPr>
            <a:r>
              <a:rPr lang="en-US" altLang="zh-CN" dirty="0"/>
              <a:t>Click to edit Master text styles </a:t>
            </a:r>
          </a:p>
        </p:txBody>
      </p:sp>
      <p:sp>
        <p:nvSpPr>
          <p:cNvPr id="61" name="Content placeholder 47">
            <a:extLst>
              <a:ext uri="{FF2B5EF4-FFF2-40B4-BE49-F238E27FC236}">
                <a16:creationId xmlns:a16="http://schemas.microsoft.com/office/drawing/2014/main" id="{2EA753B3-D0BB-4484-85D1-E28345D99F4C}"/>
              </a:ext>
            </a:extLst>
          </p:cNvPr>
          <p:cNvSpPr>
            <a:spLocks noGrp="1"/>
          </p:cNvSpPr>
          <p:nvPr>
            <p:ph type="pic" sz="quarter" idx="73"/>
          </p:nvPr>
        </p:nvSpPr>
        <p:spPr>
          <a:xfrm>
            <a:off x="8059916" y="2004222"/>
            <a:ext cx="1173264" cy="1357920"/>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p:spPr>
        <p:txBody>
          <a:bodyPr anchor="ctr">
            <a:noAutofit/>
          </a:bodyPr>
          <a:lstStyle>
            <a:lvl1pPr marL="0" indent="0" algn="ctr">
              <a:buNone/>
              <a:defRPr sz="1000">
                <a:solidFill>
                  <a:schemeClr val="accent6"/>
                </a:solidFill>
              </a:defRPr>
            </a:lvl1pPr>
          </a:lstStyle>
          <a:p>
            <a:r>
              <a:rPr lang="en-US" altLang="zh-CN"/>
              <a:t>Click icon to add picture</a:t>
            </a:r>
            <a:endParaRPr lang="zh-CN" altLang="en-US" dirty="0"/>
          </a:p>
        </p:txBody>
      </p:sp>
      <p:sp>
        <p:nvSpPr>
          <p:cNvPr id="45" name="Content placeholder 47" descr="Click icon to add picture">
            <a:extLst>
              <a:ext uri="{FF2B5EF4-FFF2-40B4-BE49-F238E27FC236}">
                <a16:creationId xmlns:a16="http://schemas.microsoft.com/office/drawing/2014/main" id="{20398AA4-3D68-487D-BE7C-9F1D45E3F5FF}"/>
              </a:ext>
            </a:extLst>
          </p:cNvPr>
          <p:cNvSpPr>
            <a:spLocks noGrp="1"/>
          </p:cNvSpPr>
          <p:nvPr>
            <p:ph type="body" sz="quarter" idx="59" hasCustomPrompt="1"/>
          </p:nvPr>
        </p:nvSpPr>
        <p:spPr>
          <a:xfrm>
            <a:off x="9309890" y="2032203"/>
            <a:ext cx="2098039" cy="701144"/>
          </a:xfrm>
          <a:prstGeom prst="rect">
            <a:avLst/>
          </a:prstGeom>
        </p:spPr>
        <p:txBody>
          <a:bodyPr anchor="b">
            <a:noAutofit/>
          </a:bodyPr>
          <a:lstStyle>
            <a:lvl1pPr marL="0" indent="0" algn="l">
              <a:lnSpc>
                <a:spcPct val="100000"/>
              </a:lnSpc>
              <a:buNone/>
              <a:defRPr sz="1800" b="1" i="0">
                <a:solidFill>
                  <a:schemeClr val="accent6"/>
                </a:solidFill>
                <a:latin typeface="+mn-lt"/>
                <a:ea typeface="+mj-ea"/>
                <a:cs typeface="Posterama" panose="020B0504020200020000" pitchFamily="34" charset="0"/>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46" name="Content placeholder 47">
            <a:extLst>
              <a:ext uri="{FF2B5EF4-FFF2-40B4-BE49-F238E27FC236}">
                <a16:creationId xmlns:a16="http://schemas.microsoft.com/office/drawing/2014/main" id="{6B623D7A-5E96-42AB-9B1F-14E445503187}"/>
              </a:ext>
            </a:extLst>
          </p:cNvPr>
          <p:cNvSpPr>
            <a:spLocks noGrp="1"/>
          </p:cNvSpPr>
          <p:nvPr>
            <p:ph type="body" sz="quarter" idx="60" hasCustomPrompt="1"/>
          </p:nvPr>
        </p:nvSpPr>
        <p:spPr>
          <a:xfrm>
            <a:off x="9309890" y="2746407"/>
            <a:ext cx="2098038" cy="506399"/>
          </a:xfrm>
          <a:prstGeom prst="rect">
            <a:avLst/>
          </a:prstGeom>
        </p:spPr>
        <p:txBody>
          <a:bodyPr>
            <a:noAutofit/>
          </a:bodyPr>
          <a:lstStyle>
            <a:lvl1pPr marL="0" indent="0" algn="l">
              <a:lnSpc>
                <a:spcPct val="100000"/>
              </a:lnSpc>
              <a:buNone/>
              <a:defRPr lang="en-US" altLang="zh-CN" sz="1400" b="0" i="0" kern="1200" dirty="0">
                <a:solidFill>
                  <a:schemeClr val="accent6"/>
                </a:solidFill>
                <a:latin typeface="+mn-lt"/>
                <a:ea typeface="+mn-ea"/>
                <a:cs typeface="Posterama" panose="020B0504020200020000" pitchFamily="34" charset="0"/>
              </a:defRPr>
            </a:lvl1pPr>
            <a:lvl2pPr>
              <a:defRPr sz="1000"/>
            </a:lvl2pPr>
            <a:lvl3pPr>
              <a:defRPr sz="900"/>
            </a:lvl3pPr>
            <a:lvl4pPr>
              <a:defRPr sz="800"/>
            </a:lvl4pPr>
            <a:lvl5pPr>
              <a:defRPr sz="800"/>
            </a:lvl5pPr>
          </a:lstStyle>
          <a:p>
            <a:pPr marL="0" lvl="0" indent="0" algn="l" defTabSz="914400" rtl="0" eaLnBrk="1" latinLnBrk="0" hangingPunct="1">
              <a:lnSpc>
                <a:spcPct val="90000"/>
              </a:lnSpc>
              <a:spcBef>
                <a:spcPts val="0"/>
              </a:spcBef>
              <a:buFont typeface="Arial" panose="020B0604020202020204" pitchFamily="34" charset="0"/>
              <a:buNone/>
            </a:pPr>
            <a:r>
              <a:rPr lang="en-US" altLang="zh-CN" dirty="0"/>
              <a:t>Click to edit Master text styles </a:t>
            </a:r>
          </a:p>
        </p:txBody>
      </p:sp>
      <p:sp>
        <p:nvSpPr>
          <p:cNvPr id="49" name="Content placeholder 47">
            <a:extLst>
              <a:ext uri="{FF2B5EF4-FFF2-40B4-BE49-F238E27FC236}">
                <a16:creationId xmlns:a16="http://schemas.microsoft.com/office/drawing/2014/main" id="{EAA5B0EA-1F3B-4D8B-9BB9-F9037A393705}"/>
              </a:ext>
            </a:extLst>
          </p:cNvPr>
          <p:cNvSpPr>
            <a:spLocks noGrp="1"/>
          </p:cNvSpPr>
          <p:nvPr>
            <p:ph type="pic" sz="quarter" idx="70"/>
          </p:nvPr>
        </p:nvSpPr>
        <p:spPr>
          <a:xfrm>
            <a:off x="4269796" y="3571991"/>
            <a:ext cx="1173264" cy="1357920"/>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p:spPr>
        <p:txBody>
          <a:bodyPr anchor="ctr">
            <a:noAutofit/>
          </a:bodyPr>
          <a:lstStyle>
            <a:lvl1pPr marL="0" indent="0" algn="ctr">
              <a:buNone/>
              <a:defRPr sz="1000">
                <a:solidFill>
                  <a:schemeClr val="accent6"/>
                </a:solidFill>
              </a:defRPr>
            </a:lvl1pPr>
          </a:lstStyle>
          <a:p>
            <a:r>
              <a:rPr lang="en-US" altLang="zh-CN"/>
              <a:t>Click icon to add picture</a:t>
            </a:r>
            <a:endParaRPr lang="zh-CN" altLang="en-US"/>
          </a:p>
        </p:txBody>
      </p:sp>
      <p:sp>
        <p:nvSpPr>
          <p:cNvPr id="47" name="Content placeholder 47" descr="Click icon to add picture">
            <a:extLst>
              <a:ext uri="{FF2B5EF4-FFF2-40B4-BE49-F238E27FC236}">
                <a16:creationId xmlns:a16="http://schemas.microsoft.com/office/drawing/2014/main" id="{2C93687D-1E42-4B01-9F16-9FA098CE1153}"/>
              </a:ext>
            </a:extLst>
          </p:cNvPr>
          <p:cNvSpPr>
            <a:spLocks noGrp="1"/>
          </p:cNvSpPr>
          <p:nvPr>
            <p:ph type="body" sz="quarter" idx="61" hasCustomPrompt="1"/>
          </p:nvPr>
        </p:nvSpPr>
        <p:spPr>
          <a:xfrm>
            <a:off x="5520210" y="3775516"/>
            <a:ext cx="2098039" cy="506399"/>
          </a:xfrm>
          <a:prstGeom prst="rect">
            <a:avLst/>
          </a:prstGeom>
        </p:spPr>
        <p:txBody>
          <a:bodyPr anchor="b">
            <a:noAutofit/>
          </a:bodyPr>
          <a:lstStyle>
            <a:lvl1pPr marL="0" indent="0" algn="l">
              <a:lnSpc>
                <a:spcPct val="100000"/>
              </a:lnSpc>
              <a:buNone/>
              <a:defRPr sz="1800" b="1" i="0">
                <a:solidFill>
                  <a:schemeClr val="accent6"/>
                </a:solidFill>
                <a:latin typeface="+mn-lt"/>
                <a:ea typeface="+mj-ea"/>
                <a:cs typeface="Posterama" panose="020B0504020200020000" pitchFamily="34" charset="0"/>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50" name="Content placeholder 47">
            <a:extLst>
              <a:ext uri="{FF2B5EF4-FFF2-40B4-BE49-F238E27FC236}">
                <a16:creationId xmlns:a16="http://schemas.microsoft.com/office/drawing/2014/main" id="{7AB91474-458B-45F7-9773-FA375C2CF7FD}"/>
              </a:ext>
            </a:extLst>
          </p:cNvPr>
          <p:cNvSpPr>
            <a:spLocks noGrp="1"/>
          </p:cNvSpPr>
          <p:nvPr>
            <p:ph type="body" sz="quarter" idx="62" hasCustomPrompt="1"/>
          </p:nvPr>
        </p:nvSpPr>
        <p:spPr>
          <a:xfrm>
            <a:off x="5520211" y="4312077"/>
            <a:ext cx="2098038" cy="506399"/>
          </a:xfrm>
          <a:prstGeom prst="rect">
            <a:avLst/>
          </a:prstGeom>
        </p:spPr>
        <p:txBody>
          <a:bodyPr>
            <a:noAutofit/>
          </a:bodyPr>
          <a:lstStyle>
            <a:lvl1pPr marL="0" indent="0" algn="l">
              <a:lnSpc>
                <a:spcPct val="100000"/>
              </a:lnSpc>
              <a:buNone/>
              <a:defRPr lang="en-US" altLang="zh-CN" sz="1400" b="0" i="0" kern="1200" dirty="0">
                <a:solidFill>
                  <a:schemeClr val="accent6"/>
                </a:solidFill>
                <a:latin typeface="+mn-lt"/>
                <a:ea typeface="+mn-ea"/>
                <a:cs typeface="Posterama" panose="020B0504020200020000" pitchFamily="34" charset="0"/>
              </a:defRPr>
            </a:lvl1pPr>
            <a:lvl2pPr>
              <a:defRPr sz="1000"/>
            </a:lvl2pPr>
            <a:lvl3pPr>
              <a:defRPr sz="900"/>
            </a:lvl3pPr>
            <a:lvl4pPr>
              <a:defRPr sz="800"/>
            </a:lvl4pPr>
            <a:lvl5pPr>
              <a:defRPr sz="800"/>
            </a:lvl5pPr>
          </a:lstStyle>
          <a:p>
            <a:pPr marL="0" lvl="0" indent="0" algn="l" defTabSz="914400" rtl="0" eaLnBrk="1" latinLnBrk="0" hangingPunct="1">
              <a:lnSpc>
                <a:spcPct val="90000"/>
              </a:lnSpc>
              <a:spcBef>
                <a:spcPts val="0"/>
              </a:spcBef>
              <a:buFont typeface="Arial" panose="020B0604020202020204" pitchFamily="34" charset="0"/>
              <a:buNone/>
            </a:pPr>
            <a:r>
              <a:rPr lang="en-US" altLang="zh-CN" dirty="0"/>
              <a:t>Click to edit Master text styles </a:t>
            </a:r>
          </a:p>
        </p:txBody>
      </p:sp>
      <p:sp>
        <p:nvSpPr>
          <p:cNvPr id="62" name="Content placeholder 47">
            <a:extLst>
              <a:ext uri="{FF2B5EF4-FFF2-40B4-BE49-F238E27FC236}">
                <a16:creationId xmlns:a16="http://schemas.microsoft.com/office/drawing/2014/main" id="{52E587E7-A09A-4FB2-8774-8073E737F106}"/>
              </a:ext>
            </a:extLst>
          </p:cNvPr>
          <p:cNvSpPr>
            <a:spLocks noGrp="1"/>
          </p:cNvSpPr>
          <p:nvPr>
            <p:ph type="pic" sz="quarter" idx="74"/>
          </p:nvPr>
        </p:nvSpPr>
        <p:spPr>
          <a:xfrm>
            <a:off x="8059916" y="3571991"/>
            <a:ext cx="1173264" cy="1357920"/>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p:spPr>
        <p:txBody>
          <a:bodyPr anchor="ctr">
            <a:noAutofit/>
          </a:bodyPr>
          <a:lstStyle>
            <a:lvl1pPr marL="0" indent="0" algn="ctr">
              <a:buNone/>
              <a:defRPr sz="1000">
                <a:solidFill>
                  <a:schemeClr val="accent6"/>
                </a:solidFill>
              </a:defRPr>
            </a:lvl1pPr>
          </a:lstStyle>
          <a:p>
            <a:r>
              <a:rPr lang="en-US" altLang="zh-CN"/>
              <a:t>Click icon to add picture</a:t>
            </a:r>
            <a:endParaRPr lang="zh-CN" altLang="en-US"/>
          </a:p>
        </p:txBody>
      </p:sp>
      <p:sp>
        <p:nvSpPr>
          <p:cNvPr id="51" name="Content placeholder 47" descr="Click icon to add picture">
            <a:extLst>
              <a:ext uri="{FF2B5EF4-FFF2-40B4-BE49-F238E27FC236}">
                <a16:creationId xmlns:a16="http://schemas.microsoft.com/office/drawing/2014/main" id="{FBF01DC7-D684-4484-B2AA-B50F7B1A00DA}"/>
              </a:ext>
            </a:extLst>
          </p:cNvPr>
          <p:cNvSpPr>
            <a:spLocks noGrp="1"/>
          </p:cNvSpPr>
          <p:nvPr>
            <p:ph type="body" sz="quarter" idx="63" hasCustomPrompt="1"/>
          </p:nvPr>
        </p:nvSpPr>
        <p:spPr>
          <a:xfrm>
            <a:off x="9309889" y="3775516"/>
            <a:ext cx="2098039" cy="506399"/>
          </a:xfrm>
          <a:prstGeom prst="rect">
            <a:avLst/>
          </a:prstGeom>
        </p:spPr>
        <p:txBody>
          <a:bodyPr anchor="b">
            <a:noAutofit/>
          </a:bodyPr>
          <a:lstStyle>
            <a:lvl1pPr marL="0" indent="0" algn="l">
              <a:lnSpc>
                <a:spcPct val="100000"/>
              </a:lnSpc>
              <a:buNone/>
              <a:defRPr sz="1800" b="1" i="0">
                <a:solidFill>
                  <a:schemeClr val="accent6"/>
                </a:solidFill>
                <a:latin typeface="+mn-lt"/>
                <a:ea typeface="+mj-ea"/>
                <a:cs typeface="Posterama" panose="020B0504020200020000" pitchFamily="34" charset="0"/>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52" name="Content placeholder 47">
            <a:extLst>
              <a:ext uri="{FF2B5EF4-FFF2-40B4-BE49-F238E27FC236}">
                <a16:creationId xmlns:a16="http://schemas.microsoft.com/office/drawing/2014/main" id="{6046C90F-8A25-4E70-9BC9-4496C6B94EBC}"/>
              </a:ext>
            </a:extLst>
          </p:cNvPr>
          <p:cNvSpPr>
            <a:spLocks noGrp="1"/>
          </p:cNvSpPr>
          <p:nvPr>
            <p:ph type="body" sz="quarter" idx="64" hasCustomPrompt="1"/>
          </p:nvPr>
        </p:nvSpPr>
        <p:spPr>
          <a:xfrm>
            <a:off x="9309891" y="4312077"/>
            <a:ext cx="2098038" cy="506399"/>
          </a:xfrm>
          <a:prstGeom prst="rect">
            <a:avLst/>
          </a:prstGeom>
        </p:spPr>
        <p:txBody>
          <a:bodyPr>
            <a:noAutofit/>
          </a:bodyPr>
          <a:lstStyle>
            <a:lvl1pPr marL="0" indent="0" algn="l">
              <a:lnSpc>
                <a:spcPct val="100000"/>
              </a:lnSpc>
              <a:buNone/>
              <a:defRPr lang="en-US" altLang="zh-CN" sz="1400" b="0" i="0" kern="1200" dirty="0">
                <a:solidFill>
                  <a:schemeClr val="accent6"/>
                </a:solidFill>
                <a:latin typeface="+mn-lt"/>
                <a:ea typeface="+mn-ea"/>
                <a:cs typeface="Posterama" panose="020B0504020200020000" pitchFamily="34" charset="0"/>
              </a:defRPr>
            </a:lvl1pPr>
            <a:lvl2pPr>
              <a:defRPr sz="1000"/>
            </a:lvl2pPr>
            <a:lvl3pPr>
              <a:defRPr sz="900"/>
            </a:lvl3pPr>
            <a:lvl4pPr>
              <a:defRPr sz="800"/>
            </a:lvl4pPr>
            <a:lvl5pPr>
              <a:defRPr sz="800"/>
            </a:lvl5pPr>
          </a:lstStyle>
          <a:p>
            <a:pPr marL="0" lvl="0" indent="0" algn="l" defTabSz="914400" rtl="0" eaLnBrk="1" latinLnBrk="0" hangingPunct="1">
              <a:lnSpc>
                <a:spcPct val="90000"/>
              </a:lnSpc>
              <a:spcBef>
                <a:spcPts val="0"/>
              </a:spcBef>
              <a:buFont typeface="Arial" panose="020B0604020202020204" pitchFamily="34" charset="0"/>
              <a:buNone/>
            </a:pPr>
            <a:r>
              <a:rPr lang="en-US" altLang="zh-CN" dirty="0"/>
              <a:t>Click to edit Master text styles </a:t>
            </a:r>
          </a:p>
        </p:txBody>
      </p:sp>
      <p:sp>
        <p:nvSpPr>
          <p:cNvPr id="55" name="Content placeholder 47">
            <a:extLst>
              <a:ext uri="{FF2B5EF4-FFF2-40B4-BE49-F238E27FC236}">
                <a16:creationId xmlns:a16="http://schemas.microsoft.com/office/drawing/2014/main" id="{D05B9A22-6B21-40BB-BBC1-9586C432A97B}"/>
              </a:ext>
            </a:extLst>
          </p:cNvPr>
          <p:cNvSpPr>
            <a:spLocks noGrp="1"/>
          </p:cNvSpPr>
          <p:nvPr>
            <p:ph type="pic" sz="quarter" idx="71"/>
          </p:nvPr>
        </p:nvSpPr>
        <p:spPr>
          <a:xfrm>
            <a:off x="4269796" y="5153614"/>
            <a:ext cx="1173264" cy="1357920"/>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p:spPr>
        <p:txBody>
          <a:bodyPr anchor="ctr">
            <a:noAutofit/>
          </a:bodyPr>
          <a:lstStyle>
            <a:lvl1pPr marL="0" indent="0" algn="ctr">
              <a:buNone/>
              <a:defRPr sz="1000">
                <a:solidFill>
                  <a:schemeClr val="accent6"/>
                </a:solidFill>
              </a:defRPr>
            </a:lvl1pPr>
          </a:lstStyle>
          <a:p>
            <a:r>
              <a:rPr lang="en-US" altLang="zh-CN"/>
              <a:t>Click icon to add picture</a:t>
            </a:r>
            <a:endParaRPr lang="zh-CN" altLang="en-US"/>
          </a:p>
        </p:txBody>
      </p:sp>
      <p:sp>
        <p:nvSpPr>
          <p:cNvPr id="53" name="Content placeholder 47" descr="Click icon to add picture">
            <a:extLst>
              <a:ext uri="{FF2B5EF4-FFF2-40B4-BE49-F238E27FC236}">
                <a16:creationId xmlns:a16="http://schemas.microsoft.com/office/drawing/2014/main" id="{F5E2B418-8D0E-4995-A3ED-4348C6F4A1AF}"/>
              </a:ext>
            </a:extLst>
          </p:cNvPr>
          <p:cNvSpPr>
            <a:spLocks noGrp="1"/>
          </p:cNvSpPr>
          <p:nvPr>
            <p:ph type="body" sz="quarter" idx="65" hasCustomPrompt="1"/>
          </p:nvPr>
        </p:nvSpPr>
        <p:spPr>
          <a:xfrm>
            <a:off x="5520210" y="5369449"/>
            <a:ext cx="2098039" cy="506399"/>
          </a:xfrm>
          <a:prstGeom prst="rect">
            <a:avLst/>
          </a:prstGeom>
        </p:spPr>
        <p:txBody>
          <a:bodyPr anchor="b">
            <a:noAutofit/>
          </a:bodyPr>
          <a:lstStyle>
            <a:lvl1pPr marL="0" indent="0" algn="l">
              <a:lnSpc>
                <a:spcPct val="100000"/>
              </a:lnSpc>
              <a:buNone/>
              <a:defRPr sz="1800" b="1" i="0">
                <a:solidFill>
                  <a:schemeClr val="accent6"/>
                </a:solidFill>
                <a:latin typeface="+mn-lt"/>
                <a:ea typeface="+mj-ea"/>
                <a:cs typeface="Posterama" panose="020B0504020200020000" pitchFamily="34" charset="0"/>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58" name="Content placeholder 47">
            <a:extLst>
              <a:ext uri="{FF2B5EF4-FFF2-40B4-BE49-F238E27FC236}">
                <a16:creationId xmlns:a16="http://schemas.microsoft.com/office/drawing/2014/main" id="{90A2A6E4-4D11-4F28-9D68-BC28580EBC05}"/>
              </a:ext>
            </a:extLst>
          </p:cNvPr>
          <p:cNvSpPr>
            <a:spLocks noGrp="1"/>
          </p:cNvSpPr>
          <p:nvPr>
            <p:ph type="body" sz="quarter" idx="66" hasCustomPrompt="1"/>
          </p:nvPr>
        </p:nvSpPr>
        <p:spPr>
          <a:xfrm>
            <a:off x="5520211" y="5901594"/>
            <a:ext cx="2098038" cy="506399"/>
          </a:xfrm>
          <a:prstGeom prst="rect">
            <a:avLst/>
          </a:prstGeom>
        </p:spPr>
        <p:txBody>
          <a:bodyPr>
            <a:noAutofit/>
          </a:bodyPr>
          <a:lstStyle>
            <a:lvl1pPr marL="0" indent="0" algn="l">
              <a:lnSpc>
                <a:spcPct val="100000"/>
              </a:lnSpc>
              <a:buNone/>
              <a:defRPr lang="en-US" altLang="zh-CN" sz="1400" b="0" i="0" kern="1200" dirty="0">
                <a:solidFill>
                  <a:schemeClr val="accent6"/>
                </a:solidFill>
                <a:latin typeface="+mn-lt"/>
                <a:ea typeface="+mn-ea"/>
                <a:cs typeface="Posterama" panose="020B0504020200020000" pitchFamily="34" charset="0"/>
              </a:defRPr>
            </a:lvl1pPr>
            <a:lvl2pPr>
              <a:defRPr sz="1000"/>
            </a:lvl2pPr>
            <a:lvl3pPr>
              <a:defRPr sz="900"/>
            </a:lvl3pPr>
            <a:lvl4pPr>
              <a:defRPr sz="800"/>
            </a:lvl4pPr>
            <a:lvl5pPr>
              <a:defRPr sz="800"/>
            </a:lvl5pPr>
          </a:lstStyle>
          <a:p>
            <a:pPr marL="0" lvl="0" indent="0" algn="l" defTabSz="914400" rtl="0" eaLnBrk="1" latinLnBrk="0" hangingPunct="1">
              <a:lnSpc>
                <a:spcPct val="90000"/>
              </a:lnSpc>
              <a:spcBef>
                <a:spcPts val="0"/>
              </a:spcBef>
              <a:buFont typeface="Arial" panose="020B0604020202020204" pitchFamily="34" charset="0"/>
              <a:buNone/>
            </a:pPr>
            <a:r>
              <a:rPr lang="en-US" altLang="zh-CN" dirty="0"/>
              <a:t>Click to edit Master text styles </a:t>
            </a:r>
          </a:p>
        </p:txBody>
      </p:sp>
      <p:sp>
        <p:nvSpPr>
          <p:cNvPr id="63" name="Content placeholder 47">
            <a:extLst>
              <a:ext uri="{FF2B5EF4-FFF2-40B4-BE49-F238E27FC236}">
                <a16:creationId xmlns:a16="http://schemas.microsoft.com/office/drawing/2014/main" id="{A74DEBE4-2F74-4EB7-9501-8D37A3151B2A}"/>
              </a:ext>
            </a:extLst>
          </p:cNvPr>
          <p:cNvSpPr>
            <a:spLocks noGrp="1"/>
          </p:cNvSpPr>
          <p:nvPr>
            <p:ph type="pic" sz="quarter" idx="75"/>
          </p:nvPr>
        </p:nvSpPr>
        <p:spPr>
          <a:xfrm>
            <a:off x="8059916" y="5153614"/>
            <a:ext cx="1173264" cy="1357920"/>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p:spPr>
        <p:txBody>
          <a:bodyPr anchor="ctr">
            <a:noAutofit/>
          </a:bodyPr>
          <a:lstStyle>
            <a:lvl1pPr marL="0" indent="0" algn="ctr">
              <a:buNone/>
              <a:defRPr sz="1000">
                <a:solidFill>
                  <a:schemeClr val="accent6"/>
                </a:solidFill>
              </a:defRPr>
            </a:lvl1pPr>
          </a:lstStyle>
          <a:p>
            <a:r>
              <a:rPr lang="en-US" altLang="zh-CN"/>
              <a:t>Click icon to add picture</a:t>
            </a:r>
            <a:endParaRPr lang="zh-CN" altLang="en-US"/>
          </a:p>
        </p:txBody>
      </p:sp>
      <p:sp>
        <p:nvSpPr>
          <p:cNvPr id="59" name="Content placeholder 47" descr="Click icon to add picture">
            <a:extLst>
              <a:ext uri="{FF2B5EF4-FFF2-40B4-BE49-F238E27FC236}">
                <a16:creationId xmlns:a16="http://schemas.microsoft.com/office/drawing/2014/main" id="{070D69EE-1032-4604-B201-FD13AE846E9E}"/>
              </a:ext>
            </a:extLst>
          </p:cNvPr>
          <p:cNvSpPr>
            <a:spLocks noGrp="1"/>
          </p:cNvSpPr>
          <p:nvPr>
            <p:ph type="body" sz="quarter" idx="67" hasCustomPrompt="1"/>
          </p:nvPr>
        </p:nvSpPr>
        <p:spPr>
          <a:xfrm>
            <a:off x="9313612" y="5369449"/>
            <a:ext cx="2098039" cy="506399"/>
          </a:xfrm>
          <a:prstGeom prst="rect">
            <a:avLst/>
          </a:prstGeom>
        </p:spPr>
        <p:txBody>
          <a:bodyPr anchor="b">
            <a:noAutofit/>
          </a:bodyPr>
          <a:lstStyle>
            <a:lvl1pPr marL="0" indent="0" algn="l">
              <a:lnSpc>
                <a:spcPct val="100000"/>
              </a:lnSpc>
              <a:buNone/>
              <a:defRPr sz="1800" b="1" i="0">
                <a:solidFill>
                  <a:schemeClr val="accent6"/>
                </a:solidFill>
                <a:latin typeface="+mn-lt"/>
                <a:ea typeface="+mj-ea"/>
                <a:cs typeface="Posterama" panose="020B0504020200020000" pitchFamily="34" charset="0"/>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60" name="Content placeholder 47">
            <a:extLst>
              <a:ext uri="{FF2B5EF4-FFF2-40B4-BE49-F238E27FC236}">
                <a16:creationId xmlns:a16="http://schemas.microsoft.com/office/drawing/2014/main" id="{B65187B8-CD7A-46B0-A851-E2456586E758}"/>
              </a:ext>
            </a:extLst>
          </p:cNvPr>
          <p:cNvSpPr>
            <a:spLocks noGrp="1"/>
          </p:cNvSpPr>
          <p:nvPr>
            <p:ph type="body" sz="quarter" idx="68" hasCustomPrompt="1"/>
          </p:nvPr>
        </p:nvSpPr>
        <p:spPr>
          <a:xfrm>
            <a:off x="9309891" y="5901594"/>
            <a:ext cx="2098038" cy="506399"/>
          </a:xfrm>
          <a:prstGeom prst="rect">
            <a:avLst/>
          </a:prstGeom>
        </p:spPr>
        <p:txBody>
          <a:bodyPr>
            <a:noAutofit/>
          </a:bodyPr>
          <a:lstStyle>
            <a:lvl1pPr marL="0" indent="0" algn="l">
              <a:lnSpc>
                <a:spcPct val="100000"/>
              </a:lnSpc>
              <a:buNone/>
              <a:defRPr lang="en-US" altLang="zh-CN" sz="1400" b="0" i="0" kern="1200" dirty="0">
                <a:solidFill>
                  <a:schemeClr val="accent6"/>
                </a:solidFill>
                <a:latin typeface="+mn-lt"/>
                <a:ea typeface="+mn-ea"/>
                <a:cs typeface="Posterama" panose="020B0504020200020000" pitchFamily="34" charset="0"/>
              </a:defRPr>
            </a:lvl1pPr>
            <a:lvl2pPr>
              <a:defRPr sz="1000"/>
            </a:lvl2pPr>
            <a:lvl3pPr>
              <a:defRPr sz="900"/>
            </a:lvl3pPr>
            <a:lvl4pPr>
              <a:defRPr sz="800"/>
            </a:lvl4pPr>
            <a:lvl5pPr>
              <a:defRPr sz="800"/>
            </a:lvl5pPr>
          </a:lstStyle>
          <a:p>
            <a:pPr marL="0" lvl="0" indent="0" algn="l" defTabSz="914400" rtl="0" eaLnBrk="1" latinLnBrk="0" hangingPunct="1">
              <a:lnSpc>
                <a:spcPct val="90000"/>
              </a:lnSpc>
              <a:spcBef>
                <a:spcPts val="0"/>
              </a:spcBef>
              <a:buFont typeface="Arial" panose="020B0604020202020204" pitchFamily="34" charset="0"/>
              <a:buNone/>
            </a:pPr>
            <a:r>
              <a:rPr lang="en-US" altLang="zh-CN" dirty="0"/>
              <a:t>Click to edit Master text styles </a:t>
            </a:r>
          </a:p>
        </p:txBody>
      </p:sp>
      <p:sp>
        <p:nvSpPr>
          <p:cNvPr id="5" name="Footer Placeholder 4">
            <a:extLst>
              <a:ext uri="{FF2B5EF4-FFF2-40B4-BE49-F238E27FC236}">
                <a16:creationId xmlns:a16="http://schemas.microsoft.com/office/drawing/2014/main" id="{B2964988-2386-5A15-B085-00BD5D58E53C}"/>
              </a:ext>
            </a:extLst>
          </p:cNvPr>
          <p:cNvSpPr>
            <a:spLocks noGrp="1"/>
          </p:cNvSpPr>
          <p:nvPr>
            <p:ph type="ftr" sz="quarter" idx="76"/>
          </p:nvPr>
        </p:nvSpPr>
        <p:spPr/>
        <p:txBody>
          <a:bodyPr>
            <a:noAutofit/>
          </a:bodyPr>
          <a:lstStyle>
            <a:lvl1pPr>
              <a:defRPr>
                <a:solidFill>
                  <a:schemeClr val="accent6"/>
                </a:solidFill>
              </a:defRPr>
            </a:lvl1pPr>
          </a:lstStyle>
          <a:p>
            <a:r>
              <a:rPr lang="en-US"/>
              <a:t>Presentation title</a:t>
            </a:r>
            <a:endParaRPr lang="en-US" dirty="0"/>
          </a:p>
        </p:txBody>
      </p:sp>
      <p:sp>
        <p:nvSpPr>
          <p:cNvPr id="6" name="Slide Number Placeholder 5">
            <a:extLst>
              <a:ext uri="{FF2B5EF4-FFF2-40B4-BE49-F238E27FC236}">
                <a16:creationId xmlns:a16="http://schemas.microsoft.com/office/drawing/2014/main" id="{062CC095-C330-BF75-42CE-50A46EAD82C5}"/>
              </a:ext>
            </a:extLst>
          </p:cNvPr>
          <p:cNvSpPr>
            <a:spLocks noGrp="1"/>
          </p:cNvSpPr>
          <p:nvPr>
            <p:ph type="sldNum" sz="quarter" idx="77"/>
          </p:nvPr>
        </p:nvSpPr>
        <p:spPr/>
        <p:txBody>
          <a:bodyPr>
            <a:noAutofit/>
          </a:bodyPr>
          <a:lstStyle>
            <a:lvl1pPr>
              <a:defRPr b="0">
                <a:solidFill>
                  <a:schemeClr val="accent6"/>
                </a:solidFill>
              </a:defRPr>
            </a:lvl1p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3743117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alpha val="20000"/>
          </a:schemeClr>
        </a:solidFill>
        <a:effectLst/>
      </p:bgPr>
    </p:bg>
    <p:spTree>
      <p:nvGrpSpPr>
        <p:cNvPr id="1" name=""/>
        <p:cNvGrpSpPr/>
        <p:nvPr/>
      </p:nvGrpSpPr>
      <p:grpSpPr>
        <a:xfrm>
          <a:off x="0" y="0"/>
          <a:ext cx="0" cy="0"/>
          <a:chOff x="0" y="0"/>
          <a:chExt cx="0" cy="0"/>
        </a:xfrm>
      </p:grpSpPr>
      <p:sp>
        <p:nvSpPr>
          <p:cNvPr id="4" name="Content placeholder 47">
            <a:extLst>
              <a:ext uri="{FF2B5EF4-FFF2-40B4-BE49-F238E27FC236}">
                <a16:creationId xmlns:a16="http://schemas.microsoft.com/office/drawing/2014/main" id="{28B6388A-37D2-4382-A7FC-9B9A76BDE84D}"/>
              </a:ext>
            </a:extLst>
          </p:cNvPr>
          <p:cNvSpPr>
            <a:spLocks noGrp="1"/>
          </p:cNvSpPr>
          <p:nvPr>
            <p:ph type="sldNum" sz="quarter" idx="4"/>
          </p:nvPr>
        </p:nvSpPr>
        <p:spPr>
          <a:xfrm>
            <a:off x="11194169" y="6217920"/>
            <a:ext cx="458592" cy="365125"/>
          </a:xfrm>
          <a:prstGeom prst="rect">
            <a:avLst/>
          </a:prstGeom>
        </p:spPr>
        <p:txBody>
          <a:bodyPr vert="horz" lIns="91440" tIns="45720" rIns="91440" bIns="45720" rtlCol="0" anchor="ctr">
            <a:noAutofit/>
          </a:bodyPr>
          <a:lstStyle>
            <a:lvl1pPr algn="ctr">
              <a:defRPr sz="1200">
                <a:solidFill>
                  <a:schemeClr val="accent6"/>
                </a:solidFill>
                <a:latin typeface="+mn-lt"/>
              </a:defRPr>
            </a:lvl1pPr>
          </a:lstStyle>
          <a:p>
            <a:fld id="{47FEACEE-25B4-4A2D-B147-27296E36371D}" type="slidenum">
              <a:rPr lang="en-US" altLang="zh-CN" smtClean="0"/>
              <a:pPr/>
              <a:t>‹#›</a:t>
            </a:fld>
            <a:endParaRPr lang="en-US" altLang="zh-CN" dirty="0"/>
          </a:p>
        </p:txBody>
      </p:sp>
      <p:sp>
        <p:nvSpPr>
          <p:cNvPr id="6" name="Text Placeholder 2">
            <a:extLst>
              <a:ext uri="{FF2B5EF4-FFF2-40B4-BE49-F238E27FC236}">
                <a16:creationId xmlns:a16="http://schemas.microsoft.com/office/drawing/2014/main" id="{18CB8A3D-9A54-FD7C-F6A5-B33E6C891A4E}"/>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itle Placeholder 4">
            <a:extLst>
              <a:ext uri="{FF2B5EF4-FFF2-40B4-BE49-F238E27FC236}">
                <a16:creationId xmlns:a16="http://schemas.microsoft.com/office/drawing/2014/main" id="{F38A7675-78A2-B642-22AF-B98514C68B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n-US" noProof="0"/>
              <a:t>Click to edit Master title style</a:t>
            </a:r>
          </a:p>
        </p:txBody>
      </p:sp>
      <p:sp>
        <p:nvSpPr>
          <p:cNvPr id="8" name="Footer Placeholder 7">
            <a:extLst>
              <a:ext uri="{FF2B5EF4-FFF2-40B4-BE49-F238E27FC236}">
                <a16:creationId xmlns:a16="http://schemas.microsoft.com/office/drawing/2014/main" id="{C176125D-E69D-E2ED-1549-3D67DBD487E0}"/>
              </a:ext>
            </a:extLst>
          </p:cNvPr>
          <p:cNvSpPr>
            <a:spLocks noGrp="1"/>
          </p:cNvSpPr>
          <p:nvPr>
            <p:ph type="ftr" sz="quarter" idx="3"/>
          </p:nvPr>
        </p:nvSpPr>
        <p:spPr>
          <a:xfrm>
            <a:off x="484632" y="6217920"/>
            <a:ext cx="4114800" cy="365125"/>
          </a:xfrm>
          <a:prstGeom prst="rect">
            <a:avLst/>
          </a:prstGeom>
        </p:spPr>
        <p:txBody>
          <a:bodyPr vert="horz" lIns="91440" tIns="45720" rIns="91440" bIns="45720" rtlCol="0" anchor="ctr">
            <a:noAutofit/>
          </a:bodyPr>
          <a:lstStyle>
            <a:lvl1pPr algn="l">
              <a:defRPr sz="1200">
                <a:solidFill>
                  <a:schemeClr val="accent6"/>
                </a:solidFill>
                <a:latin typeface="+mn-lt"/>
              </a:defRPr>
            </a:lvl1pPr>
          </a:lstStyle>
          <a:p>
            <a:r>
              <a:rPr lang="en-US"/>
              <a:t>Presentation title</a:t>
            </a:r>
            <a:endParaRPr lang="en-US" dirty="0"/>
          </a:p>
        </p:txBody>
      </p:sp>
    </p:spTree>
    <p:extLst>
      <p:ext uri="{BB962C8B-B14F-4D97-AF65-F5344CB8AC3E}">
        <p14:creationId xmlns:p14="http://schemas.microsoft.com/office/powerpoint/2010/main" val="2020574204"/>
      </p:ext>
    </p:extLst>
  </p:cSld>
  <p:clrMap bg1="lt1" tx1="dk1" bg2="lt2" tx2="dk2" accent1="accent1" accent2="accent2" accent3="accent3" accent4="accent4" accent5="accent5" accent6="accent6" hlink="hlink" folHlink="folHlink"/>
  <p:sldLayoutIdLst>
    <p:sldLayoutId id="2147483667" r:id="rId1"/>
    <p:sldLayoutId id="2147483652" r:id="rId2"/>
    <p:sldLayoutId id="2147483651" r:id="rId3"/>
    <p:sldLayoutId id="2147483653" r:id="rId4"/>
    <p:sldLayoutId id="2147483654" r:id="rId5"/>
    <p:sldLayoutId id="2147483655" r:id="rId6"/>
    <p:sldLayoutId id="2147483656" r:id="rId7"/>
    <p:sldLayoutId id="2147483657" r:id="rId8"/>
    <p:sldLayoutId id="2147483658" r:id="rId9"/>
    <p:sldLayoutId id="2147483659" r:id="rId10"/>
    <p:sldLayoutId id="2147483668" r:id="rId11"/>
    <p:sldLayoutId id="2147483661" r:id="rId12"/>
    <p:sldLayoutId id="2147483662" r:id="rId13"/>
    <p:sldLayoutId id="2147483663" r:id="rId14"/>
    <p:sldLayoutId id="2147483664" r:id="rId15"/>
    <p:sldLayoutId id="2147483665" r:id="rId16"/>
  </p:sldLayoutIdLst>
  <p:hf hdr="0" dt="0"/>
  <p:txStyles>
    <p:titleStyle>
      <a:lvl1pPr algn="l" defTabSz="914400" rtl="0" eaLnBrk="1" latinLnBrk="0" hangingPunct="1">
        <a:lnSpc>
          <a:spcPct val="90000"/>
        </a:lnSpc>
        <a:spcBef>
          <a:spcPct val="0"/>
        </a:spcBef>
        <a:buNone/>
        <a:defRPr sz="4400" b="1" kern="1200">
          <a:solidFill>
            <a:schemeClr val="accent6"/>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32" userDrawn="1">
          <p15:clr>
            <a:srgbClr val="F26B43"/>
          </p15:clr>
        </p15:guide>
        <p15:guide id="2" pos="3840" userDrawn="1">
          <p15:clr>
            <a:srgbClr val="F26B43"/>
          </p15:clr>
        </p15:guide>
        <p15:guide id="3" pos="5640" userDrawn="1">
          <p15:clr>
            <a:srgbClr val="F26B43"/>
          </p15:clr>
        </p15:guide>
        <p15:guide id="4" pos="1656" userDrawn="1">
          <p15:clr>
            <a:srgbClr val="F26B43"/>
          </p15:clr>
        </p15:guide>
        <p15:guide id="5" pos="5208"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xml"/><Relationship Id="rId7" Type="http://schemas.openxmlformats.org/officeDocument/2006/relationships/image" Target="../media/image2.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hyperlink" Target="https://creativecommons.org/licenses/by/4.0/" TargetMode="External"/><Relationship Id="rId5" Type="http://schemas.openxmlformats.org/officeDocument/2006/relationships/image" Target="../media/image1.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3.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1.xml"/><Relationship Id="rId7" Type="http://schemas.openxmlformats.org/officeDocument/2006/relationships/image" Target="../media/image3.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hyperlink" Target="https://www.uottawa.ca/library/news-all/textbook-broke-winter-2023" TargetMode="External"/><Relationship Id="rId5" Type="http://schemas.openxmlformats.org/officeDocument/2006/relationships/hyperlink" Target="https://www.uottawa.ca/library/textbookbroke" TargetMode="Externa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hyperlink" Target="https://oerknowledgecloud.org/sites/oerknowledgecloud.org/files/2016%20Student%20Textbook%20Survey.pdf" TargetMode="External"/><Relationship Id="rId3" Type="http://schemas.openxmlformats.org/officeDocument/2006/relationships/slideLayout" Target="../slideLayouts/slideLayout4.xml"/><Relationship Id="rId7" Type="http://schemas.openxmlformats.org/officeDocument/2006/relationships/hyperlink" Target="https://www.youtube.com/watch?v=6w3TjDqVGs8" TargetMode="Externa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10.jpg"/><Relationship Id="rId11" Type="http://schemas.openxmlformats.org/officeDocument/2006/relationships/image" Target="../media/image3.png"/><Relationship Id="rId5" Type="http://schemas.openxmlformats.org/officeDocument/2006/relationships/image" Target="../media/image9.jpg"/><Relationship Id="rId10" Type="http://schemas.openxmlformats.org/officeDocument/2006/relationships/hyperlink" Target="https://captimes.com/news/local/education/study-65-of-college-students-skip-textbook-purchases-during-pandemic/article_ad40bb22-058b-5b6f-8e85-7a7681245128.html" TargetMode="External"/><Relationship Id="rId4" Type="http://schemas.openxmlformats.org/officeDocument/2006/relationships/notesSlide" Target="../notesSlides/notesSlide12.xml"/><Relationship Id="rId9" Type="http://schemas.openxmlformats.org/officeDocument/2006/relationships/hyperlink" Target="https://www.lib.uoguelph.ca/sites/default/files/uofg_student_textbooksurvey_report.pdf" TargetMode="Externa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3.png"/><Relationship Id="rId5" Type="http://schemas.openxmlformats.org/officeDocument/2006/relationships/image" Target="../media/image11.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8" Type="http://schemas.openxmlformats.org/officeDocument/2006/relationships/image" Target="../media/image3.png"/><Relationship Id="rId3" Type="http://schemas.microsoft.com/office/2007/relationships/media" Target="../media/media15.m4a"/><Relationship Id="rId7" Type="http://schemas.openxmlformats.org/officeDocument/2006/relationships/image" Target="../media/image12.jpeg"/><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notesSlide" Target="../notesSlides/notesSlide14.xml"/><Relationship Id="rId5" Type="http://schemas.openxmlformats.org/officeDocument/2006/relationships/slideLayout" Target="../slideLayouts/slideLayout3.xml"/><Relationship Id="rId4" Type="http://schemas.openxmlformats.org/officeDocument/2006/relationships/audio" Target="../media/media15.m4a"/></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3.png"/><Relationship Id="rId5" Type="http://schemas.openxmlformats.org/officeDocument/2006/relationships/image" Target="../media/image13.jpe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3.png"/><Relationship Id="rId5" Type="http://schemas.openxmlformats.org/officeDocument/2006/relationships/image" Target="../media/image13.jpe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3.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3.png"/><Relationship Id="rId5" Type="http://schemas.openxmlformats.org/officeDocument/2006/relationships/image" Target="../media/image13.jpe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3.png"/><Relationship Id="rId5" Type="http://schemas.openxmlformats.org/officeDocument/2006/relationships/image" Target="../media/image13.jpe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8.xml"/><Relationship Id="rId7" Type="http://schemas.openxmlformats.org/officeDocument/2006/relationships/image" Target="../media/image6.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3.png"/><Relationship Id="rId5" Type="http://schemas.openxmlformats.org/officeDocument/2006/relationships/image" Target="../media/image13.jpe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3.png"/><Relationship Id="rId5" Type="http://schemas.openxmlformats.org/officeDocument/2006/relationships/image" Target="../media/image14.jp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3.png"/><Relationship Id="rId5" Type="http://schemas.openxmlformats.org/officeDocument/2006/relationships/image" Target="../media/image15.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3.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3.png"/><Relationship Id="rId5" Type="http://schemas.openxmlformats.org/officeDocument/2006/relationships/hyperlink" Target="https://twinery.org/" TargetMode="External"/><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3.png"/><Relationship Id="rId5" Type="http://schemas.openxmlformats.org/officeDocument/2006/relationships/image" Target="../media/image13.jpe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3.png"/><Relationship Id="rId5" Type="http://schemas.openxmlformats.org/officeDocument/2006/relationships/image" Target="../media/image13.jpe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3.png"/><Relationship Id="rId5" Type="http://schemas.openxmlformats.org/officeDocument/2006/relationships/image" Target="../media/image16.jp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3.png"/><Relationship Id="rId5" Type="http://schemas.openxmlformats.org/officeDocument/2006/relationships/image" Target="../media/image17.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3.png"/><Relationship Id="rId5" Type="http://schemas.openxmlformats.org/officeDocument/2006/relationships/image" Target="../media/image18.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3.png"/><Relationship Id="rId5" Type="http://schemas.openxmlformats.org/officeDocument/2006/relationships/image" Target="../media/image7.jp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3.png"/><Relationship Id="rId5" Type="http://schemas.openxmlformats.org/officeDocument/2006/relationships/image" Target="../media/image19.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3.png"/><Relationship Id="rId5" Type="http://schemas.openxmlformats.org/officeDocument/2006/relationships/image" Target="../media/image20.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3.png"/><Relationship Id="rId5" Type="http://schemas.openxmlformats.org/officeDocument/2006/relationships/image" Target="../media/image21.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image" Target="../media/image3.png"/><Relationship Id="rId5" Type="http://schemas.openxmlformats.org/officeDocument/2006/relationships/image" Target="../media/image22.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35.m4a"/><Relationship Id="rId1" Type="http://schemas.microsoft.com/office/2007/relationships/media" Target="../media/media35.m4a"/><Relationship Id="rId6" Type="http://schemas.openxmlformats.org/officeDocument/2006/relationships/image" Target="../media/image3.png"/><Relationship Id="rId5" Type="http://schemas.openxmlformats.org/officeDocument/2006/relationships/image" Target="../media/image23.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1.xml"/><Relationship Id="rId7" Type="http://schemas.openxmlformats.org/officeDocument/2006/relationships/image" Target="../media/image3.png"/><Relationship Id="rId2" Type="http://schemas.openxmlformats.org/officeDocument/2006/relationships/audio" Target="../media/media36.m4a"/><Relationship Id="rId1" Type="http://schemas.microsoft.com/office/2007/relationships/media" Target="../media/media36.m4a"/><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7.m4a"/><Relationship Id="rId1" Type="http://schemas.microsoft.com/office/2007/relationships/media" Target="../media/media37.m4a"/><Relationship Id="rId5" Type="http://schemas.openxmlformats.org/officeDocument/2006/relationships/image" Target="../media/image3.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38.m4a"/><Relationship Id="rId1" Type="http://schemas.microsoft.com/office/2007/relationships/media" Target="../media/media38.m4a"/><Relationship Id="rId5" Type="http://schemas.openxmlformats.org/officeDocument/2006/relationships/image" Target="../media/image3.png"/><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8" Type="http://schemas.openxmlformats.org/officeDocument/2006/relationships/hyperlink" Target="mailto:Melanie.brunet@uottawa.ca" TargetMode="External"/><Relationship Id="rId3" Type="http://schemas.openxmlformats.org/officeDocument/2006/relationships/slideLayout" Target="../slideLayouts/slideLayout16.xml"/><Relationship Id="rId7" Type="http://schemas.openxmlformats.org/officeDocument/2006/relationships/image" Target="../media/image27.jpeg"/><Relationship Id="rId2" Type="http://schemas.openxmlformats.org/officeDocument/2006/relationships/audio" Target="../media/media39.m4a"/><Relationship Id="rId1" Type="http://schemas.microsoft.com/office/2007/relationships/media" Target="../media/media39.m4a"/><Relationship Id="rId6" Type="http://schemas.openxmlformats.org/officeDocument/2006/relationships/image" Target="../media/image26.jpeg"/><Relationship Id="rId5" Type="http://schemas.openxmlformats.org/officeDocument/2006/relationships/image" Target="../media/image25.jpeg"/><Relationship Id="rId10" Type="http://schemas.openxmlformats.org/officeDocument/2006/relationships/image" Target="../media/image3.png"/><Relationship Id="rId4" Type="http://schemas.openxmlformats.org/officeDocument/2006/relationships/notesSlide" Target="../notesSlides/notesSlide38.xml"/><Relationship Id="rId9" Type="http://schemas.openxmlformats.org/officeDocument/2006/relationships/image" Target="../media/image28.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3.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3.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3.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3.png"/><Relationship Id="rId5" Type="http://schemas.openxmlformats.org/officeDocument/2006/relationships/image" Target="../media/image8.jp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3A3B864-5E85-99D2-93E5-5CA1F4F35DC7}"/>
              </a:ext>
            </a:extLst>
          </p:cNvPr>
          <p:cNvSpPr>
            <a:spLocks noGrp="1"/>
          </p:cNvSpPr>
          <p:nvPr>
            <p:ph type="title"/>
          </p:nvPr>
        </p:nvSpPr>
        <p:spPr>
          <a:xfrm>
            <a:off x="1484765" y="1986926"/>
            <a:ext cx="5289346" cy="2057441"/>
          </a:xfrm>
        </p:spPr>
        <p:txBody>
          <a:bodyPr/>
          <a:lstStyle/>
          <a:p>
            <a:r>
              <a:rPr lang="en-US" altLang="zh-CN" sz="3800" dirty="0">
                <a:latin typeface="Posterama Text SemiBold"/>
              </a:rPr>
              <a:t>Pick a Path OER Game: Helping Students Find Affordable Course Materials</a:t>
            </a:r>
            <a:endParaRPr lang="en-US" sz="3800" dirty="0">
              <a:latin typeface="Posterama Text SemiBold"/>
            </a:endParaRPr>
          </a:p>
        </p:txBody>
      </p:sp>
      <p:sp>
        <p:nvSpPr>
          <p:cNvPr id="9" name="Text Placeholder 8">
            <a:extLst>
              <a:ext uri="{FF2B5EF4-FFF2-40B4-BE49-F238E27FC236}">
                <a16:creationId xmlns:a16="http://schemas.microsoft.com/office/drawing/2014/main" id="{485E0237-B9A1-0B58-E0AA-05EF84817EB4}"/>
              </a:ext>
            </a:extLst>
          </p:cNvPr>
          <p:cNvSpPr>
            <a:spLocks noGrp="1"/>
          </p:cNvSpPr>
          <p:nvPr>
            <p:ph type="body" sz="quarter" idx="28"/>
          </p:nvPr>
        </p:nvSpPr>
        <p:spPr>
          <a:xfrm>
            <a:off x="1601366" y="4172084"/>
            <a:ext cx="4373070" cy="1108786"/>
          </a:xfrm>
        </p:spPr>
        <p:txBody>
          <a:bodyPr/>
          <a:lstStyle/>
          <a:p>
            <a:r>
              <a:rPr lang="en-US" dirty="0" err="1"/>
              <a:t>Mélanie</a:t>
            </a:r>
            <a:r>
              <a:rPr lang="en-US" dirty="0"/>
              <a:t> Brunet, Savannah </a:t>
            </a:r>
            <a:r>
              <a:rPr lang="en-US" dirty="0" err="1"/>
              <a:t>Gorbahn</a:t>
            </a:r>
            <a:r>
              <a:rPr lang="en-US" dirty="0"/>
              <a:t>, and Tyler Stephens</a:t>
            </a:r>
          </a:p>
          <a:p>
            <a:r>
              <a:rPr lang="en-US" dirty="0"/>
              <a:t>University of Ottawa Library</a:t>
            </a:r>
          </a:p>
        </p:txBody>
      </p:sp>
      <p:pic>
        <p:nvPicPr>
          <p:cNvPr id="30" name="Picture placeholder 29" descr="A person carrying a large stack of books">
            <a:extLst>
              <a:ext uri="{FF2B5EF4-FFF2-40B4-BE49-F238E27FC236}">
                <a16:creationId xmlns:a16="http://schemas.microsoft.com/office/drawing/2014/main" id="{18C88B4D-F554-49C2-A23C-DFE94D4C835B}"/>
              </a:ext>
              <a:ext uri="{C183D7F6-B498-43B3-948B-1728B52AA6E4}">
                <adec:decorative xmlns:adec="http://schemas.microsoft.com/office/drawing/2017/decorative" val="0"/>
              </a:ext>
            </a:extLst>
          </p:cNvPr>
          <p:cNvPicPr>
            <a:picLocks noGrp="1" noChangeAspect="1"/>
          </p:cNvPicPr>
          <p:nvPr>
            <p:ph type="pic" sz="quarter" idx="47"/>
          </p:nvPr>
        </p:nvPicPr>
        <p:blipFill rotWithShape="1">
          <a:blip r:embed="rId5"/>
          <a:srcRect l="20" t="13765" b="-121"/>
          <a:stretch/>
        </p:blipFill>
        <p:spPr>
          <a:xfrm>
            <a:off x="6742558" y="821836"/>
            <a:ext cx="4404624" cy="5066346"/>
          </a:xfrm>
        </p:spPr>
      </p:pic>
      <p:sp>
        <p:nvSpPr>
          <p:cNvPr id="10" name="Freeform: Shape 11">
            <a:extLst>
              <a:ext uri="{FF2B5EF4-FFF2-40B4-BE49-F238E27FC236}">
                <a16:creationId xmlns:a16="http://schemas.microsoft.com/office/drawing/2014/main" id="{01A79B69-242C-3AEB-4A42-7A606A54C63A}"/>
              </a:ext>
              <a:ext uri="{C183D7F6-B498-43B3-948B-1728B52AA6E4}">
                <adec:decorative xmlns:adec="http://schemas.microsoft.com/office/drawing/2017/decorative" val="1"/>
              </a:ext>
            </a:extLst>
          </p:cNvPr>
          <p:cNvSpPr/>
          <p:nvPr/>
        </p:nvSpPr>
        <p:spPr>
          <a:xfrm>
            <a:off x="9857505" y="838985"/>
            <a:ext cx="1637958" cy="1873859"/>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8682" h="5032188">
                <a:moveTo>
                  <a:pt x="2187388" y="0"/>
                </a:moveTo>
                <a:lnTo>
                  <a:pt x="4386729" y="1261035"/>
                </a:lnTo>
                <a:cubicBezTo>
                  <a:pt x="4390713" y="2103718"/>
                  <a:pt x="4394698" y="2946400"/>
                  <a:pt x="4398682" y="3789083"/>
                </a:cubicBezTo>
                <a:lnTo>
                  <a:pt x="2193365" y="5032188"/>
                </a:lnTo>
                <a:lnTo>
                  <a:pt x="0" y="3783106"/>
                </a:lnTo>
                <a:lnTo>
                  <a:pt x="0" y="1267012"/>
                </a:lnTo>
                <a:lnTo>
                  <a:pt x="2187388" y="0"/>
                </a:lnTo>
                <a:close/>
              </a:path>
            </a:pathLst>
          </a:custGeom>
          <a:noFill/>
          <a:ln w="19050" cap="flat" cmpd="sng" algn="ctr">
            <a:solidFill>
              <a:schemeClr val="tx2">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Posterama Text SemiBold"/>
              <a:ea typeface="+mn-ea"/>
              <a:cs typeface="+mn-cs"/>
            </a:endParaRPr>
          </a:p>
        </p:txBody>
      </p:sp>
      <p:sp>
        <p:nvSpPr>
          <p:cNvPr id="14" name="Freeform: Shape 11">
            <a:extLst>
              <a:ext uri="{FF2B5EF4-FFF2-40B4-BE49-F238E27FC236}">
                <a16:creationId xmlns:a16="http://schemas.microsoft.com/office/drawing/2014/main" id="{E5D4DE6D-89C8-6FFF-287D-3F3BAD416CA1}"/>
              </a:ext>
              <a:ext uri="{C183D7F6-B498-43B3-948B-1728B52AA6E4}">
                <adec:decorative xmlns:adec="http://schemas.microsoft.com/office/drawing/2017/decorative" val="1"/>
              </a:ext>
            </a:extLst>
          </p:cNvPr>
          <p:cNvSpPr/>
          <p:nvPr/>
        </p:nvSpPr>
        <p:spPr>
          <a:xfrm>
            <a:off x="5974436" y="3694919"/>
            <a:ext cx="1637958" cy="1873859"/>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8682" h="5032188">
                <a:moveTo>
                  <a:pt x="2187388" y="0"/>
                </a:moveTo>
                <a:lnTo>
                  <a:pt x="4386729" y="1261035"/>
                </a:lnTo>
                <a:cubicBezTo>
                  <a:pt x="4390713" y="2103718"/>
                  <a:pt x="4394698" y="2946400"/>
                  <a:pt x="4398682" y="3789083"/>
                </a:cubicBezTo>
                <a:lnTo>
                  <a:pt x="2193365" y="5032188"/>
                </a:lnTo>
                <a:lnTo>
                  <a:pt x="0" y="3783106"/>
                </a:lnTo>
                <a:lnTo>
                  <a:pt x="0" y="1267012"/>
                </a:lnTo>
                <a:lnTo>
                  <a:pt x="2187388" y="0"/>
                </a:lnTo>
                <a:close/>
              </a:path>
            </a:pathLst>
          </a:custGeom>
          <a:solidFill>
            <a:schemeClr val="accent4">
              <a:lumMod val="60000"/>
              <a:lumOff val="40000"/>
              <a:alpha val="50196"/>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Posterama Text SemiBold"/>
              <a:ea typeface="+mn-ea"/>
              <a:cs typeface="+mn-cs"/>
            </a:endParaRPr>
          </a:p>
        </p:txBody>
      </p:sp>
      <p:sp>
        <p:nvSpPr>
          <p:cNvPr id="4" name="TextBox 3">
            <a:extLst>
              <a:ext uri="{FF2B5EF4-FFF2-40B4-BE49-F238E27FC236}">
                <a16:creationId xmlns:a16="http://schemas.microsoft.com/office/drawing/2014/main" id="{03A9ED64-E4AF-31A1-D58C-2AAB2548F77E}"/>
              </a:ext>
            </a:extLst>
          </p:cNvPr>
          <p:cNvSpPr txBox="1"/>
          <p:nvPr/>
        </p:nvSpPr>
        <p:spPr>
          <a:xfrm>
            <a:off x="1484765" y="947957"/>
            <a:ext cx="3542958" cy="369332"/>
          </a:xfrm>
          <a:prstGeom prst="rect">
            <a:avLst/>
          </a:prstGeom>
        </p:spPr>
        <p:txBody>
          <a:bodyPr wrap="none" rtlCol="0">
            <a:spAutoFit/>
          </a:bodyPr>
          <a:lstStyle/>
          <a:p>
            <a:pPr marL="0" indent="0" algn="ctr">
              <a:lnSpc>
                <a:spcPct val="100000"/>
              </a:lnSpc>
              <a:spcBef>
                <a:spcPts val="0"/>
              </a:spcBef>
              <a:buFontTx/>
              <a:buNone/>
            </a:pPr>
            <a:r>
              <a:rPr lang="fr-CA" sz="1800" dirty="0">
                <a:solidFill>
                  <a:schemeClr val="accent6"/>
                </a:solidFill>
                <a:ea typeface="微软雅黑"/>
                <a:cs typeface="Posterama" panose="020B0504020200020000" pitchFamily="34" charset="0"/>
              </a:rPr>
              <a:t>Open </a:t>
            </a:r>
            <a:r>
              <a:rPr lang="fr-CA" sz="1800" dirty="0" err="1">
                <a:solidFill>
                  <a:schemeClr val="accent6"/>
                </a:solidFill>
                <a:ea typeface="微软雅黑"/>
                <a:cs typeface="Posterama" panose="020B0504020200020000" pitchFamily="34" charset="0"/>
              </a:rPr>
              <a:t>Education</a:t>
            </a:r>
            <a:r>
              <a:rPr lang="fr-CA" sz="1800" dirty="0">
                <a:solidFill>
                  <a:schemeClr val="accent6"/>
                </a:solidFill>
                <a:ea typeface="微软雅黑"/>
                <a:cs typeface="Posterama" panose="020B0504020200020000" pitchFamily="34" charset="0"/>
              </a:rPr>
              <a:t> </a:t>
            </a:r>
            <a:r>
              <a:rPr lang="fr-CA" sz="1800" dirty="0" err="1">
                <a:solidFill>
                  <a:schemeClr val="accent6"/>
                </a:solidFill>
                <a:ea typeface="微软雅黑"/>
                <a:cs typeface="Posterama" panose="020B0504020200020000" pitchFamily="34" charset="0"/>
              </a:rPr>
              <a:t>Conference</a:t>
            </a:r>
            <a:r>
              <a:rPr lang="fr-CA" sz="1800" dirty="0">
                <a:solidFill>
                  <a:schemeClr val="accent6"/>
                </a:solidFill>
                <a:ea typeface="微软雅黑"/>
                <a:cs typeface="Posterama" panose="020B0504020200020000" pitchFamily="34" charset="0"/>
              </a:rPr>
              <a:t> 2023</a:t>
            </a:r>
            <a:endParaRPr lang="en-CA" sz="1800" dirty="0">
              <a:solidFill>
                <a:schemeClr val="accent6"/>
              </a:solidFill>
              <a:ea typeface="微软雅黑"/>
              <a:cs typeface="Posterama" panose="020B0504020200020000" pitchFamily="34" charset="0"/>
            </a:endParaRPr>
          </a:p>
        </p:txBody>
      </p:sp>
      <p:sp>
        <p:nvSpPr>
          <p:cNvPr id="5" name="Google Shape;82;p15">
            <a:extLst>
              <a:ext uri="{FF2B5EF4-FFF2-40B4-BE49-F238E27FC236}">
                <a16:creationId xmlns:a16="http://schemas.microsoft.com/office/drawing/2014/main" id="{6C0005BB-1259-9020-F3D7-58AF9A3FEB32}"/>
              </a:ext>
            </a:extLst>
          </p:cNvPr>
          <p:cNvSpPr txBox="1"/>
          <p:nvPr/>
        </p:nvSpPr>
        <p:spPr>
          <a:xfrm>
            <a:off x="2908101" y="6479879"/>
            <a:ext cx="8205996" cy="21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dirty="0">
                <a:solidFill>
                  <a:schemeClr val="dk1"/>
                </a:solidFill>
                <a:ea typeface="Titillium Web"/>
                <a:cs typeface="Titillium Web"/>
                <a:sym typeface="Titillium Web"/>
              </a:rPr>
              <a:t>Unless otherwise specified, the contents of this presentation are made available under a </a:t>
            </a:r>
            <a:r>
              <a:rPr lang="en" sz="1000" u="sng" dirty="0">
                <a:solidFill>
                  <a:schemeClr val="accent1"/>
                </a:solidFill>
                <a:ea typeface="Titillium Web"/>
                <a:cs typeface="Titillium Web"/>
                <a:sym typeface="Titillium Web"/>
                <a:hlinkClick r:id="rId6">
                  <a:extLst>
                    <a:ext uri="{A12FA001-AC4F-418D-AE19-62706E023703}">
                      <ahyp:hlinkClr xmlns:ahyp="http://schemas.microsoft.com/office/drawing/2018/hyperlinkcolor" val="tx"/>
                    </a:ext>
                  </a:extLst>
                </a:hlinkClick>
              </a:rPr>
              <a:t>Creative Commons Attribution 4.0 International licence</a:t>
            </a:r>
            <a:r>
              <a:rPr lang="en" sz="1000" dirty="0">
                <a:solidFill>
                  <a:schemeClr val="dk1"/>
                </a:solidFill>
                <a:ea typeface="Titillium Web"/>
                <a:cs typeface="Titillium Web"/>
                <a:sym typeface="Titillium Web"/>
              </a:rPr>
              <a:t> </a:t>
            </a:r>
            <a:endParaRPr sz="1000" dirty="0">
              <a:solidFill>
                <a:schemeClr val="dk1"/>
              </a:solidFill>
              <a:ea typeface="Titillium Web"/>
              <a:cs typeface="Titillium Web"/>
              <a:sym typeface="Titillium Web"/>
            </a:endParaRPr>
          </a:p>
        </p:txBody>
      </p:sp>
      <p:pic>
        <p:nvPicPr>
          <p:cNvPr id="8" name="Picture 7" descr="A grey and black sign with a person in a circle&#10;&#10;Description automatically generated">
            <a:extLst>
              <a:ext uri="{FF2B5EF4-FFF2-40B4-BE49-F238E27FC236}">
                <a16:creationId xmlns:a16="http://schemas.microsoft.com/office/drawing/2014/main" id="{89437521-6F49-1924-F364-3AF8DC85AD93}"/>
              </a:ext>
            </a:extLst>
          </p:cNvPr>
          <p:cNvPicPr>
            <a:picLocks noChangeAspect="1"/>
          </p:cNvPicPr>
          <p:nvPr/>
        </p:nvPicPr>
        <p:blipFill>
          <a:blip r:embed="rId7"/>
          <a:stretch>
            <a:fillRect/>
          </a:stretch>
        </p:blipFill>
        <p:spPr>
          <a:xfrm>
            <a:off x="1680690" y="6300871"/>
            <a:ext cx="1227411" cy="429442"/>
          </a:xfrm>
          <a:prstGeom prst="rect">
            <a:avLst/>
          </a:prstGeom>
        </p:spPr>
      </p:pic>
      <p:pic>
        <p:nvPicPr>
          <p:cNvPr id="16" name="Audio 15">
            <a:hlinkClick r:id="" action="ppaction://media"/>
            <a:extLst>
              <a:ext uri="{FF2B5EF4-FFF2-40B4-BE49-F238E27FC236}">
                <a16:creationId xmlns:a16="http://schemas.microsoft.com/office/drawing/2014/main" id="{D4B6DCD3-ADED-6203-0EF1-C41C0DC5161F}"/>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843277" y="5522764"/>
            <a:ext cx="1985655" cy="1985655"/>
          </a:xfrm>
          <a:prstGeom prst="ellipse">
            <a:avLst/>
          </a:prstGeom>
        </p:spPr>
      </p:pic>
    </p:spTree>
    <p:extLst>
      <p:ext uri="{BB962C8B-B14F-4D97-AF65-F5344CB8AC3E}">
        <p14:creationId xmlns:p14="http://schemas.microsoft.com/office/powerpoint/2010/main" val="3898447929"/>
      </p:ext>
    </p:extLst>
  </p:cSld>
  <p:clrMapOvr>
    <a:masterClrMapping/>
  </p:clrMapOvr>
  <mc:AlternateContent xmlns:mc="http://schemas.openxmlformats.org/markup-compatibility/2006" xmlns:p14="http://schemas.microsoft.com/office/powerpoint/2010/main">
    <mc:Choice Requires="p14">
      <p:transition spd="slow" p14:dur="2000" advTm="10564"/>
    </mc:Choice>
    <mc:Fallback xmlns="">
      <p:transition spd="slow" advTm="105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37">
            <a:extLst>
              <a:ext uri="{FF2B5EF4-FFF2-40B4-BE49-F238E27FC236}">
                <a16:creationId xmlns:a16="http://schemas.microsoft.com/office/drawing/2014/main" id="{478CB64C-71AF-6B72-8069-000DD250502E}"/>
              </a:ext>
            </a:extLst>
          </p:cNvPr>
          <p:cNvSpPr>
            <a:spLocks noGrp="1"/>
          </p:cNvSpPr>
          <p:nvPr>
            <p:ph type="title"/>
          </p:nvPr>
        </p:nvSpPr>
        <p:spPr>
          <a:xfrm>
            <a:off x="-109330" y="119002"/>
            <a:ext cx="12410660" cy="1325563"/>
          </a:xfrm>
        </p:spPr>
        <p:txBody>
          <a:bodyPr/>
          <a:lstStyle/>
          <a:p>
            <a:r>
              <a:rPr lang="en-US" sz="4000" dirty="0"/>
              <a:t>Textbook costs and reported spending in 2022-2023</a:t>
            </a:r>
            <a:r>
              <a:rPr lang="en-US" sz="3200" b="0" dirty="0"/>
              <a:t>*</a:t>
            </a:r>
            <a:endParaRPr lang="en-US" sz="4000" b="0" dirty="0"/>
          </a:p>
        </p:txBody>
      </p:sp>
      <p:sp>
        <p:nvSpPr>
          <p:cNvPr id="5" name="Slide Number Placeholder 4">
            <a:extLst>
              <a:ext uri="{FF2B5EF4-FFF2-40B4-BE49-F238E27FC236}">
                <a16:creationId xmlns:a16="http://schemas.microsoft.com/office/drawing/2014/main" id="{64FC7183-3EBB-B8D1-A66D-964D3C3A7DA8}"/>
              </a:ext>
            </a:extLst>
          </p:cNvPr>
          <p:cNvSpPr>
            <a:spLocks noGrp="1"/>
          </p:cNvSpPr>
          <p:nvPr>
            <p:ph type="sldNum" sz="quarter" idx="55"/>
          </p:nvPr>
        </p:nvSpPr>
        <p:spPr/>
        <p:txBody>
          <a:bodyPr/>
          <a:lstStyle/>
          <a:p>
            <a:fld id="{47FEACEE-25B4-4A2D-B147-27296E36371D}" type="slidenum">
              <a:rPr lang="en-US" altLang="zh-CN" noProof="0" smtClean="0"/>
              <a:pPr/>
              <a:t>10</a:t>
            </a:fld>
            <a:endParaRPr lang="en-US" altLang="zh-CN" noProof="0" dirty="0"/>
          </a:p>
        </p:txBody>
      </p:sp>
      <p:sp>
        <p:nvSpPr>
          <p:cNvPr id="2" name="TextBox 1">
            <a:extLst>
              <a:ext uri="{FF2B5EF4-FFF2-40B4-BE49-F238E27FC236}">
                <a16:creationId xmlns:a16="http://schemas.microsoft.com/office/drawing/2014/main" id="{F38CB5B2-3E91-D895-73C9-AA1FC5A4ECE5}"/>
              </a:ext>
            </a:extLst>
          </p:cNvPr>
          <p:cNvSpPr txBox="1"/>
          <p:nvPr/>
        </p:nvSpPr>
        <p:spPr>
          <a:xfrm>
            <a:off x="1485735" y="5373801"/>
            <a:ext cx="3259226" cy="369332"/>
          </a:xfrm>
          <a:prstGeom prst="rect">
            <a:avLst/>
          </a:prstGeom>
        </p:spPr>
        <p:txBody>
          <a:bodyPr wrap="none" rtlCol="0">
            <a:spAutoFit/>
          </a:bodyPr>
          <a:lstStyle/>
          <a:p>
            <a:pPr marL="0" indent="0" algn="ctr">
              <a:lnSpc>
                <a:spcPct val="100000"/>
              </a:lnSpc>
              <a:spcBef>
                <a:spcPts val="0"/>
              </a:spcBef>
              <a:buFontTx/>
              <a:buNone/>
            </a:pPr>
            <a:r>
              <a:rPr lang="fr-CA" dirty="0">
                <a:solidFill>
                  <a:schemeClr val="accent6"/>
                </a:solidFill>
                <a:latin typeface="Posterama" panose="020B0504020200020000" pitchFamily="34" charset="0"/>
                <a:ea typeface="微软雅黑"/>
                <a:cs typeface="Posterama" panose="020B0504020200020000" pitchFamily="34" charset="0"/>
              </a:rPr>
              <a:t>*</a:t>
            </a:r>
            <a:r>
              <a:rPr lang="fr-CA" sz="1600" dirty="0">
                <a:solidFill>
                  <a:schemeClr val="accent6"/>
                </a:solidFill>
                <a:latin typeface="Posterama" panose="020B0504020200020000" pitchFamily="34" charset="0"/>
                <a:ea typeface="微软雅黑"/>
                <a:cs typeface="Posterama" panose="020B0504020200020000" pitchFamily="34" charset="0"/>
              </a:rPr>
              <a:t>All </a:t>
            </a:r>
            <a:r>
              <a:rPr lang="fr-CA" sz="1600" dirty="0" err="1">
                <a:solidFill>
                  <a:schemeClr val="accent6"/>
                </a:solidFill>
                <a:latin typeface="Posterama" panose="020B0504020200020000" pitchFamily="34" charset="0"/>
                <a:ea typeface="微软雅黑"/>
                <a:cs typeface="Posterama" panose="020B0504020200020000" pitchFamily="34" charset="0"/>
              </a:rPr>
              <a:t>amounts</a:t>
            </a:r>
            <a:r>
              <a:rPr lang="fr-CA" sz="1600" dirty="0">
                <a:solidFill>
                  <a:schemeClr val="accent6"/>
                </a:solidFill>
                <a:latin typeface="Posterama" panose="020B0504020200020000" pitchFamily="34" charset="0"/>
                <a:ea typeface="微软雅黑"/>
                <a:cs typeface="Posterama" panose="020B0504020200020000" pitchFamily="34" charset="0"/>
              </a:rPr>
              <a:t> in Canadian dollars</a:t>
            </a:r>
            <a:endParaRPr lang="en-CA" sz="1600" dirty="0">
              <a:solidFill>
                <a:schemeClr val="accent6"/>
              </a:solidFill>
              <a:latin typeface="Posterama" panose="020B0504020200020000" pitchFamily="34" charset="0"/>
              <a:ea typeface="微软雅黑"/>
              <a:cs typeface="Posterama" panose="020B0504020200020000" pitchFamily="34" charset="0"/>
            </a:endParaRPr>
          </a:p>
        </p:txBody>
      </p:sp>
      <p:sp>
        <p:nvSpPr>
          <p:cNvPr id="3" name="TextBox 2">
            <a:extLst>
              <a:ext uri="{FF2B5EF4-FFF2-40B4-BE49-F238E27FC236}">
                <a16:creationId xmlns:a16="http://schemas.microsoft.com/office/drawing/2014/main" id="{F408AECA-C6A0-ED4D-00DF-3B44210FE680}"/>
              </a:ext>
            </a:extLst>
          </p:cNvPr>
          <p:cNvSpPr txBox="1"/>
          <p:nvPr/>
        </p:nvSpPr>
        <p:spPr>
          <a:xfrm>
            <a:off x="1485736" y="6064326"/>
            <a:ext cx="4115306" cy="553998"/>
          </a:xfrm>
          <a:prstGeom prst="rect">
            <a:avLst/>
          </a:prstGeom>
        </p:spPr>
        <p:txBody>
          <a:bodyPr wrap="square" rtlCol="0">
            <a:spAutoFit/>
          </a:bodyPr>
          <a:lstStyle/>
          <a:p>
            <a:pPr rtl="0" fontAlgn="base"/>
            <a:r>
              <a:rPr lang="en-CA" sz="1000" b="0" i="0" u="none" strike="noStrike" dirty="0" err="1">
                <a:solidFill>
                  <a:srgbClr val="000000"/>
                </a:solidFill>
                <a:effectLst/>
              </a:rPr>
              <a:t>CampusStore</a:t>
            </a:r>
            <a:r>
              <a:rPr lang="en-CA" sz="1000" b="0" i="0" u="none" strike="noStrike" dirty="0">
                <a:solidFill>
                  <a:srgbClr val="000000"/>
                </a:solidFill>
                <a:effectLst/>
              </a:rPr>
              <a:t> prices for first-year course sequence in highest enrolment undergraduate programs. </a:t>
            </a:r>
            <a:r>
              <a:rPr lang="en-US" sz="1000" b="0" i="0" dirty="0">
                <a:solidFill>
                  <a:srgbClr val="000000"/>
                </a:solidFill>
                <a:effectLst/>
              </a:rPr>
              <a:t>​</a:t>
            </a:r>
            <a:r>
              <a:rPr lang="en-CA" sz="1000" b="0" i="0" u="none" strike="noStrike" dirty="0">
                <a:solidFill>
                  <a:srgbClr val="000000"/>
                </a:solidFill>
                <a:effectLst/>
              </a:rPr>
              <a:t>M. Brunet, “uOttawa Price of Record, 2022-2023,” University of Ottawa Library.</a:t>
            </a:r>
            <a:endParaRPr lang="en-US" sz="1000" b="0" i="0" dirty="0">
              <a:solidFill>
                <a:srgbClr val="000000"/>
              </a:solidFill>
              <a:effectLst/>
            </a:endParaRPr>
          </a:p>
        </p:txBody>
      </p:sp>
      <p:sp>
        <p:nvSpPr>
          <p:cNvPr id="14" name="TextBox 13">
            <a:extLst>
              <a:ext uri="{FF2B5EF4-FFF2-40B4-BE49-F238E27FC236}">
                <a16:creationId xmlns:a16="http://schemas.microsoft.com/office/drawing/2014/main" id="{324CBD89-6732-C649-FD72-601A18DBC97D}"/>
              </a:ext>
            </a:extLst>
          </p:cNvPr>
          <p:cNvSpPr txBox="1"/>
          <p:nvPr/>
        </p:nvSpPr>
        <p:spPr>
          <a:xfrm>
            <a:off x="2163493" y="1645839"/>
            <a:ext cx="2855269" cy="461665"/>
          </a:xfrm>
          <a:prstGeom prst="rect">
            <a:avLst/>
          </a:prstGeom>
        </p:spPr>
        <p:txBody>
          <a:bodyPr wrap="none" rtlCol="0">
            <a:spAutoFit/>
          </a:bodyPr>
          <a:lstStyle/>
          <a:p>
            <a:pPr marL="0" indent="0" algn="ctr">
              <a:lnSpc>
                <a:spcPct val="100000"/>
              </a:lnSpc>
              <a:spcBef>
                <a:spcPts val="0"/>
              </a:spcBef>
              <a:buFontTx/>
              <a:buNone/>
            </a:pPr>
            <a:r>
              <a:rPr lang="fr-CA" sz="2400" dirty="0" err="1">
                <a:solidFill>
                  <a:schemeClr val="accent6"/>
                </a:solidFill>
                <a:latin typeface="Posterama" panose="020B0504020200020000" pitchFamily="34" charset="0"/>
                <a:ea typeface="微软雅黑"/>
                <a:cs typeface="Posterama" panose="020B0504020200020000" pitchFamily="34" charset="0"/>
              </a:rPr>
              <a:t>Expected</a:t>
            </a:r>
            <a:r>
              <a:rPr lang="fr-CA" sz="2400" dirty="0">
                <a:solidFill>
                  <a:schemeClr val="accent6"/>
                </a:solidFill>
                <a:latin typeface="Posterama" panose="020B0504020200020000" pitchFamily="34" charset="0"/>
                <a:ea typeface="微软雅黑"/>
                <a:cs typeface="Posterama" panose="020B0504020200020000" pitchFamily="34" charset="0"/>
              </a:rPr>
              <a:t> </a:t>
            </a:r>
            <a:r>
              <a:rPr lang="fr-CA" sz="2400" dirty="0" err="1">
                <a:solidFill>
                  <a:schemeClr val="accent6"/>
                </a:solidFill>
                <a:latin typeface="Posterama" panose="020B0504020200020000" pitchFamily="34" charset="0"/>
                <a:ea typeface="微软雅黑"/>
                <a:cs typeface="Posterama" panose="020B0504020200020000" pitchFamily="34" charset="0"/>
              </a:rPr>
              <a:t>spending</a:t>
            </a:r>
            <a:endParaRPr lang="en-CA" sz="2400" dirty="0">
              <a:solidFill>
                <a:schemeClr val="accent6"/>
              </a:solidFill>
              <a:latin typeface="Posterama" panose="020B0504020200020000" pitchFamily="34" charset="0"/>
              <a:ea typeface="微软雅黑"/>
              <a:cs typeface="Posterama" panose="020B0504020200020000" pitchFamily="34" charset="0"/>
            </a:endParaRPr>
          </a:p>
        </p:txBody>
      </p:sp>
      <p:sp>
        <p:nvSpPr>
          <p:cNvPr id="16" name="Text Placeholder 51">
            <a:extLst>
              <a:ext uri="{FF2B5EF4-FFF2-40B4-BE49-F238E27FC236}">
                <a16:creationId xmlns:a16="http://schemas.microsoft.com/office/drawing/2014/main" id="{80DE09F4-13E2-4C0B-C3A6-F0E1D60CC94E}"/>
              </a:ext>
            </a:extLst>
          </p:cNvPr>
          <p:cNvSpPr txBox="1">
            <a:spLocks/>
          </p:cNvSpPr>
          <p:nvPr/>
        </p:nvSpPr>
        <p:spPr>
          <a:xfrm>
            <a:off x="1597375" y="4125850"/>
            <a:ext cx="1865376" cy="1078241"/>
          </a:xfrm>
          <a:prstGeom prst="rect">
            <a:avLst/>
          </a:prstGeom>
          <a:ln w="19050">
            <a:solidFill>
              <a:schemeClr val="accent3"/>
            </a:solidFill>
          </a:ln>
        </p:spPr>
        <p:txBody>
          <a:bodyPr vert="horz" lIns="91440" tIns="219456" rIns="91440" bIns="45720" rtlCol="0">
            <a:noAutofit/>
          </a:bodyPr>
          <a:lstStyle>
            <a:lvl1pPr marL="0" indent="0" algn="ctr" defTabSz="914400" rtl="0" eaLnBrk="1" latinLnBrk="0" hangingPunct="1">
              <a:lnSpc>
                <a:spcPct val="100000"/>
              </a:lnSpc>
              <a:spcBef>
                <a:spcPts val="0"/>
              </a:spcBef>
              <a:buFont typeface="Arial" panose="020B0604020202020204" pitchFamily="34" charset="0"/>
              <a:buNone/>
              <a:defRPr sz="1500" b="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0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9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Potential annual cost</a:t>
            </a:r>
          </a:p>
          <a:p>
            <a:r>
              <a:rPr lang="en-US" sz="2000" b="1" dirty="0"/>
              <a:t>$860</a:t>
            </a:r>
          </a:p>
          <a:p>
            <a:endParaRPr lang="en-US" dirty="0"/>
          </a:p>
        </p:txBody>
      </p:sp>
      <p:sp>
        <p:nvSpPr>
          <p:cNvPr id="17" name="Text Placeholder 51">
            <a:extLst>
              <a:ext uri="{FF2B5EF4-FFF2-40B4-BE49-F238E27FC236}">
                <a16:creationId xmlns:a16="http://schemas.microsoft.com/office/drawing/2014/main" id="{1AEEFB29-AF8E-EB34-2ABB-59F171C778B5}"/>
              </a:ext>
            </a:extLst>
          </p:cNvPr>
          <p:cNvSpPr txBox="1">
            <a:spLocks/>
          </p:cNvSpPr>
          <p:nvPr/>
        </p:nvSpPr>
        <p:spPr>
          <a:xfrm>
            <a:off x="3742860" y="4136726"/>
            <a:ext cx="1858182" cy="1067365"/>
          </a:xfrm>
          <a:prstGeom prst="rect">
            <a:avLst/>
          </a:prstGeom>
          <a:ln w="19050">
            <a:solidFill>
              <a:schemeClr val="accent3"/>
            </a:solidFill>
          </a:ln>
        </p:spPr>
        <p:txBody>
          <a:bodyPr vert="horz" lIns="91440" tIns="219456" rIns="91440" bIns="45720" rtlCol="0">
            <a:noAutofit/>
          </a:bodyPr>
          <a:lstStyle>
            <a:lvl1pPr marL="0" indent="0" algn="ctr" defTabSz="914400" rtl="0" eaLnBrk="1" latinLnBrk="0" hangingPunct="1">
              <a:lnSpc>
                <a:spcPct val="100000"/>
              </a:lnSpc>
              <a:spcBef>
                <a:spcPts val="0"/>
              </a:spcBef>
              <a:buFont typeface="Arial" panose="020B0604020202020204" pitchFamily="34" charset="0"/>
              <a:buNone/>
              <a:defRPr sz="1500" b="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0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9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Potential annual cost</a:t>
            </a:r>
          </a:p>
          <a:p>
            <a:r>
              <a:rPr lang="en-US" sz="2000" b="1" dirty="0"/>
              <a:t>$1,240</a:t>
            </a:r>
          </a:p>
          <a:p>
            <a:endParaRPr lang="en-US" dirty="0"/>
          </a:p>
        </p:txBody>
      </p:sp>
      <p:sp>
        <p:nvSpPr>
          <p:cNvPr id="23" name="Text Placeholder 39">
            <a:extLst>
              <a:ext uri="{FF2B5EF4-FFF2-40B4-BE49-F238E27FC236}">
                <a16:creationId xmlns:a16="http://schemas.microsoft.com/office/drawing/2014/main" id="{3F97A1F6-ECD1-BA0D-57D3-250B49EA1D24}"/>
              </a:ext>
            </a:extLst>
          </p:cNvPr>
          <p:cNvSpPr txBox="1">
            <a:spLocks/>
          </p:cNvSpPr>
          <p:nvPr/>
        </p:nvSpPr>
        <p:spPr>
          <a:xfrm>
            <a:off x="3735668" y="2234824"/>
            <a:ext cx="1865376" cy="866219"/>
          </a:xfrm>
          <a:prstGeom prst="rect">
            <a:avLst/>
          </a:prstGeom>
          <a:ln w="19050">
            <a:solidFill>
              <a:schemeClr val="accent3"/>
            </a:solidFill>
          </a:ln>
        </p:spPr>
        <p:txBody>
          <a:bodyPr vert="horz" lIns="91440" tIns="45720" rIns="91440" bIns="45720" rtlCol="0" anchor="ctr">
            <a:noAutofit/>
          </a:bodyPr>
          <a:lstStyle>
            <a:lvl1pPr marL="0" indent="0" algn="ctr" defTabSz="914400" rtl="0" eaLnBrk="1" latinLnBrk="0" hangingPunct="1">
              <a:lnSpc>
                <a:spcPct val="100000"/>
              </a:lnSpc>
              <a:spcBef>
                <a:spcPts val="1000"/>
              </a:spcBef>
              <a:buFontTx/>
              <a:buNone/>
              <a:defRPr sz="1800" b="1" i="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English</a:t>
            </a:r>
            <a:endParaRPr lang="en-US" dirty="0"/>
          </a:p>
        </p:txBody>
      </p:sp>
      <p:sp>
        <p:nvSpPr>
          <p:cNvPr id="24" name="Text Placeholder 49">
            <a:extLst>
              <a:ext uri="{FF2B5EF4-FFF2-40B4-BE49-F238E27FC236}">
                <a16:creationId xmlns:a16="http://schemas.microsoft.com/office/drawing/2014/main" id="{D1A5BA64-46D4-32C9-5DCE-89F6E8B41EA6}"/>
              </a:ext>
            </a:extLst>
          </p:cNvPr>
          <p:cNvSpPr>
            <a:spLocks noGrp="1"/>
          </p:cNvSpPr>
          <p:nvPr>
            <p:ph type="body" sz="quarter" idx="32"/>
          </p:nvPr>
        </p:nvSpPr>
        <p:spPr>
          <a:xfrm>
            <a:off x="3735668" y="3101043"/>
            <a:ext cx="1865376" cy="1035683"/>
          </a:xfrm>
        </p:spPr>
        <p:txBody>
          <a:bodyPr/>
          <a:lstStyle/>
          <a:p>
            <a:pPr lvl="0"/>
            <a:r>
              <a:rPr lang="en-US" dirty="0"/>
              <a:t>Average expected spending per course</a:t>
            </a:r>
          </a:p>
          <a:p>
            <a:pPr lvl="0"/>
            <a:r>
              <a:rPr lang="en-US" sz="1600" b="1" dirty="0"/>
              <a:t>$124</a:t>
            </a:r>
          </a:p>
        </p:txBody>
      </p:sp>
      <p:sp>
        <p:nvSpPr>
          <p:cNvPr id="25" name="Text Placeholder 41">
            <a:extLst>
              <a:ext uri="{FF2B5EF4-FFF2-40B4-BE49-F238E27FC236}">
                <a16:creationId xmlns:a16="http://schemas.microsoft.com/office/drawing/2014/main" id="{A9072D48-A44C-5477-3393-9D7B34EE6AED}"/>
              </a:ext>
            </a:extLst>
          </p:cNvPr>
          <p:cNvSpPr txBox="1">
            <a:spLocks/>
          </p:cNvSpPr>
          <p:nvPr/>
        </p:nvSpPr>
        <p:spPr>
          <a:xfrm>
            <a:off x="1601425" y="2226631"/>
            <a:ext cx="1865376" cy="866219"/>
          </a:xfrm>
          <a:prstGeom prst="rect">
            <a:avLst/>
          </a:prstGeom>
          <a:ln w="19050">
            <a:solidFill>
              <a:schemeClr val="accent3"/>
            </a:solidFill>
          </a:ln>
        </p:spPr>
        <p:txBody>
          <a:bodyPr vert="horz" lIns="91440" tIns="45720" rIns="91440" bIns="45720" rtlCol="0" anchor="ctr">
            <a:noAutofit/>
          </a:bodyPr>
          <a:lstStyle>
            <a:lvl1pPr marL="0" indent="0" algn="ctr" defTabSz="914400" rtl="0" eaLnBrk="1" latinLnBrk="0" hangingPunct="1">
              <a:lnSpc>
                <a:spcPct val="100000"/>
              </a:lnSpc>
              <a:spcBef>
                <a:spcPts val="1000"/>
              </a:spcBef>
              <a:buFontTx/>
              <a:buNone/>
              <a:defRPr sz="1800" b="1" i="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French</a:t>
            </a:r>
            <a:endParaRPr lang="en-US" dirty="0"/>
          </a:p>
        </p:txBody>
      </p:sp>
      <p:sp>
        <p:nvSpPr>
          <p:cNvPr id="27" name="Text Placeholder 51">
            <a:extLst>
              <a:ext uri="{FF2B5EF4-FFF2-40B4-BE49-F238E27FC236}">
                <a16:creationId xmlns:a16="http://schemas.microsoft.com/office/drawing/2014/main" id="{1DF1C643-86FA-AC06-84F7-CDF115CE0180}"/>
              </a:ext>
            </a:extLst>
          </p:cNvPr>
          <p:cNvSpPr>
            <a:spLocks noGrp="1"/>
          </p:cNvSpPr>
          <p:nvPr>
            <p:ph type="body" sz="quarter" idx="50"/>
          </p:nvPr>
        </p:nvSpPr>
        <p:spPr>
          <a:xfrm>
            <a:off x="1600972" y="3092850"/>
            <a:ext cx="1865376" cy="1035821"/>
          </a:xfrm>
        </p:spPr>
        <p:txBody>
          <a:bodyPr/>
          <a:lstStyle/>
          <a:p>
            <a:r>
              <a:rPr lang="en-US" dirty="0"/>
              <a:t>Average expected spending per course </a:t>
            </a:r>
            <a:r>
              <a:rPr lang="en-US" sz="1600" b="1" dirty="0"/>
              <a:t>$86</a:t>
            </a:r>
          </a:p>
          <a:p>
            <a:endParaRPr lang="en-US" dirty="0"/>
          </a:p>
        </p:txBody>
      </p:sp>
      <p:sp>
        <p:nvSpPr>
          <p:cNvPr id="28" name="Rectangle 27">
            <a:extLst>
              <a:ext uri="{FF2B5EF4-FFF2-40B4-BE49-F238E27FC236}">
                <a16:creationId xmlns:a16="http://schemas.microsoft.com/office/drawing/2014/main" id="{074DACE6-8BBA-494E-919B-AB907CDE02FA}"/>
              </a:ext>
              <a:ext uri="{C183D7F6-B498-43B3-948B-1728B52AA6E4}">
                <adec:decorative xmlns:adec="http://schemas.microsoft.com/office/drawing/2017/decorative" val="1"/>
              </a:ext>
            </a:extLst>
          </p:cNvPr>
          <p:cNvSpPr/>
          <p:nvPr/>
        </p:nvSpPr>
        <p:spPr>
          <a:xfrm>
            <a:off x="3742860" y="2234306"/>
            <a:ext cx="1858182" cy="859536"/>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latin typeface="+mn-lt"/>
            </a:endParaRPr>
          </a:p>
        </p:txBody>
      </p:sp>
      <p:sp>
        <p:nvSpPr>
          <p:cNvPr id="29" name="Rectangle 28">
            <a:extLst>
              <a:ext uri="{FF2B5EF4-FFF2-40B4-BE49-F238E27FC236}">
                <a16:creationId xmlns:a16="http://schemas.microsoft.com/office/drawing/2014/main" id="{8A35C740-7781-A217-D6D2-0FBF5988A57B}"/>
              </a:ext>
              <a:ext uri="{C183D7F6-B498-43B3-948B-1728B52AA6E4}">
                <adec:decorative xmlns:adec="http://schemas.microsoft.com/office/drawing/2017/decorative" val="1"/>
              </a:ext>
            </a:extLst>
          </p:cNvPr>
          <p:cNvSpPr/>
          <p:nvPr/>
        </p:nvSpPr>
        <p:spPr>
          <a:xfrm>
            <a:off x="1604569" y="2234306"/>
            <a:ext cx="1858182" cy="859536"/>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latin typeface="+mn-lt"/>
            </a:endParaRPr>
          </a:p>
        </p:txBody>
      </p:sp>
      <p:pic>
        <p:nvPicPr>
          <p:cNvPr id="8" name="Audio 7">
            <a:hlinkClick r:id="" action="ppaction://media"/>
            <a:extLst>
              <a:ext uri="{FF2B5EF4-FFF2-40B4-BE49-F238E27FC236}">
                <a16:creationId xmlns:a16="http://schemas.microsoft.com/office/drawing/2014/main" id="{3057CB89-5883-C77B-6D96-550C0C14F70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854163" y="5373801"/>
            <a:ext cx="2057400" cy="2057400"/>
          </a:xfrm>
          <a:prstGeom prst="ellipse">
            <a:avLst/>
          </a:prstGeom>
        </p:spPr>
      </p:pic>
    </p:spTree>
    <p:extLst>
      <p:ext uri="{BB962C8B-B14F-4D97-AF65-F5344CB8AC3E}">
        <p14:creationId xmlns:p14="http://schemas.microsoft.com/office/powerpoint/2010/main" val="2309813409"/>
      </p:ext>
    </p:extLst>
  </p:cSld>
  <p:clrMapOvr>
    <a:masterClrMapping/>
  </p:clrMapOvr>
  <mc:AlternateContent xmlns:mc="http://schemas.openxmlformats.org/markup-compatibility/2006" xmlns:p14="http://schemas.microsoft.com/office/powerpoint/2010/main">
    <mc:Choice Requires="p14">
      <p:transition spd="slow" p14:dur="2000" advTm="11844"/>
    </mc:Choice>
    <mc:Fallback xmlns="">
      <p:transition spd="slow" advTm="118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 Placeholder 45">
            <a:extLst>
              <a:ext uri="{FF2B5EF4-FFF2-40B4-BE49-F238E27FC236}">
                <a16:creationId xmlns:a16="http://schemas.microsoft.com/office/drawing/2014/main" id="{B87AFF1A-EF07-5FBF-C582-29AE302A47D5}"/>
              </a:ext>
            </a:extLst>
          </p:cNvPr>
          <p:cNvSpPr>
            <a:spLocks noGrp="1"/>
          </p:cNvSpPr>
          <p:nvPr>
            <p:ph type="body" sz="quarter" idx="48"/>
          </p:nvPr>
        </p:nvSpPr>
        <p:spPr>
          <a:xfrm>
            <a:off x="6496527" y="2226631"/>
            <a:ext cx="1865376" cy="866219"/>
          </a:xfrm>
        </p:spPr>
        <p:txBody>
          <a:bodyPr/>
          <a:lstStyle/>
          <a:p>
            <a:r>
              <a:rPr lang="en-US" dirty="0"/>
              <a:t>Fall 2022</a:t>
            </a:r>
          </a:p>
        </p:txBody>
      </p:sp>
      <p:sp>
        <p:nvSpPr>
          <p:cNvPr id="56" name="Text Placeholder 55">
            <a:extLst>
              <a:ext uri="{FF2B5EF4-FFF2-40B4-BE49-F238E27FC236}">
                <a16:creationId xmlns:a16="http://schemas.microsoft.com/office/drawing/2014/main" id="{E62055F1-67DB-9D6D-ABE2-20C3B2514A43}"/>
              </a:ext>
            </a:extLst>
          </p:cNvPr>
          <p:cNvSpPr>
            <a:spLocks noGrp="1"/>
          </p:cNvSpPr>
          <p:nvPr>
            <p:ph type="body" sz="quarter" idx="52"/>
          </p:nvPr>
        </p:nvSpPr>
        <p:spPr>
          <a:xfrm>
            <a:off x="6496978" y="3089311"/>
            <a:ext cx="1865376" cy="1206249"/>
          </a:xfrm>
        </p:spPr>
        <p:txBody>
          <a:bodyPr/>
          <a:lstStyle/>
          <a:p>
            <a:r>
              <a:rPr lang="en-US" dirty="0"/>
              <a:t>Average spending per student</a:t>
            </a:r>
          </a:p>
          <a:p>
            <a:r>
              <a:rPr lang="en-US" sz="1600" b="1" dirty="0"/>
              <a:t>$288</a:t>
            </a:r>
          </a:p>
        </p:txBody>
      </p:sp>
      <p:sp>
        <p:nvSpPr>
          <p:cNvPr id="48" name="Text Placeholder 47">
            <a:extLst>
              <a:ext uri="{FF2B5EF4-FFF2-40B4-BE49-F238E27FC236}">
                <a16:creationId xmlns:a16="http://schemas.microsoft.com/office/drawing/2014/main" id="{9303DF4A-6DF5-9082-4ABE-2B0D5433359A}"/>
              </a:ext>
            </a:extLst>
          </p:cNvPr>
          <p:cNvSpPr>
            <a:spLocks noGrp="1"/>
          </p:cNvSpPr>
          <p:nvPr>
            <p:ph type="body" sz="quarter" idx="49"/>
          </p:nvPr>
        </p:nvSpPr>
        <p:spPr>
          <a:xfrm>
            <a:off x="8659083" y="2226631"/>
            <a:ext cx="1865376" cy="866219"/>
          </a:xfrm>
        </p:spPr>
        <p:txBody>
          <a:bodyPr/>
          <a:lstStyle/>
          <a:p>
            <a:r>
              <a:rPr lang="en-US" dirty="0"/>
              <a:t>Winter 2023</a:t>
            </a:r>
          </a:p>
        </p:txBody>
      </p:sp>
      <p:sp>
        <p:nvSpPr>
          <p:cNvPr id="58" name="Text Placeholder 57">
            <a:extLst>
              <a:ext uri="{FF2B5EF4-FFF2-40B4-BE49-F238E27FC236}">
                <a16:creationId xmlns:a16="http://schemas.microsoft.com/office/drawing/2014/main" id="{0930742F-3693-100E-944F-A04AB5320145}"/>
              </a:ext>
            </a:extLst>
          </p:cNvPr>
          <p:cNvSpPr>
            <a:spLocks noGrp="1"/>
          </p:cNvSpPr>
          <p:nvPr>
            <p:ph type="body" sz="quarter" idx="53"/>
          </p:nvPr>
        </p:nvSpPr>
        <p:spPr>
          <a:xfrm>
            <a:off x="8659083" y="3089311"/>
            <a:ext cx="1865376" cy="1206249"/>
          </a:xfrm>
        </p:spPr>
        <p:txBody>
          <a:bodyPr/>
          <a:lstStyle/>
          <a:p>
            <a:r>
              <a:rPr lang="en-US" dirty="0"/>
              <a:t>Average spending per student</a:t>
            </a:r>
          </a:p>
          <a:p>
            <a:r>
              <a:rPr lang="en-US" sz="1600" b="1" dirty="0"/>
              <a:t>$235</a:t>
            </a:r>
          </a:p>
          <a:p>
            <a:endParaRPr lang="en-US" dirty="0"/>
          </a:p>
        </p:txBody>
      </p:sp>
      <p:sp>
        <p:nvSpPr>
          <p:cNvPr id="5" name="Slide Number Placeholder 4">
            <a:extLst>
              <a:ext uri="{FF2B5EF4-FFF2-40B4-BE49-F238E27FC236}">
                <a16:creationId xmlns:a16="http://schemas.microsoft.com/office/drawing/2014/main" id="{64FC7183-3EBB-B8D1-A66D-964D3C3A7DA8}"/>
              </a:ext>
            </a:extLst>
          </p:cNvPr>
          <p:cNvSpPr>
            <a:spLocks noGrp="1"/>
          </p:cNvSpPr>
          <p:nvPr>
            <p:ph type="sldNum" sz="quarter" idx="55"/>
          </p:nvPr>
        </p:nvSpPr>
        <p:spPr/>
        <p:txBody>
          <a:bodyPr/>
          <a:lstStyle/>
          <a:p>
            <a:fld id="{47FEACEE-25B4-4A2D-B147-27296E36371D}" type="slidenum">
              <a:rPr lang="en-US" altLang="zh-CN" noProof="0" smtClean="0"/>
              <a:pPr/>
              <a:t>11</a:t>
            </a:fld>
            <a:endParaRPr lang="en-US" altLang="zh-CN" noProof="0" dirty="0"/>
          </a:p>
        </p:txBody>
      </p:sp>
      <p:sp>
        <p:nvSpPr>
          <p:cNvPr id="2" name="TextBox 1">
            <a:extLst>
              <a:ext uri="{FF2B5EF4-FFF2-40B4-BE49-F238E27FC236}">
                <a16:creationId xmlns:a16="http://schemas.microsoft.com/office/drawing/2014/main" id="{F38CB5B2-3E91-D895-73C9-AA1FC5A4ECE5}"/>
              </a:ext>
            </a:extLst>
          </p:cNvPr>
          <p:cNvSpPr txBox="1"/>
          <p:nvPr/>
        </p:nvSpPr>
        <p:spPr>
          <a:xfrm>
            <a:off x="1485735" y="5373801"/>
            <a:ext cx="3259226" cy="369332"/>
          </a:xfrm>
          <a:prstGeom prst="rect">
            <a:avLst/>
          </a:prstGeom>
        </p:spPr>
        <p:txBody>
          <a:bodyPr wrap="none" rtlCol="0">
            <a:spAutoFit/>
          </a:bodyPr>
          <a:lstStyle/>
          <a:p>
            <a:pPr marL="0" indent="0" algn="ctr">
              <a:lnSpc>
                <a:spcPct val="100000"/>
              </a:lnSpc>
              <a:spcBef>
                <a:spcPts val="0"/>
              </a:spcBef>
              <a:buFontTx/>
              <a:buNone/>
            </a:pPr>
            <a:r>
              <a:rPr lang="fr-CA" dirty="0">
                <a:solidFill>
                  <a:schemeClr val="accent6"/>
                </a:solidFill>
                <a:latin typeface="Posterama" panose="020B0504020200020000" pitchFamily="34" charset="0"/>
                <a:ea typeface="微软雅黑"/>
                <a:cs typeface="Posterama" panose="020B0504020200020000" pitchFamily="34" charset="0"/>
              </a:rPr>
              <a:t>*</a:t>
            </a:r>
            <a:r>
              <a:rPr lang="fr-CA" sz="1600" dirty="0">
                <a:solidFill>
                  <a:schemeClr val="accent6"/>
                </a:solidFill>
                <a:latin typeface="Posterama" panose="020B0504020200020000" pitchFamily="34" charset="0"/>
                <a:ea typeface="微软雅黑"/>
                <a:cs typeface="Posterama" panose="020B0504020200020000" pitchFamily="34" charset="0"/>
              </a:rPr>
              <a:t>All </a:t>
            </a:r>
            <a:r>
              <a:rPr lang="fr-CA" sz="1600" dirty="0" err="1">
                <a:solidFill>
                  <a:schemeClr val="accent6"/>
                </a:solidFill>
                <a:latin typeface="Posterama" panose="020B0504020200020000" pitchFamily="34" charset="0"/>
                <a:ea typeface="微软雅黑"/>
                <a:cs typeface="Posterama" panose="020B0504020200020000" pitchFamily="34" charset="0"/>
              </a:rPr>
              <a:t>amounts</a:t>
            </a:r>
            <a:r>
              <a:rPr lang="fr-CA" sz="1600" dirty="0">
                <a:solidFill>
                  <a:schemeClr val="accent6"/>
                </a:solidFill>
                <a:latin typeface="Posterama" panose="020B0504020200020000" pitchFamily="34" charset="0"/>
                <a:ea typeface="微软雅黑"/>
                <a:cs typeface="Posterama" panose="020B0504020200020000" pitchFamily="34" charset="0"/>
              </a:rPr>
              <a:t> in Canadian dollars</a:t>
            </a:r>
            <a:endParaRPr lang="en-CA" sz="1600" dirty="0">
              <a:solidFill>
                <a:schemeClr val="accent6"/>
              </a:solidFill>
              <a:latin typeface="Posterama" panose="020B0504020200020000" pitchFamily="34" charset="0"/>
              <a:ea typeface="微软雅黑"/>
              <a:cs typeface="Posterama" panose="020B0504020200020000" pitchFamily="34" charset="0"/>
            </a:endParaRPr>
          </a:p>
        </p:txBody>
      </p:sp>
      <p:sp>
        <p:nvSpPr>
          <p:cNvPr id="3" name="TextBox 2">
            <a:extLst>
              <a:ext uri="{FF2B5EF4-FFF2-40B4-BE49-F238E27FC236}">
                <a16:creationId xmlns:a16="http://schemas.microsoft.com/office/drawing/2014/main" id="{F408AECA-C6A0-ED4D-00DF-3B44210FE680}"/>
              </a:ext>
            </a:extLst>
          </p:cNvPr>
          <p:cNvSpPr txBox="1"/>
          <p:nvPr/>
        </p:nvSpPr>
        <p:spPr>
          <a:xfrm>
            <a:off x="1485736" y="6064326"/>
            <a:ext cx="4115306" cy="553998"/>
          </a:xfrm>
          <a:prstGeom prst="rect">
            <a:avLst/>
          </a:prstGeom>
        </p:spPr>
        <p:txBody>
          <a:bodyPr wrap="square" rtlCol="0">
            <a:spAutoFit/>
          </a:bodyPr>
          <a:lstStyle/>
          <a:p>
            <a:pPr rtl="0" fontAlgn="base"/>
            <a:r>
              <a:rPr lang="en-CA" sz="1000" b="0" i="0" u="none" strike="noStrike" dirty="0" err="1">
                <a:solidFill>
                  <a:srgbClr val="000000"/>
                </a:solidFill>
                <a:effectLst/>
              </a:rPr>
              <a:t>CampusStore</a:t>
            </a:r>
            <a:r>
              <a:rPr lang="en-CA" sz="1000" b="0" i="0" u="none" strike="noStrike" dirty="0">
                <a:solidFill>
                  <a:srgbClr val="000000"/>
                </a:solidFill>
                <a:effectLst/>
              </a:rPr>
              <a:t> prices for first-year course sequence in highest enrolment undergraduate programs. </a:t>
            </a:r>
            <a:r>
              <a:rPr lang="en-US" sz="1000" b="0" i="0" dirty="0">
                <a:solidFill>
                  <a:srgbClr val="000000"/>
                </a:solidFill>
                <a:effectLst/>
              </a:rPr>
              <a:t>​</a:t>
            </a:r>
            <a:r>
              <a:rPr lang="en-CA" sz="1000" b="0" i="0" u="none" strike="noStrike" dirty="0">
                <a:solidFill>
                  <a:srgbClr val="000000"/>
                </a:solidFill>
                <a:effectLst/>
              </a:rPr>
              <a:t>M. Brunet, “uOttawa Price of Record, 2022-2023,” University of Ottawa Library.</a:t>
            </a:r>
            <a:endParaRPr lang="en-US" sz="1000" b="0" i="0" dirty="0">
              <a:solidFill>
                <a:srgbClr val="000000"/>
              </a:solidFill>
              <a:effectLst/>
            </a:endParaRPr>
          </a:p>
        </p:txBody>
      </p:sp>
      <p:sp>
        <p:nvSpPr>
          <p:cNvPr id="10" name="Rectangle 9">
            <a:extLst>
              <a:ext uri="{FF2B5EF4-FFF2-40B4-BE49-F238E27FC236}">
                <a16:creationId xmlns:a16="http://schemas.microsoft.com/office/drawing/2014/main" id="{CE857B38-3435-83F9-6D7D-6BFFC0483F80}"/>
              </a:ext>
              <a:ext uri="{C183D7F6-B498-43B3-948B-1728B52AA6E4}">
                <adec:decorative xmlns:adec="http://schemas.microsoft.com/office/drawing/2017/decorative" val="1"/>
              </a:ext>
            </a:extLst>
          </p:cNvPr>
          <p:cNvSpPr/>
          <p:nvPr/>
        </p:nvSpPr>
        <p:spPr>
          <a:xfrm>
            <a:off x="6496527" y="2226113"/>
            <a:ext cx="4036088" cy="859536"/>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latin typeface="+mn-lt"/>
            </a:endParaRPr>
          </a:p>
        </p:txBody>
      </p:sp>
      <p:sp>
        <p:nvSpPr>
          <p:cNvPr id="12" name="Text Placeholder 49">
            <a:extLst>
              <a:ext uri="{FF2B5EF4-FFF2-40B4-BE49-F238E27FC236}">
                <a16:creationId xmlns:a16="http://schemas.microsoft.com/office/drawing/2014/main" id="{6FF7BB98-C6A3-548F-BB49-FBB2CAEC2C76}"/>
              </a:ext>
            </a:extLst>
          </p:cNvPr>
          <p:cNvSpPr txBox="1">
            <a:spLocks/>
          </p:cNvSpPr>
          <p:nvPr/>
        </p:nvSpPr>
        <p:spPr>
          <a:xfrm>
            <a:off x="6496527" y="4295561"/>
            <a:ext cx="4027932" cy="911214"/>
          </a:xfrm>
          <a:prstGeom prst="rect">
            <a:avLst/>
          </a:prstGeom>
          <a:ln w="19050">
            <a:solidFill>
              <a:schemeClr val="accent3"/>
            </a:solidFill>
          </a:ln>
        </p:spPr>
        <p:txBody>
          <a:bodyPr vert="horz" lIns="91440" tIns="219456" rIns="91440" bIns="45720" rtlCol="0">
            <a:noAutofit/>
          </a:bodyPr>
          <a:lstStyle>
            <a:lvl1pPr marL="0" indent="0" algn="ctr" defTabSz="914400" rtl="0" eaLnBrk="1" latinLnBrk="0" hangingPunct="1">
              <a:lnSpc>
                <a:spcPct val="100000"/>
              </a:lnSpc>
              <a:spcBef>
                <a:spcPts val="0"/>
              </a:spcBef>
              <a:buFont typeface="Arial" panose="020B0604020202020204" pitchFamily="34" charset="0"/>
              <a:buNone/>
              <a:defRPr sz="1500" b="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0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9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Total for 2022-2023 </a:t>
            </a:r>
          </a:p>
          <a:p>
            <a:r>
              <a:rPr lang="en-US" sz="2000" b="1" dirty="0"/>
              <a:t>$523</a:t>
            </a:r>
          </a:p>
        </p:txBody>
      </p:sp>
      <p:sp>
        <p:nvSpPr>
          <p:cNvPr id="14" name="TextBox 13">
            <a:extLst>
              <a:ext uri="{FF2B5EF4-FFF2-40B4-BE49-F238E27FC236}">
                <a16:creationId xmlns:a16="http://schemas.microsoft.com/office/drawing/2014/main" id="{324CBD89-6732-C649-FD72-601A18DBC97D}"/>
              </a:ext>
            </a:extLst>
          </p:cNvPr>
          <p:cNvSpPr txBox="1"/>
          <p:nvPr/>
        </p:nvSpPr>
        <p:spPr>
          <a:xfrm>
            <a:off x="2163493" y="1645839"/>
            <a:ext cx="2855269" cy="461665"/>
          </a:xfrm>
          <a:prstGeom prst="rect">
            <a:avLst/>
          </a:prstGeom>
        </p:spPr>
        <p:txBody>
          <a:bodyPr wrap="none" rtlCol="0">
            <a:spAutoFit/>
          </a:bodyPr>
          <a:lstStyle/>
          <a:p>
            <a:pPr marL="0" indent="0" algn="ctr">
              <a:lnSpc>
                <a:spcPct val="100000"/>
              </a:lnSpc>
              <a:spcBef>
                <a:spcPts val="0"/>
              </a:spcBef>
              <a:buFontTx/>
              <a:buNone/>
            </a:pPr>
            <a:r>
              <a:rPr lang="fr-CA" sz="2400" dirty="0" err="1">
                <a:solidFill>
                  <a:schemeClr val="accent6"/>
                </a:solidFill>
                <a:latin typeface="Posterama" panose="020B0504020200020000" pitchFamily="34" charset="0"/>
                <a:ea typeface="微软雅黑"/>
                <a:cs typeface="Posterama" panose="020B0504020200020000" pitchFamily="34" charset="0"/>
              </a:rPr>
              <a:t>Expected</a:t>
            </a:r>
            <a:r>
              <a:rPr lang="fr-CA" sz="2400" dirty="0">
                <a:solidFill>
                  <a:schemeClr val="accent6"/>
                </a:solidFill>
                <a:latin typeface="Posterama" panose="020B0504020200020000" pitchFamily="34" charset="0"/>
                <a:ea typeface="微软雅黑"/>
                <a:cs typeface="Posterama" panose="020B0504020200020000" pitchFamily="34" charset="0"/>
              </a:rPr>
              <a:t> </a:t>
            </a:r>
            <a:r>
              <a:rPr lang="fr-CA" sz="2400" dirty="0" err="1">
                <a:solidFill>
                  <a:schemeClr val="accent6"/>
                </a:solidFill>
                <a:latin typeface="Posterama" panose="020B0504020200020000" pitchFamily="34" charset="0"/>
                <a:ea typeface="微软雅黑"/>
                <a:cs typeface="Posterama" panose="020B0504020200020000" pitchFamily="34" charset="0"/>
              </a:rPr>
              <a:t>spending</a:t>
            </a:r>
            <a:endParaRPr lang="en-CA" sz="2400" dirty="0">
              <a:solidFill>
                <a:schemeClr val="accent6"/>
              </a:solidFill>
              <a:latin typeface="Posterama" panose="020B0504020200020000" pitchFamily="34" charset="0"/>
              <a:ea typeface="微软雅黑"/>
              <a:cs typeface="Posterama" panose="020B0504020200020000" pitchFamily="34" charset="0"/>
            </a:endParaRPr>
          </a:p>
        </p:txBody>
      </p:sp>
      <p:sp>
        <p:nvSpPr>
          <p:cNvPr id="15" name="TextBox 14">
            <a:extLst>
              <a:ext uri="{FF2B5EF4-FFF2-40B4-BE49-F238E27FC236}">
                <a16:creationId xmlns:a16="http://schemas.microsoft.com/office/drawing/2014/main" id="{93D68BE1-ADCB-D510-B60A-DB150CF0E734}"/>
              </a:ext>
            </a:extLst>
          </p:cNvPr>
          <p:cNvSpPr txBox="1"/>
          <p:nvPr/>
        </p:nvSpPr>
        <p:spPr>
          <a:xfrm>
            <a:off x="7074851" y="1625388"/>
            <a:ext cx="2871299" cy="461665"/>
          </a:xfrm>
          <a:prstGeom prst="rect">
            <a:avLst/>
          </a:prstGeom>
        </p:spPr>
        <p:txBody>
          <a:bodyPr wrap="none" rtlCol="0">
            <a:spAutoFit/>
          </a:bodyPr>
          <a:lstStyle/>
          <a:p>
            <a:pPr marL="0" indent="0" algn="ctr">
              <a:lnSpc>
                <a:spcPct val="100000"/>
              </a:lnSpc>
              <a:spcBef>
                <a:spcPts val="0"/>
              </a:spcBef>
              <a:buFontTx/>
              <a:buNone/>
            </a:pPr>
            <a:r>
              <a:rPr lang="fr-CA" sz="2400" dirty="0" err="1">
                <a:solidFill>
                  <a:schemeClr val="accent6"/>
                </a:solidFill>
                <a:latin typeface="Posterama" panose="020B0504020200020000" pitchFamily="34" charset="0"/>
                <a:ea typeface="微软雅黑"/>
                <a:cs typeface="Posterama" panose="020B0504020200020000" pitchFamily="34" charset="0"/>
              </a:rPr>
              <a:t>Reported</a:t>
            </a:r>
            <a:r>
              <a:rPr lang="fr-CA" sz="2400" dirty="0">
                <a:solidFill>
                  <a:schemeClr val="accent6"/>
                </a:solidFill>
                <a:latin typeface="Posterama" panose="020B0504020200020000" pitchFamily="34" charset="0"/>
                <a:ea typeface="微软雅黑"/>
                <a:cs typeface="Posterama" panose="020B0504020200020000" pitchFamily="34" charset="0"/>
              </a:rPr>
              <a:t> </a:t>
            </a:r>
            <a:r>
              <a:rPr lang="fr-CA" sz="2400" dirty="0" err="1">
                <a:solidFill>
                  <a:schemeClr val="accent6"/>
                </a:solidFill>
                <a:latin typeface="Posterama" panose="020B0504020200020000" pitchFamily="34" charset="0"/>
                <a:ea typeface="微软雅黑"/>
                <a:cs typeface="Posterama" panose="020B0504020200020000" pitchFamily="34" charset="0"/>
              </a:rPr>
              <a:t>spending</a:t>
            </a:r>
            <a:endParaRPr lang="en-CA" sz="2400" dirty="0">
              <a:solidFill>
                <a:schemeClr val="accent6"/>
              </a:solidFill>
              <a:latin typeface="Posterama" panose="020B0504020200020000" pitchFamily="34" charset="0"/>
              <a:ea typeface="微软雅黑"/>
              <a:cs typeface="Posterama" panose="020B0504020200020000" pitchFamily="34" charset="0"/>
            </a:endParaRPr>
          </a:p>
        </p:txBody>
      </p:sp>
      <p:sp>
        <p:nvSpPr>
          <p:cNvPr id="20" name="TextBox 19">
            <a:extLst>
              <a:ext uri="{FF2B5EF4-FFF2-40B4-BE49-F238E27FC236}">
                <a16:creationId xmlns:a16="http://schemas.microsoft.com/office/drawing/2014/main" id="{0D56456A-948B-608C-F59B-7914B805FFFE}"/>
              </a:ext>
            </a:extLst>
          </p:cNvPr>
          <p:cNvSpPr txBox="1"/>
          <p:nvPr/>
        </p:nvSpPr>
        <p:spPr>
          <a:xfrm>
            <a:off x="6387304" y="6029047"/>
            <a:ext cx="4246378" cy="553998"/>
          </a:xfrm>
          <a:prstGeom prst="rect">
            <a:avLst/>
          </a:prstGeom>
          <a:noFill/>
        </p:spPr>
        <p:txBody>
          <a:bodyPr wrap="square">
            <a:spAutoFit/>
          </a:bodyPr>
          <a:lstStyle/>
          <a:p>
            <a:pPr marL="0" indent="0">
              <a:lnSpc>
                <a:spcPct val="100000"/>
              </a:lnSpc>
              <a:spcBef>
                <a:spcPts val="0"/>
              </a:spcBef>
              <a:buFontTx/>
              <a:buNone/>
            </a:pPr>
            <a:r>
              <a:rPr lang="fr-CA" sz="1000" dirty="0" err="1">
                <a:solidFill>
                  <a:schemeClr val="accent6"/>
                </a:solidFill>
                <a:ea typeface="微软雅黑"/>
                <a:cs typeface="Posterama" panose="020B0504020200020000" pitchFamily="34" charset="0"/>
              </a:rPr>
              <a:t>uOttawa</a:t>
            </a:r>
            <a:r>
              <a:rPr lang="fr-CA" sz="1000" dirty="0">
                <a:solidFill>
                  <a:schemeClr val="accent6"/>
                </a:solidFill>
                <a:ea typeface="微软雅黑"/>
                <a:cs typeface="Posterama" panose="020B0504020200020000" pitchFamily="34" charset="0"/>
              </a:rPr>
              <a:t> </a:t>
            </a:r>
            <a:r>
              <a:rPr lang="fr-CA" sz="1000" dirty="0" err="1">
                <a:solidFill>
                  <a:schemeClr val="accent6"/>
                </a:solidFill>
                <a:ea typeface="微软雅黑"/>
                <a:cs typeface="Posterama" panose="020B0504020200020000" pitchFamily="34" charset="0"/>
              </a:rPr>
              <a:t>Textbook</a:t>
            </a:r>
            <a:r>
              <a:rPr lang="fr-CA" sz="1000" dirty="0">
                <a:solidFill>
                  <a:schemeClr val="accent6"/>
                </a:solidFill>
                <a:ea typeface="微软雅黑"/>
                <a:cs typeface="Posterama" panose="020B0504020200020000" pitchFamily="34" charset="0"/>
              </a:rPr>
              <a:t> </a:t>
            </a:r>
            <a:r>
              <a:rPr lang="fr-CA" sz="1000" dirty="0" err="1">
                <a:solidFill>
                  <a:schemeClr val="accent6"/>
                </a:solidFill>
                <a:ea typeface="微软雅黑"/>
                <a:cs typeface="Posterama" panose="020B0504020200020000" pitchFamily="34" charset="0"/>
              </a:rPr>
              <a:t>Broke</a:t>
            </a:r>
            <a:r>
              <a:rPr lang="fr-CA" sz="1000" dirty="0">
                <a:solidFill>
                  <a:schemeClr val="accent6"/>
                </a:solidFill>
                <a:ea typeface="微软雅黑"/>
                <a:cs typeface="Posterama" panose="020B0504020200020000" pitchFamily="34" charset="0"/>
              </a:rPr>
              <a:t> </a:t>
            </a:r>
            <a:r>
              <a:rPr lang="fr-CA" sz="1000" dirty="0" err="1">
                <a:solidFill>
                  <a:schemeClr val="accent6"/>
                </a:solidFill>
                <a:ea typeface="微软雅黑"/>
                <a:cs typeface="Posterama" panose="020B0504020200020000" pitchFamily="34" charset="0"/>
              </a:rPr>
              <a:t>campaigns</a:t>
            </a:r>
            <a:r>
              <a:rPr lang="fr-CA" sz="1000" dirty="0">
                <a:solidFill>
                  <a:schemeClr val="accent6"/>
                </a:solidFill>
                <a:ea typeface="微软雅黑"/>
                <a:cs typeface="Posterama" panose="020B0504020200020000" pitchFamily="34" charset="0"/>
              </a:rPr>
              <a:t>, </a:t>
            </a:r>
            <a:r>
              <a:rPr lang="fr-CA" sz="1000" dirty="0" err="1">
                <a:solidFill>
                  <a:schemeClr val="accent6"/>
                </a:solidFill>
                <a:ea typeface="微软雅黑"/>
                <a:cs typeface="Posterama" panose="020B0504020200020000" pitchFamily="34" charset="0"/>
              </a:rPr>
              <a:t>Fall</a:t>
            </a:r>
            <a:r>
              <a:rPr lang="fr-CA" sz="1000" dirty="0">
                <a:solidFill>
                  <a:schemeClr val="accent6"/>
                </a:solidFill>
                <a:ea typeface="微软雅黑"/>
                <a:cs typeface="Posterama" panose="020B0504020200020000" pitchFamily="34" charset="0"/>
              </a:rPr>
              <a:t> 2022 (</a:t>
            </a:r>
            <a:r>
              <a:rPr lang="fr-CA" sz="1000" dirty="0">
                <a:solidFill>
                  <a:schemeClr val="accent1"/>
                </a:solidFill>
                <a:ea typeface="微软雅黑"/>
                <a:cs typeface="Posterama" panose="020B0504020200020000" pitchFamily="34" charset="0"/>
                <a:hlinkClick r:id="rId5">
                  <a:extLst>
                    <a:ext uri="{A12FA001-AC4F-418D-AE19-62706E023703}">
                      <ahyp:hlinkClr xmlns:ahyp="http://schemas.microsoft.com/office/drawing/2018/hyperlinkcolor" val="tx"/>
                    </a:ext>
                  </a:extLst>
                </a:hlinkClick>
              </a:rPr>
              <a:t>https://www.uottawa.ca/library/textbookbroke</a:t>
            </a:r>
            <a:r>
              <a:rPr lang="fr-CA" sz="1000" dirty="0">
                <a:solidFill>
                  <a:schemeClr val="accent6"/>
                </a:solidFill>
                <a:ea typeface="微软雅黑"/>
                <a:cs typeface="Posterama" panose="020B0504020200020000" pitchFamily="34" charset="0"/>
              </a:rPr>
              <a:t>) and Winter 2023 (</a:t>
            </a:r>
            <a:r>
              <a:rPr lang="fr-CA" sz="1000" dirty="0">
                <a:solidFill>
                  <a:schemeClr val="accent1"/>
                </a:solidFill>
                <a:ea typeface="微软雅黑"/>
                <a:cs typeface="Posterama" panose="020B0504020200020000" pitchFamily="34" charset="0"/>
                <a:hlinkClick r:id="rId6">
                  <a:extLst>
                    <a:ext uri="{A12FA001-AC4F-418D-AE19-62706E023703}">
                      <ahyp:hlinkClr xmlns:ahyp="http://schemas.microsoft.com/office/drawing/2018/hyperlinkcolor" val="tx"/>
                    </a:ext>
                  </a:extLst>
                </a:hlinkClick>
              </a:rPr>
              <a:t>https://www.uottawa.ca/library/news-all/textbook-broke-winter-2023</a:t>
            </a:r>
            <a:r>
              <a:rPr lang="fr-CA" sz="1000" dirty="0">
                <a:solidFill>
                  <a:schemeClr val="accent6"/>
                </a:solidFill>
                <a:ea typeface="微软雅黑"/>
                <a:cs typeface="Posterama" panose="020B0504020200020000" pitchFamily="34" charset="0"/>
              </a:rPr>
              <a:t>)</a:t>
            </a:r>
            <a:endParaRPr lang="en-CA" sz="1000" dirty="0">
              <a:solidFill>
                <a:schemeClr val="accent6"/>
              </a:solidFill>
              <a:ea typeface="微软雅黑"/>
              <a:cs typeface="Posterama" panose="020B0504020200020000" pitchFamily="34" charset="0"/>
            </a:endParaRPr>
          </a:p>
        </p:txBody>
      </p:sp>
      <p:sp>
        <p:nvSpPr>
          <p:cNvPr id="7" name="Title 37">
            <a:extLst>
              <a:ext uri="{FF2B5EF4-FFF2-40B4-BE49-F238E27FC236}">
                <a16:creationId xmlns:a16="http://schemas.microsoft.com/office/drawing/2014/main" id="{EB4275F0-E4E2-229E-AA4D-0DADC5A838D0}"/>
              </a:ext>
            </a:extLst>
          </p:cNvPr>
          <p:cNvSpPr txBox="1">
            <a:spLocks/>
          </p:cNvSpPr>
          <p:nvPr/>
        </p:nvSpPr>
        <p:spPr>
          <a:xfrm>
            <a:off x="-109330" y="119002"/>
            <a:ext cx="12410660" cy="132556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4400" b="1" kern="1200">
                <a:solidFill>
                  <a:schemeClr val="accent6"/>
                </a:solidFill>
                <a:latin typeface="+mj-lt"/>
                <a:ea typeface="+mj-ea"/>
                <a:cs typeface="+mj-cs"/>
              </a:defRPr>
            </a:lvl1pPr>
          </a:lstStyle>
          <a:p>
            <a:r>
              <a:rPr lang="en-US" sz="4000"/>
              <a:t>Textbook costs and reported spending in 2022-2023</a:t>
            </a:r>
            <a:r>
              <a:rPr lang="en-US" sz="3200" b="0"/>
              <a:t>*</a:t>
            </a:r>
            <a:endParaRPr lang="en-US" sz="4000" b="0" dirty="0"/>
          </a:p>
        </p:txBody>
      </p:sp>
      <p:sp>
        <p:nvSpPr>
          <p:cNvPr id="29" name="Text Placeholder 51">
            <a:extLst>
              <a:ext uri="{FF2B5EF4-FFF2-40B4-BE49-F238E27FC236}">
                <a16:creationId xmlns:a16="http://schemas.microsoft.com/office/drawing/2014/main" id="{03F128E4-4177-908A-27EF-7390917BDC7E}"/>
              </a:ext>
            </a:extLst>
          </p:cNvPr>
          <p:cNvSpPr txBox="1">
            <a:spLocks/>
          </p:cNvSpPr>
          <p:nvPr/>
        </p:nvSpPr>
        <p:spPr>
          <a:xfrm>
            <a:off x="1597375" y="4125850"/>
            <a:ext cx="1865376" cy="1078241"/>
          </a:xfrm>
          <a:prstGeom prst="rect">
            <a:avLst/>
          </a:prstGeom>
          <a:ln w="19050">
            <a:solidFill>
              <a:schemeClr val="accent3"/>
            </a:solidFill>
          </a:ln>
        </p:spPr>
        <p:txBody>
          <a:bodyPr vert="horz" lIns="91440" tIns="219456" rIns="91440" bIns="45720" rtlCol="0">
            <a:noAutofit/>
          </a:bodyPr>
          <a:lstStyle>
            <a:lvl1pPr marL="0" indent="0" algn="ctr" defTabSz="914400" rtl="0" eaLnBrk="1" latinLnBrk="0" hangingPunct="1">
              <a:lnSpc>
                <a:spcPct val="100000"/>
              </a:lnSpc>
              <a:spcBef>
                <a:spcPts val="0"/>
              </a:spcBef>
              <a:buFont typeface="Arial" panose="020B0604020202020204" pitchFamily="34" charset="0"/>
              <a:buNone/>
              <a:defRPr sz="1500" b="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0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9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Potential annual cost</a:t>
            </a:r>
          </a:p>
          <a:p>
            <a:r>
              <a:rPr lang="en-US" sz="2000" b="1" dirty="0"/>
              <a:t>$860</a:t>
            </a:r>
          </a:p>
          <a:p>
            <a:endParaRPr lang="en-US" dirty="0"/>
          </a:p>
        </p:txBody>
      </p:sp>
      <p:sp>
        <p:nvSpPr>
          <p:cNvPr id="30" name="Text Placeholder 51">
            <a:extLst>
              <a:ext uri="{FF2B5EF4-FFF2-40B4-BE49-F238E27FC236}">
                <a16:creationId xmlns:a16="http://schemas.microsoft.com/office/drawing/2014/main" id="{240712F2-76E3-02AC-E892-21F1082D14A4}"/>
              </a:ext>
            </a:extLst>
          </p:cNvPr>
          <p:cNvSpPr txBox="1">
            <a:spLocks/>
          </p:cNvSpPr>
          <p:nvPr/>
        </p:nvSpPr>
        <p:spPr>
          <a:xfrm>
            <a:off x="3742860" y="4136726"/>
            <a:ext cx="1858182" cy="1067365"/>
          </a:xfrm>
          <a:prstGeom prst="rect">
            <a:avLst/>
          </a:prstGeom>
          <a:ln w="19050">
            <a:solidFill>
              <a:schemeClr val="accent3"/>
            </a:solidFill>
          </a:ln>
        </p:spPr>
        <p:txBody>
          <a:bodyPr vert="horz" lIns="91440" tIns="219456" rIns="91440" bIns="45720" rtlCol="0">
            <a:noAutofit/>
          </a:bodyPr>
          <a:lstStyle>
            <a:lvl1pPr marL="0" indent="0" algn="ctr" defTabSz="914400" rtl="0" eaLnBrk="1" latinLnBrk="0" hangingPunct="1">
              <a:lnSpc>
                <a:spcPct val="100000"/>
              </a:lnSpc>
              <a:spcBef>
                <a:spcPts val="0"/>
              </a:spcBef>
              <a:buFont typeface="Arial" panose="020B0604020202020204" pitchFamily="34" charset="0"/>
              <a:buNone/>
              <a:defRPr sz="1500" b="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0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9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Potential annual cost</a:t>
            </a:r>
          </a:p>
          <a:p>
            <a:r>
              <a:rPr lang="en-US" sz="2000" b="1" dirty="0"/>
              <a:t>$1,240</a:t>
            </a:r>
          </a:p>
          <a:p>
            <a:endParaRPr lang="en-US" dirty="0"/>
          </a:p>
        </p:txBody>
      </p:sp>
      <p:sp>
        <p:nvSpPr>
          <p:cNvPr id="31" name="Text Placeholder 39">
            <a:extLst>
              <a:ext uri="{FF2B5EF4-FFF2-40B4-BE49-F238E27FC236}">
                <a16:creationId xmlns:a16="http://schemas.microsoft.com/office/drawing/2014/main" id="{59A42B8C-0FB8-CBD7-9257-E8FFF86BCB94}"/>
              </a:ext>
            </a:extLst>
          </p:cNvPr>
          <p:cNvSpPr txBox="1">
            <a:spLocks/>
          </p:cNvSpPr>
          <p:nvPr/>
        </p:nvSpPr>
        <p:spPr>
          <a:xfrm>
            <a:off x="3735668" y="2234824"/>
            <a:ext cx="1865376" cy="866219"/>
          </a:xfrm>
          <a:prstGeom prst="rect">
            <a:avLst/>
          </a:prstGeom>
          <a:ln w="19050">
            <a:solidFill>
              <a:schemeClr val="accent3"/>
            </a:solidFill>
          </a:ln>
        </p:spPr>
        <p:txBody>
          <a:bodyPr vert="horz" lIns="91440" tIns="45720" rIns="91440" bIns="45720" rtlCol="0" anchor="ctr">
            <a:noAutofit/>
          </a:bodyPr>
          <a:lstStyle>
            <a:lvl1pPr marL="0" indent="0" algn="ctr" defTabSz="914400" rtl="0" eaLnBrk="1" latinLnBrk="0" hangingPunct="1">
              <a:lnSpc>
                <a:spcPct val="100000"/>
              </a:lnSpc>
              <a:spcBef>
                <a:spcPts val="1000"/>
              </a:spcBef>
              <a:buFontTx/>
              <a:buNone/>
              <a:defRPr sz="1800" b="1" i="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English</a:t>
            </a:r>
            <a:endParaRPr lang="en-US" dirty="0"/>
          </a:p>
        </p:txBody>
      </p:sp>
      <p:sp>
        <p:nvSpPr>
          <p:cNvPr id="32" name="Text Placeholder 49">
            <a:extLst>
              <a:ext uri="{FF2B5EF4-FFF2-40B4-BE49-F238E27FC236}">
                <a16:creationId xmlns:a16="http://schemas.microsoft.com/office/drawing/2014/main" id="{26FA6BE1-7B3C-F5C4-8AAB-65C572BCC600}"/>
              </a:ext>
            </a:extLst>
          </p:cNvPr>
          <p:cNvSpPr>
            <a:spLocks noGrp="1"/>
          </p:cNvSpPr>
          <p:nvPr>
            <p:ph type="body" sz="quarter" idx="32"/>
          </p:nvPr>
        </p:nvSpPr>
        <p:spPr>
          <a:xfrm>
            <a:off x="3735668" y="3101043"/>
            <a:ext cx="1865376" cy="1035683"/>
          </a:xfrm>
        </p:spPr>
        <p:txBody>
          <a:bodyPr/>
          <a:lstStyle/>
          <a:p>
            <a:pPr lvl="0"/>
            <a:r>
              <a:rPr lang="en-US" dirty="0"/>
              <a:t>Average expected spending per course</a:t>
            </a:r>
          </a:p>
          <a:p>
            <a:pPr lvl="0"/>
            <a:r>
              <a:rPr lang="en-US" sz="1600" b="1" dirty="0"/>
              <a:t>$124</a:t>
            </a:r>
          </a:p>
        </p:txBody>
      </p:sp>
      <p:sp>
        <p:nvSpPr>
          <p:cNvPr id="33" name="Text Placeholder 41">
            <a:extLst>
              <a:ext uri="{FF2B5EF4-FFF2-40B4-BE49-F238E27FC236}">
                <a16:creationId xmlns:a16="http://schemas.microsoft.com/office/drawing/2014/main" id="{4E6E45D8-AFAE-E058-E575-E90B2A85C2D2}"/>
              </a:ext>
            </a:extLst>
          </p:cNvPr>
          <p:cNvSpPr txBox="1">
            <a:spLocks/>
          </p:cNvSpPr>
          <p:nvPr/>
        </p:nvSpPr>
        <p:spPr>
          <a:xfrm>
            <a:off x="1601425" y="2226631"/>
            <a:ext cx="1865376" cy="866219"/>
          </a:xfrm>
          <a:prstGeom prst="rect">
            <a:avLst/>
          </a:prstGeom>
          <a:ln w="19050">
            <a:solidFill>
              <a:schemeClr val="accent3"/>
            </a:solidFill>
          </a:ln>
        </p:spPr>
        <p:txBody>
          <a:bodyPr vert="horz" lIns="91440" tIns="45720" rIns="91440" bIns="45720" rtlCol="0" anchor="ctr">
            <a:noAutofit/>
          </a:bodyPr>
          <a:lstStyle>
            <a:lvl1pPr marL="0" indent="0" algn="ctr" defTabSz="914400" rtl="0" eaLnBrk="1" latinLnBrk="0" hangingPunct="1">
              <a:lnSpc>
                <a:spcPct val="100000"/>
              </a:lnSpc>
              <a:spcBef>
                <a:spcPts val="1000"/>
              </a:spcBef>
              <a:buFontTx/>
              <a:buNone/>
              <a:defRPr sz="1800" b="1" i="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French</a:t>
            </a:r>
            <a:endParaRPr lang="en-US" dirty="0"/>
          </a:p>
        </p:txBody>
      </p:sp>
      <p:sp>
        <p:nvSpPr>
          <p:cNvPr id="34" name="Text Placeholder 51">
            <a:extLst>
              <a:ext uri="{FF2B5EF4-FFF2-40B4-BE49-F238E27FC236}">
                <a16:creationId xmlns:a16="http://schemas.microsoft.com/office/drawing/2014/main" id="{F57FC042-08A2-C83F-14F2-BFB2758C0807}"/>
              </a:ext>
            </a:extLst>
          </p:cNvPr>
          <p:cNvSpPr>
            <a:spLocks noGrp="1"/>
          </p:cNvSpPr>
          <p:nvPr>
            <p:ph type="body" sz="quarter" idx="50"/>
          </p:nvPr>
        </p:nvSpPr>
        <p:spPr>
          <a:xfrm>
            <a:off x="1600972" y="3092850"/>
            <a:ext cx="1865376" cy="1035821"/>
          </a:xfrm>
        </p:spPr>
        <p:txBody>
          <a:bodyPr/>
          <a:lstStyle/>
          <a:p>
            <a:r>
              <a:rPr lang="en-US" dirty="0"/>
              <a:t>Average expected spending per course </a:t>
            </a:r>
            <a:r>
              <a:rPr lang="en-US" sz="1600" b="1" dirty="0"/>
              <a:t>$86</a:t>
            </a:r>
          </a:p>
          <a:p>
            <a:endParaRPr lang="en-US" dirty="0"/>
          </a:p>
        </p:txBody>
      </p:sp>
      <p:sp>
        <p:nvSpPr>
          <p:cNvPr id="35" name="Rectangle 34">
            <a:extLst>
              <a:ext uri="{FF2B5EF4-FFF2-40B4-BE49-F238E27FC236}">
                <a16:creationId xmlns:a16="http://schemas.microsoft.com/office/drawing/2014/main" id="{825D62DD-DC0C-0E17-7175-68CDA8BAFFCC}"/>
              </a:ext>
              <a:ext uri="{C183D7F6-B498-43B3-948B-1728B52AA6E4}">
                <adec:decorative xmlns:adec="http://schemas.microsoft.com/office/drawing/2017/decorative" val="1"/>
              </a:ext>
            </a:extLst>
          </p:cNvPr>
          <p:cNvSpPr/>
          <p:nvPr/>
        </p:nvSpPr>
        <p:spPr>
          <a:xfrm>
            <a:off x="3742860" y="2234306"/>
            <a:ext cx="1858182" cy="859536"/>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latin typeface="+mn-lt"/>
            </a:endParaRPr>
          </a:p>
        </p:txBody>
      </p:sp>
      <p:sp>
        <p:nvSpPr>
          <p:cNvPr id="36" name="Rectangle 35">
            <a:extLst>
              <a:ext uri="{FF2B5EF4-FFF2-40B4-BE49-F238E27FC236}">
                <a16:creationId xmlns:a16="http://schemas.microsoft.com/office/drawing/2014/main" id="{98B0BFB2-E963-1154-81B8-5F0085CC5EE5}"/>
              </a:ext>
              <a:ext uri="{C183D7F6-B498-43B3-948B-1728B52AA6E4}">
                <adec:decorative xmlns:adec="http://schemas.microsoft.com/office/drawing/2017/decorative" val="1"/>
              </a:ext>
            </a:extLst>
          </p:cNvPr>
          <p:cNvSpPr/>
          <p:nvPr/>
        </p:nvSpPr>
        <p:spPr>
          <a:xfrm>
            <a:off x="1604569" y="2234306"/>
            <a:ext cx="1858182" cy="859536"/>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latin typeface="+mn-lt"/>
            </a:endParaRPr>
          </a:p>
        </p:txBody>
      </p:sp>
      <p:pic>
        <p:nvPicPr>
          <p:cNvPr id="18" name="Audio 17">
            <a:hlinkClick r:id="" action="ppaction://media"/>
            <a:extLst>
              <a:ext uri="{FF2B5EF4-FFF2-40B4-BE49-F238E27FC236}">
                <a16:creationId xmlns:a16="http://schemas.microsoft.com/office/drawing/2014/main" id="{E3D8CAA8-7F32-984A-0876-D81F3C8C1667}"/>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826027" y="5377316"/>
            <a:ext cx="2057400" cy="2057400"/>
          </a:xfrm>
          <a:prstGeom prst="ellipse">
            <a:avLst/>
          </a:prstGeom>
        </p:spPr>
      </p:pic>
    </p:spTree>
    <p:extLst>
      <p:ext uri="{BB962C8B-B14F-4D97-AF65-F5344CB8AC3E}">
        <p14:creationId xmlns:p14="http://schemas.microsoft.com/office/powerpoint/2010/main" val="3356558146"/>
      </p:ext>
    </p:extLst>
  </p:cSld>
  <p:clrMapOvr>
    <a:masterClrMapping/>
  </p:clrMapOvr>
  <mc:AlternateContent xmlns:mc="http://schemas.openxmlformats.org/markup-compatibility/2006" xmlns:p14="http://schemas.microsoft.com/office/powerpoint/2010/main">
    <mc:Choice Requires="p14">
      <p:transition spd="slow" p14:dur="2000" advTm="15200"/>
    </mc:Choice>
    <mc:Fallback xmlns="">
      <p:transition spd="slow" advTm="152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45">
            <a:extLst>
              <a:ext uri="{FF2B5EF4-FFF2-40B4-BE49-F238E27FC236}">
                <a16:creationId xmlns:a16="http://schemas.microsoft.com/office/drawing/2014/main" id="{4D761329-3BEF-0173-1328-A4DB26572AFF}"/>
              </a:ext>
            </a:extLst>
          </p:cNvPr>
          <p:cNvSpPr>
            <a:spLocks noGrp="1"/>
          </p:cNvSpPr>
          <p:nvPr>
            <p:ph type="title"/>
          </p:nvPr>
        </p:nvSpPr>
        <p:spPr>
          <a:xfrm>
            <a:off x="5970103" y="2016579"/>
            <a:ext cx="5241235" cy="2775857"/>
          </a:xfrm>
        </p:spPr>
        <p:txBody>
          <a:bodyPr/>
          <a:lstStyle/>
          <a:p>
            <a:r>
              <a:rPr lang="en-US" sz="4000" b="0" dirty="0"/>
              <a:t>At least 60% of students do not purchase required textbooks at some point during their studies due to cost</a:t>
            </a:r>
          </a:p>
        </p:txBody>
      </p:sp>
      <p:sp>
        <p:nvSpPr>
          <p:cNvPr id="19" name="Text Placeholder 18">
            <a:extLst>
              <a:ext uri="{FF2B5EF4-FFF2-40B4-BE49-F238E27FC236}">
                <a16:creationId xmlns:a16="http://schemas.microsoft.com/office/drawing/2014/main" id="{FC101F03-8617-09D4-619B-F38E2F0A4F15}"/>
              </a:ext>
            </a:extLst>
          </p:cNvPr>
          <p:cNvSpPr>
            <a:spLocks noGrp="1"/>
          </p:cNvSpPr>
          <p:nvPr>
            <p:ph type="body" sz="quarter" idx="28"/>
          </p:nvPr>
        </p:nvSpPr>
        <p:spPr>
          <a:xfrm>
            <a:off x="1961322" y="2911781"/>
            <a:ext cx="2312504" cy="1309036"/>
          </a:xfrm>
        </p:spPr>
        <p:txBody>
          <a:bodyPr/>
          <a:lstStyle/>
          <a:p>
            <a:r>
              <a:rPr lang="en-US" sz="6600" dirty="0"/>
              <a:t>60%</a:t>
            </a:r>
          </a:p>
          <a:p>
            <a:endParaRPr lang="en-US" sz="6600" dirty="0"/>
          </a:p>
        </p:txBody>
      </p:sp>
      <p:pic>
        <p:nvPicPr>
          <p:cNvPr id="48" name="Picture placeholder 19" descr="Piggy bank collection top view">
            <a:extLst>
              <a:ext uri="{FF2B5EF4-FFF2-40B4-BE49-F238E27FC236}">
                <a16:creationId xmlns:a16="http://schemas.microsoft.com/office/drawing/2014/main" id="{6D25AB81-B10A-BD11-E8FE-ECF8CB1B12F0}"/>
              </a:ext>
            </a:extLst>
          </p:cNvPr>
          <p:cNvPicPr>
            <a:picLocks noGrp="1" noChangeAspect="1"/>
          </p:cNvPicPr>
          <p:nvPr>
            <p:ph type="pic" sz="quarter" idx="47"/>
          </p:nvPr>
        </p:nvPicPr>
        <p:blipFill>
          <a:blip r:embed="rId5"/>
          <a:srcRect/>
          <a:stretch/>
        </p:blipFill>
        <p:spPr>
          <a:blipFill>
            <a:blip r:embed="rId6"/>
            <a:stretch>
              <a:fillRect/>
            </a:stretch>
          </a:blipFill>
        </p:spPr>
      </p:pic>
      <p:sp>
        <p:nvSpPr>
          <p:cNvPr id="5" name="TextBox 4">
            <a:extLst>
              <a:ext uri="{FF2B5EF4-FFF2-40B4-BE49-F238E27FC236}">
                <a16:creationId xmlns:a16="http://schemas.microsoft.com/office/drawing/2014/main" id="{59ED12B0-4C85-E0C8-3F29-33B769C0544C}"/>
              </a:ext>
            </a:extLst>
          </p:cNvPr>
          <p:cNvSpPr txBox="1"/>
          <p:nvPr/>
        </p:nvSpPr>
        <p:spPr>
          <a:xfrm>
            <a:off x="5970103" y="5292486"/>
            <a:ext cx="5322570" cy="1107996"/>
          </a:xfrm>
          <a:prstGeom prst="rect">
            <a:avLst/>
          </a:prstGeom>
          <a:noFill/>
        </p:spPr>
        <p:txBody>
          <a:bodyPr wrap="square">
            <a:spAutoFit/>
          </a:bodyPr>
          <a:lstStyle/>
          <a:p>
            <a:r>
              <a:rPr lang="en-US" sz="1100" b="0" i="0" u="none" strike="noStrike" dirty="0">
                <a:solidFill>
                  <a:srgbClr val="000000"/>
                </a:solidFill>
                <a:effectLst/>
                <a:latin typeface="+mj-lt"/>
              </a:rPr>
              <a:t>Sources: Inclusive Access and SPARC, </a:t>
            </a:r>
            <a:r>
              <a:rPr lang="en-US" sz="1100" b="0" i="1" u="sng" strike="noStrike" dirty="0">
                <a:solidFill>
                  <a:schemeClr val="accent1"/>
                </a:solidFill>
                <a:effectLst/>
                <a:latin typeface="+mj-lt"/>
                <a:hlinkClick r:id="rId7">
                  <a:extLst>
                    <a:ext uri="{A12FA001-AC4F-418D-AE19-62706E023703}">
                      <ahyp:hlinkClr xmlns:ahyp="http://schemas.microsoft.com/office/drawing/2018/hyperlinkcolor" val="tx"/>
                    </a:ext>
                  </a:extLst>
                </a:hlinkClick>
              </a:rPr>
              <a:t>History of College Textbook Prices: Examining Past Practices and Emerging Models</a:t>
            </a:r>
            <a:r>
              <a:rPr lang="en-US" sz="1100" b="0" i="0" u="none" strike="noStrike" dirty="0">
                <a:solidFill>
                  <a:srgbClr val="000000"/>
                </a:solidFill>
                <a:effectLst/>
                <a:latin typeface="+mj-lt"/>
              </a:rPr>
              <a:t> (May 27, 2022); Florida Virtual Campus, </a:t>
            </a:r>
            <a:r>
              <a:rPr lang="en-US" sz="1100" b="0" i="1" u="sng" strike="noStrike" dirty="0">
                <a:solidFill>
                  <a:schemeClr val="accent1"/>
                </a:solidFill>
                <a:effectLst/>
                <a:latin typeface="+mj-lt"/>
                <a:hlinkClick r:id="rId8">
                  <a:extLst>
                    <a:ext uri="{A12FA001-AC4F-418D-AE19-62706E023703}">
                      <ahyp:hlinkClr xmlns:ahyp="http://schemas.microsoft.com/office/drawing/2018/hyperlinkcolor" val="tx"/>
                    </a:ext>
                  </a:extLst>
                </a:hlinkClick>
              </a:rPr>
              <a:t>2016 Student Textbook and Course Materials Survey: Results and Findings</a:t>
            </a:r>
            <a:r>
              <a:rPr lang="en-US" sz="1100" b="0" i="0" u="none" strike="noStrike" dirty="0">
                <a:solidFill>
                  <a:schemeClr val="accent1"/>
                </a:solidFill>
                <a:effectLst/>
                <a:latin typeface="+mj-lt"/>
              </a:rPr>
              <a:t> </a:t>
            </a:r>
            <a:r>
              <a:rPr lang="en-US" sz="1100" b="0" i="0" u="none" strike="noStrike" dirty="0">
                <a:solidFill>
                  <a:srgbClr val="000000"/>
                </a:solidFill>
                <a:effectLst/>
                <a:latin typeface="+mj-lt"/>
              </a:rPr>
              <a:t>(October 7, 2016); Accessible Course Content and Open Educational Resources Task Force, </a:t>
            </a:r>
            <a:r>
              <a:rPr lang="en-US" sz="1100" b="0" i="1" u="sng" strike="noStrike" dirty="0">
                <a:solidFill>
                  <a:schemeClr val="accent1"/>
                </a:solidFill>
                <a:effectLst/>
                <a:latin typeface="+mj-lt"/>
                <a:hlinkClick r:id="rId9">
                  <a:extLst>
                    <a:ext uri="{A12FA001-AC4F-418D-AE19-62706E023703}">
                      <ahyp:hlinkClr xmlns:ahyp="http://schemas.microsoft.com/office/drawing/2018/hyperlinkcolor" val="tx"/>
                    </a:ext>
                  </a:extLst>
                </a:hlinkClick>
              </a:rPr>
              <a:t>University of Guelph Student Textbook Survey</a:t>
            </a:r>
            <a:r>
              <a:rPr lang="en-US" sz="1100" b="0" i="1" u="none" strike="noStrike" dirty="0">
                <a:solidFill>
                  <a:srgbClr val="000000"/>
                </a:solidFill>
                <a:effectLst/>
                <a:latin typeface="+mj-lt"/>
              </a:rPr>
              <a:t> </a:t>
            </a:r>
            <a:r>
              <a:rPr lang="en-US" sz="1100" b="0" i="0" u="none" strike="noStrike" dirty="0">
                <a:solidFill>
                  <a:srgbClr val="000000"/>
                </a:solidFill>
                <a:effectLst/>
                <a:latin typeface="+mj-lt"/>
              </a:rPr>
              <a:t>(October 18, 2017); Yvonne Kim, “</a:t>
            </a:r>
            <a:r>
              <a:rPr lang="en-US" sz="1100" b="0" i="0" u="sng" strike="noStrike" dirty="0">
                <a:solidFill>
                  <a:schemeClr val="accent1"/>
                </a:solidFill>
                <a:effectLst/>
                <a:latin typeface="+mj-lt"/>
                <a:hlinkClick r:id="rId10">
                  <a:extLst>
                    <a:ext uri="{A12FA001-AC4F-418D-AE19-62706E023703}">
                      <ahyp:hlinkClr xmlns:ahyp="http://schemas.microsoft.com/office/drawing/2018/hyperlinkcolor" val="tx"/>
                    </a:ext>
                  </a:extLst>
                </a:hlinkClick>
              </a:rPr>
              <a:t>Study: 65% of college students skip textbook purchases during pandemic</a:t>
            </a:r>
            <a:r>
              <a:rPr lang="en-US" sz="1100" b="0" i="0" u="none" strike="noStrike" dirty="0">
                <a:solidFill>
                  <a:srgbClr val="000000"/>
                </a:solidFill>
                <a:effectLst/>
                <a:latin typeface="+mj-lt"/>
              </a:rPr>
              <a:t>,” </a:t>
            </a:r>
            <a:r>
              <a:rPr lang="en-US" sz="1100" b="0" i="1" u="none" strike="noStrike" dirty="0">
                <a:solidFill>
                  <a:srgbClr val="000000"/>
                </a:solidFill>
                <a:effectLst/>
                <a:latin typeface="+mj-lt"/>
              </a:rPr>
              <a:t>The Cap Times</a:t>
            </a:r>
            <a:r>
              <a:rPr lang="en-US" sz="1100" b="0" i="0" u="none" strike="noStrike" dirty="0">
                <a:solidFill>
                  <a:srgbClr val="000000"/>
                </a:solidFill>
                <a:effectLst/>
                <a:latin typeface="+mj-lt"/>
              </a:rPr>
              <a:t> (March 3, 2021). </a:t>
            </a:r>
            <a:endParaRPr lang="en-CA" sz="1100" dirty="0">
              <a:latin typeface="+mj-lt"/>
            </a:endParaRPr>
          </a:p>
        </p:txBody>
      </p:sp>
      <p:sp>
        <p:nvSpPr>
          <p:cNvPr id="6" name="Slide Number Placeholder 4">
            <a:extLst>
              <a:ext uri="{FF2B5EF4-FFF2-40B4-BE49-F238E27FC236}">
                <a16:creationId xmlns:a16="http://schemas.microsoft.com/office/drawing/2014/main" id="{2CA3232B-17BC-87D7-C5BD-CD2C549DD8E1}"/>
              </a:ext>
            </a:extLst>
          </p:cNvPr>
          <p:cNvSpPr txBox="1">
            <a:spLocks/>
          </p:cNvSpPr>
          <p:nvPr/>
        </p:nvSpPr>
        <p:spPr>
          <a:xfrm>
            <a:off x="11194169" y="6217920"/>
            <a:ext cx="646648"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EACEE-25B4-4A2D-B147-27296E36371D}" type="slidenum">
              <a:rPr lang="en-US" altLang="zh-CN" sz="1200" smtClean="0"/>
              <a:pPr/>
              <a:t>12</a:t>
            </a:fld>
            <a:endParaRPr lang="en-US" altLang="zh-CN" sz="1200" dirty="0"/>
          </a:p>
        </p:txBody>
      </p:sp>
      <p:pic>
        <p:nvPicPr>
          <p:cNvPr id="4" name="Audio 3">
            <a:hlinkClick r:id="" action="ppaction://media"/>
            <a:extLst>
              <a:ext uri="{FF2B5EF4-FFF2-40B4-BE49-F238E27FC236}">
                <a16:creationId xmlns:a16="http://schemas.microsoft.com/office/drawing/2014/main" id="{9285E661-C671-F720-CC5D-2883F0D104F8}"/>
              </a:ext>
            </a:extLst>
          </p:cNvPr>
          <p:cNvPicPr>
            <a:picLocks noChangeAspect="1"/>
          </p:cNvPicPr>
          <p:nvPr>
            <a:audioFile r:link="rId2"/>
            <p:extLst>
              <p:ext uri="{DAA4B4D4-6D71-4841-9C94-3DE7FCFB9230}">
                <p14:media xmlns:p14="http://schemas.microsoft.com/office/powerpoint/2010/main" r:embed="rId1"/>
              </p:ext>
            </p:extLst>
          </p:nvPr>
        </p:nvPicPr>
        <p:blipFill>
          <a:blip r:embed="rId11"/>
          <a:srcRect l="-287500" t="-287500" r="-287500" b="-287500"/>
          <a:stretch>
            <a:fillRect/>
          </a:stretch>
        </p:blipFill>
        <p:spPr>
          <a:xfrm>
            <a:off x="10812117" y="5323655"/>
            <a:ext cx="2057400" cy="2057400"/>
          </a:xfrm>
          <a:prstGeom prst="ellipse">
            <a:avLst/>
          </a:prstGeom>
        </p:spPr>
      </p:pic>
    </p:spTree>
    <p:extLst>
      <p:ext uri="{BB962C8B-B14F-4D97-AF65-F5344CB8AC3E}">
        <p14:creationId xmlns:p14="http://schemas.microsoft.com/office/powerpoint/2010/main" val="2478079616"/>
      </p:ext>
    </p:extLst>
  </p:cSld>
  <p:clrMapOvr>
    <a:masterClrMapping/>
  </p:clrMapOvr>
  <mc:AlternateContent xmlns:mc="http://schemas.openxmlformats.org/markup-compatibility/2006" xmlns:p14="http://schemas.microsoft.com/office/powerpoint/2010/main">
    <mc:Choice Requires="p14">
      <p:transition spd="slow" p14:dur="2000" advTm="21021"/>
    </mc:Choice>
    <mc:Fallback xmlns="">
      <p:transition spd="slow" advTm="210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79BBF1-9BC2-6DCE-0154-8873469878A5}"/>
              </a:ext>
            </a:extLst>
          </p:cNvPr>
          <p:cNvSpPr>
            <a:spLocks noGrp="1"/>
          </p:cNvSpPr>
          <p:nvPr>
            <p:ph type="title"/>
          </p:nvPr>
        </p:nvSpPr>
        <p:spPr>
          <a:xfrm>
            <a:off x="581709" y="721538"/>
            <a:ext cx="10889796" cy="793602"/>
          </a:xfrm>
        </p:spPr>
        <p:txBody>
          <a:bodyPr/>
          <a:lstStyle/>
          <a:p>
            <a:r>
              <a:rPr lang="en-US" dirty="0"/>
              <a:t>How to save on textbooks</a:t>
            </a:r>
          </a:p>
        </p:txBody>
      </p:sp>
      <p:sp>
        <p:nvSpPr>
          <p:cNvPr id="7" name="Slide Number Placeholder 6">
            <a:extLst>
              <a:ext uri="{FF2B5EF4-FFF2-40B4-BE49-F238E27FC236}">
                <a16:creationId xmlns:a16="http://schemas.microsoft.com/office/drawing/2014/main" id="{8EA25C86-7BE3-4BC6-C0B8-7F7D7C3EC286}"/>
              </a:ext>
            </a:extLst>
          </p:cNvPr>
          <p:cNvSpPr>
            <a:spLocks noGrp="1"/>
          </p:cNvSpPr>
          <p:nvPr>
            <p:ph type="sldNum" sz="quarter" idx="29"/>
          </p:nvPr>
        </p:nvSpPr>
        <p:spPr/>
        <p:txBody>
          <a:bodyPr/>
          <a:lstStyle/>
          <a:p>
            <a:fld id="{47FEACEE-25B4-4A2D-B147-27296E36371D}" type="slidenum">
              <a:rPr lang="en-US" altLang="zh-CN" smtClean="0"/>
              <a:pPr/>
              <a:t>13</a:t>
            </a:fld>
            <a:endParaRPr lang="en-US" altLang="zh-CN" dirty="0"/>
          </a:p>
        </p:txBody>
      </p:sp>
      <p:pic>
        <p:nvPicPr>
          <p:cNvPr id="9" name="Picture 8">
            <a:extLst>
              <a:ext uri="{FF2B5EF4-FFF2-40B4-BE49-F238E27FC236}">
                <a16:creationId xmlns:a16="http://schemas.microsoft.com/office/drawing/2014/main" id="{13D05398-63F9-D208-C435-E8DA6B1F02C5}"/>
              </a:ext>
            </a:extLst>
          </p:cNvPr>
          <p:cNvPicPr>
            <a:picLocks noChangeAspect="1"/>
          </p:cNvPicPr>
          <p:nvPr/>
        </p:nvPicPr>
        <p:blipFill rotWithShape="1">
          <a:blip r:embed="rId5"/>
          <a:srcRect t="1706" b="2946"/>
          <a:stretch/>
        </p:blipFill>
        <p:spPr>
          <a:xfrm>
            <a:off x="725484" y="2085094"/>
            <a:ext cx="6943270" cy="3853189"/>
          </a:xfrm>
          <a:prstGeom prst="rect">
            <a:avLst/>
          </a:prstGeom>
        </p:spPr>
      </p:pic>
      <p:sp>
        <p:nvSpPr>
          <p:cNvPr id="12" name="TextBox 11">
            <a:extLst>
              <a:ext uri="{FF2B5EF4-FFF2-40B4-BE49-F238E27FC236}">
                <a16:creationId xmlns:a16="http://schemas.microsoft.com/office/drawing/2014/main" id="{2A55B0A7-4E09-E3EE-55E5-CFCD2CD7C65A}"/>
              </a:ext>
            </a:extLst>
          </p:cNvPr>
          <p:cNvSpPr txBox="1"/>
          <p:nvPr/>
        </p:nvSpPr>
        <p:spPr>
          <a:xfrm>
            <a:off x="8085087" y="2085094"/>
            <a:ext cx="3477819" cy="2431435"/>
          </a:xfrm>
          <a:prstGeom prst="rect">
            <a:avLst/>
          </a:prstGeom>
        </p:spPr>
        <p:txBody>
          <a:bodyPr wrap="square" rtlCol="0">
            <a:spAutoFit/>
          </a:bodyPr>
          <a:lstStyle/>
          <a:p>
            <a:pPr marL="285750" indent="-285750">
              <a:spcBef>
                <a:spcPts val="600"/>
              </a:spcBef>
              <a:spcAft>
                <a:spcPts val="600"/>
              </a:spcAft>
              <a:buFont typeface="Arial" panose="020B0604020202020204" pitchFamily="34" charset="0"/>
              <a:buChar char="•"/>
            </a:pPr>
            <a:r>
              <a:rPr lang="fr-CA" sz="2200" dirty="0" err="1">
                <a:solidFill>
                  <a:schemeClr val="accent6"/>
                </a:solidFill>
                <a:latin typeface="Posterama" panose="020B0504020200020000" pitchFamily="34" charset="0"/>
                <a:ea typeface="微软雅黑"/>
                <a:cs typeface="Posterama" panose="020B0504020200020000" pitchFamily="34" charset="0"/>
              </a:rPr>
              <a:t>Student</a:t>
            </a:r>
            <a:r>
              <a:rPr lang="fr-CA" sz="2200" dirty="0">
                <a:solidFill>
                  <a:schemeClr val="accent6"/>
                </a:solidFill>
                <a:latin typeface="Posterama" panose="020B0504020200020000" pitchFamily="34" charset="0"/>
                <a:ea typeface="微软雅黑"/>
                <a:cs typeface="Posterama" panose="020B0504020200020000" pitchFamily="34" charset="0"/>
              </a:rPr>
              <a:t> union orientation </a:t>
            </a:r>
            <a:r>
              <a:rPr lang="fr-CA" sz="2200" dirty="0" err="1">
                <a:solidFill>
                  <a:schemeClr val="accent6"/>
                </a:solidFill>
                <a:latin typeface="Posterama" panose="020B0504020200020000" pitchFamily="34" charset="0"/>
                <a:ea typeface="微软雅黑"/>
                <a:cs typeface="Posterama" panose="020B0504020200020000" pitchFamily="34" charset="0"/>
              </a:rPr>
              <a:t>week</a:t>
            </a:r>
            <a:r>
              <a:rPr lang="fr-CA" sz="2200" dirty="0">
                <a:solidFill>
                  <a:schemeClr val="accent6"/>
                </a:solidFill>
                <a:latin typeface="Posterama" panose="020B0504020200020000" pitchFamily="34" charset="0"/>
                <a:ea typeface="微软雅黑"/>
                <a:cs typeface="Posterama" panose="020B0504020200020000" pitchFamily="34" charset="0"/>
              </a:rPr>
              <a:t> and Library workshop</a:t>
            </a:r>
          </a:p>
          <a:p>
            <a:pPr marL="285750" indent="-285750">
              <a:spcBef>
                <a:spcPts val="600"/>
              </a:spcBef>
              <a:spcAft>
                <a:spcPts val="600"/>
              </a:spcAft>
              <a:buFont typeface="Arial" panose="020B0604020202020204" pitchFamily="34" charset="0"/>
              <a:buChar char="•"/>
            </a:pPr>
            <a:r>
              <a:rPr lang="fr-CA" sz="2200" dirty="0" err="1">
                <a:solidFill>
                  <a:schemeClr val="accent6"/>
                </a:solidFill>
                <a:latin typeface="Posterama" panose="020B0504020200020000" pitchFamily="34" charset="0"/>
                <a:ea typeface="微软雅黑"/>
                <a:cs typeface="Posterama" panose="020B0504020200020000" pitchFamily="34" charset="0"/>
              </a:rPr>
              <a:t>Fall</a:t>
            </a:r>
            <a:r>
              <a:rPr lang="fr-CA" sz="2200" dirty="0">
                <a:solidFill>
                  <a:schemeClr val="accent6"/>
                </a:solidFill>
                <a:latin typeface="Posterama" panose="020B0504020200020000" pitchFamily="34" charset="0"/>
                <a:ea typeface="微软雅黑"/>
                <a:cs typeface="Posterama" panose="020B0504020200020000" pitchFamily="34" charset="0"/>
              </a:rPr>
              <a:t> 2022, in </a:t>
            </a:r>
            <a:r>
              <a:rPr lang="fr-CA" sz="2200" dirty="0" err="1">
                <a:solidFill>
                  <a:schemeClr val="accent6"/>
                </a:solidFill>
                <a:latin typeface="Posterama" panose="020B0504020200020000" pitchFamily="34" charset="0"/>
                <a:ea typeface="微软雅黑"/>
                <a:cs typeface="Posterama" panose="020B0504020200020000" pitchFamily="34" charset="0"/>
              </a:rPr>
              <a:t>person</a:t>
            </a:r>
            <a:r>
              <a:rPr lang="fr-CA" sz="2200" dirty="0">
                <a:solidFill>
                  <a:schemeClr val="accent6"/>
                </a:solidFill>
                <a:latin typeface="Posterama" panose="020B0504020200020000" pitchFamily="34" charset="0"/>
                <a:ea typeface="微软雅黑"/>
                <a:cs typeface="Posterama" panose="020B0504020200020000" pitchFamily="34" charset="0"/>
              </a:rPr>
              <a:t> and online</a:t>
            </a:r>
          </a:p>
          <a:p>
            <a:pPr marL="285750" indent="-285750">
              <a:spcBef>
                <a:spcPts val="600"/>
              </a:spcBef>
              <a:spcAft>
                <a:spcPts val="600"/>
              </a:spcAft>
              <a:buFont typeface="Arial" panose="020B0604020202020204" pitchFamily="34" charset="0"/>
              <a:buChar char="•"/>
            </a:pPr>
            <a:r>
              <a:rPr lang="fr-CA" sz="2200" dirty="0" err="1">
                <a:solidFill>
                  <a:schemeClr val="accent6"/>
                </a:solidFill>
                <a:latin typeface="Posterama" panose="020B0504020200020000" pitchFamily="34" charset="0"/>
                <a:ea typeface="微软雅黑"/>
                <a:cs typeface="Posterama" panose="020B0504020200020000" pitchFamily="34" charset="0"/>
              </a:rPr>
              <a:t>Poorly</a:t>
            </a:r>
            <a:r>
              <a:rPr lang="fr-CA" sz="2200" dirty="0">
                <a:solidFill>
                  <a:schemeClr val="accent6"/>
                </a:solidFill>
                <a:latin typeface="Posterama" panose="020B0504020200020000" pitchFamily="34" charset="0"/>
                <a:ea typeface="微软雅黑"/>
                <a:cs typeface="Posterama" panose="020B0504020200020000" pitchFamily="34" charset="0"/>
              </a:rPr>
              <a:t> </a:t>
            </a:r>
            <a:r>
              <a:rPr lang="fr-CA" sz="2200" dirty="0" err="1">
                <a:solidFill>
                  <a:schemeClr val="accent6"/>
                </a:solidFill>
                <a:latin typeface="Posterama" panose="020B0504020200020000" pitchFamily="34" charset="0"/>
                <a:ea typeface="微软雅黑"/>
                <a:cs typeface="Posterama" panose="020B0504020200020000" pitchFamily="34" charset="0"/>
              </a:rPr>
              <a:t>attended</a:t>
            </a:r>
            <a:endParaRPr lang="en-CA" sz="2200" dirty="0">
              <a:solidFill>
                <a:schemeClr val="accent6"/>
              </a:solidFill>
              <a:latin typeface="Posterama" panose="020B0504020200020000" pitchFamily="34" charset="0"/>
              <a:ea typeface="微软雅黑"/>
              <a:cs typeface="Posterama" panose="020B0504020200020000" pitchFamily="34" charset="0"/>
            </a:endParaRPr>
          </a:p>
        </p:txBody>
      </p:sp>
      <p:pic>
        <p:nvPicPr>
          <p:cNvPr id="5" name="Audio 4">
            <a:hlinkClick r:id="" action="ppaction://media"/>
            <a:extLst>
              <a:ext uri="{FF2B5EF4-FFF2-40B4-BE49-F238E27FC236}">
                <a16:creationId xmlns:a16="http://schemas.microsoft.com/office/drawing/2014/main" id="{46A0BF32-FAF5-E684-FFBF-583C1A891BC4}"/>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868230" y="5371782"/>
            <a:ext cx="2057400" cy="2057400"/>
          </a:xfrm>
          <a:prstGeom prst="ellipse">
            <a:avLst/>
          </a:prstGeom>
        </p:spPr>
      </p:pic>
    </p:spTree>
    <p:extLst>
      <p:ext uri="{BB962C8B-B14F-4D97-AF65-F5344CB8AC3E}">
        <p14:creationId xmlns:p14="http://schemas.microsoft.com/office/powerpoint/2010/main" val="1246021298"/>
      </p:ext>
    </p:extLst>
  </p:cSld>
  <p:clrMapOvr>
    <a:masterClrMapping/>
  </p:clrMapOvr>
  <mc:AlternateContent xmlns:mc="http://schemas.openxmlformats.org/markup-compatibility/2006" xmlns:p14="http://schemas.microsoft.com/office/powerpoint/2010/main">
    <mc:Choice Requires="p14">
      <p:transition spd="slow" p14:dur="2000" advTm="33542"/>
    </mc:Choice>
    <mc:Fallback xmlns="">
      <p:transition spd="slow" advTm="335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1D18537-D028-9E9C-FB87-93F24955DFC7}"/>
              </a:ext>
            </a:extLst>
          </p:cNvPr>
          <p:cNvSpPr>
            <a:spLocks noGrp="1"/>
          </p:cNvSpPr>
          <p:nvPr>
            <p:ph type="title"/>
          </p:nvPr>
        </p:nvSpPr>
        <p:spPr>
          <a:xfrm>
            <a:off x="548367" y="2682252"/>
            <a:ext cx="5117162" cy="1325563"/>
          </a:xfrm>
        </p:spPr>
        <p:txBody>
          <a:bodyPr/>
          <a:lstStyle/>
          <a:p>
            <a:r>
              <a:rPr lang="en-US" altLang="zh-CN" dirty="0"/>
              <a:t>3. </a:t>
            </a:r>
            <a:br>
              <a:rPr lang="en-US" altLang="zh-CN" dirty="0"/>
            </a:br>
            <a:r>
              <a:rPr lang="en-US" altLang="zh-CN" dirty="0"/>
              <a:t>Origins of the in-person game</a:t>
            </a:r>
            <a:endParaRPr lang="en-US" dirty="0"/>
          </a:p>
        </p:txBody>
      </p:sp>
      <p:pic>
        <p:nvPicPr>
          <p:cNvPr id="12" name="Picture Placeholder 11" descr="People around a table on their laptops">
            <a:extLst>
              <a:ext uri="{FF2B5EF4-FFF2-40B4-BE49-F238E27FC236}">
                <a16:creationId xmlns:a16="http://schemas.microsoft.com/office/drawing/2014/main" id="{8C4B5C6A-45B4-1976-622A-4CEB4E3211BC}"/>
              </a:ext>
            </a:extLst>
          </p:cNvPr>
          <p:cNvPicPr>
            <a:picLocks noGrp="1" noChangeAspect="1"/>
          </p:cNvPicPr>
          <p:nvPr>
            <p:ph type="pic" sz="quarter" idx="51"/>
          </p:nvPr>
        </p:nvPicPr>
        <p:blipFill rotWithShape="1">
          <a:blip r:embed="rId7" cstate="print">
            <a:extLst>
              <a:ext uri="{28A0092B-C50C-407E-A947-70E740481C1C}">
                <a14:useLocalDpi xmlns:a14="http://schemas.microsoft.com/office/drawing/2010/main"/>
              </a:ext>
            </a:extLst>
          </a:blip>
          <a:srcRect/>
          <a:stretch/>
        </p:blipFill>
        <p:spPr/>
      </p:pic>
      <p:sp>
        <p:nvSpPr>
          <p:cNvPr id="6" name="Freeform: Shape 5">
            <a:extLst>
              <a:ext uri="{FF2B5EF4-FFF2-40B4-BE49-F238E27FC236}">
                <a16:creationId xmlns:a16="http://schemas.microsoft.com/office/drawing/2014/main" id="{D91FB993-29E1-3DBD-8335-7970016F8DE7}"/>
              </a:ext>
              <a:ext uri="{C183D7F6-B498-43B3-948B-1728B52AA6E4}">
                <adec:decorative xmlns:adec="http://schemas.microsoft.com/office/drawing/2017/decorative" val="1"/>
              </a:ext>
            </a:extLst>
          </p:cNvPr>
          <p:cNvSpPr/>
          <p:nvPr/>
        </p:nvSpPr>
        <p:spPr>
          <a:xfrm>
            <a:off x="4584821" y="311581"/>
            <a:ext cx="1896941" cy="2171612"/>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8682" h="5032188">
                <a:moveTo>
                  <a:pt x="2187388" y="0"/>
                </a:moveTo>
                <a:lnTo>
                  <a:pt x="4386729" y="1261035"/>
                </a:lnTo>
                <a:cubicBezTo>
                  <a:pt x="4390713" y="2103718"/>
                  <a:pt x="4394698" y="2946400"/>
                  <a:pt x="4398682" y="3789083"/>
                </a:cubicBezTo>
                <a:lnTo>
                  <a:pt x="2193365" y="5032188"/>
                </a:lnTo>
                <a:lnTo>
                  <a:pt x="0" y="3783106"/>
                </a:lnTo>
                <a:lnTo>
                  <a:pt x="0" y="1267012"/>
                </a:lnTo>
                <a:lnTo>
                  <a:pt x="2187388" y="0"/>
                </a:lnTo>
                <a:close/>
              </a:path>
            </a:pathLst>
          </a:custGeom>
          <a:noFill/>
          <a:ln w="19050" cap="flat" cmpd="sng" algn="ctr">
            <a:solidFill>
              <a:srgbClr val="C95B3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7D952"/>
              </a:solidFill>
              <a:effectLst/>
              <a:uLnTx/>
              <a:uFillTx/>
              <a:latin typeface="Posterama Text SemiBold"/>
              <a:ea typeface="+mn-ea"/>
              <a:cs typeface="+mn-cs"/>
            </a:endParaRPr>
          </a:p>
        </p:txBody>
      </p:sp>
      <p:sp>
        <p:nvSpPr>
          <p:cNvPr id="7" name="Slide Number Placeholder 6">
            <a:extLst>
              <a:ext uri="{FF2B5EF4-FFF2-40B4-BE49-F238E27FC236}">
                <a16:creationId xmlns:a16="http://schemas.microsoft.com/office/drawing/2014/main" id="{7D6767F8-4670-E83D-85F4-1446B8B9D466}"/>
              </a:ext>
            </a:extLst>
          </p:cNvPr>
          <p:cNvSpPr>
            <a:spLocks noGrp="1"/>
          </p:cNvSpPr>
          <p:nvPr>
            <p:ph type="sldNum" sz="quarter" idx="53"/>
          </p:nvPr>
        </p:nvSpPr>
        <p:spPr/>
        <p:txBody>
          <a:bodyPr/>
          <a:lstStyle/>
          <a:p>
            <a:fld id="{47FEACEE-25B4-4A2D-B147-27296E36371D}" type="slidenum">
              <a:rPr lang="en-US" altLang="zh-CN" smtClean="0"/>
              <a:pPr/>
              <a:t>14</a:t>
            </a:fld>
            <a:endParaRPr lang="en-US" altLang="zh-CN" dirty="0"/>
          </a:p>
        </p:txBody>
      </p:sp>
      <p:pic>
        <p:nvPicPr>
          <p:cNvPr id="2" name="Part 3 Savannah">
            <a:hlinkClick r:id="" action="ppaction://media"/>
            <a:extLst>
              <a:ext uri="{FF2B5EF4-FFF2-40B4-BE49-F238E27FC236}">
                <a16:creationId xmlns:a16="http://schemas.microsoft.com/office/drawing/2014/main" id="{E44B9772-1F34-1866-79EE-7AD209F56206}"/>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5892800" y="3225800"/>
            <a:ext cx="406400" cy="406400"/>
          </a:xfrm>
          <a:prstGeom prst="rect">
            <a:avLst/>
          </a:prstGeom>
        </p:spPr>
      </p:pic>
      <p:pic>
        <p:nvPicPr>
          <p:cNvPr id="8" name="Audio 7">
            <a:hlinkClick r:id="" action="ppaction://media"/>
            <a:extLst>
              <a:ext uri="{FF2B5EF4-FFF2-40B4-BE49-F238E27FC236}">
                <a16:creationId xmlns:a16="http://schemas.microsoft.com/office/drawing/2014/main" id="{C586192F-66B7-7D28-EE60-7239A235D72B}"/>
              </a:ext>
            </a:extLst>
          </p:cNvPr>
          <p:cNvPicPr>
            <a:picLocks noChangeAspect="1"/>
          </p:cNvPicPr>
          <p:nvPr>
            <a:audioFile r:link="rId4"/>
            <p:extLst>
              <p:ext uri="{DAA4B4D4-6D71-4841-9C94-3DE7FCFB9230}">
                <p14:media xmlns:p14="http://schemas.microsoft.com/office/powerpoint/2010/main" r:embed="rId3"/>
              </p:ext>
            </p:extLst>
          </p:nvPr>
        </p:nvPicPr>
        <p:blipFill>
          <a:blip r:embed="rId8"/>
          <a:srcRect l="-203125" t="-203125" r="-203125" b="-203125"/>
          <a:stretch>
            <a:fillRect/>
          </a:stretch>
        </p:blipFill>
        <p:spPr>
          <a:xfrm>
            <a:off x="10944664" y="5518554"/>
            <a:ext cx="1910627" cy="1910627"/>
          </a:xfrm>
          <a:prstGeom prst="ellipse">
            <a:avLst/>
          </a:prstGeom>
        </p:spPr>
      </p:pic>
    </p:spTree>
    <p:extLst>
      <p:ext uri="{BB962C8B-B14F-4D97-AF65-F5344CB8AC3E}">
        <p14:creationId xmlns:p14="http://schemas.microsoft.com/office/powerpoint/2010/main" val="3899082851"/>
      </p:ext>
    </p:extLst>
  </p:cSld>
  <p:clrMapOvr>
    <a:masterClrMapping/>
  </p:clrMapOvr>
  <mc:AlternateContent xmlns:mc="http://schemas.openxmlformats.org/markup-compatibility/2006" xmlns:p14="http://schemas.microsoft.com/office/powerpoint/2010/main">
    <mc:Choice Requires="p14">
      <p:transition spd="slow" p14:dur="2000" advTm="17352"/>
    </mc:Choice>
    <mc:Fallback xmlns="">
      <p:transition spd="slow" advTm="173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audio isNarration="1">
              <p:cMediaNode vol="93939" showWhenStopped="0">
                <p:cTn id="8" fill="hold" display="0">
                  <p:stCondLst>
                    <p:cond delay="indefinite"/>
                  </p:stCondLst>
                  <p:endCondLst>
                    <p:cond evt="onStopAudio" delay="0">
                      <p:tgtEl>
                        <p:sldTgt/>
                      </p:tgtEl>
                    </p:cond>
                  </p:endCondLst>
                </p:cTn>
                <p:tgtEl>
                  <p:spTgt spid="8"/>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itle 59">
            <a:extLst>
              <a:ext uri="{FF2B5EF4-FFF2-40B4-BE49-F238E27FC236}">
                <a16:creationId xmlns:a16="http://schemas.microsoft.com/office/drawing/2014/main" id="{0031CE36-F77D-3964-C169-771DBA49D28A}"/>
              </a:ext>
            </a:extLst>
          </p:cNvPr>
          <p:cNvSpPr>
            <a:spLocks noGrp="1"/>
          </p:cNvSpPr>
          <p:nvPr>
            <p:ph type="title"/>
          </p:nvPr>
        </p:nvSpPr>
        <p:spPr>
          <a:xfrm>
            <a:off x="4279155" y="305424"/>
            <a:ext cx="4715216" cy="1325563"/>
          </a:xfrm>
        </p:spPr>
        <p:txBody>
          <a:bodyPr/>
          <a:lstStyle/>
          <a:p>
            <a:r>
              <a:rPr lang="en-US" dirty="0"/>
              <a:t>How it came about</a:t>
            </a:r>
          </a:p>
        </p:txBody>
      </p:sp>
      <p:pic>
        <p:nvPicPr>
          <p:cNvPr id="26" name="图片占位符 25" descr="Layout of website design sketches on white paper">
            <a:extLst>
              <a:ext uri="{FF2B5EF4-FFF2-40B4-BE49-F238E27FC236}">
                <a16:creationId xmlns:a16="http://schemas.microsoft.com/office/drawing/2014/main" id="{4CBFAFCC-A306-4EA1-BEE3-7557795635A8}"/>
              </a:ext>
            </a:extLst>
          </p:cNvPr>
          <p:cNvPicPr>
            <a:picLocks noGrp="1" noChangeAspect="1"/>
          </p:cNvPicPr>
          <p:nvPr>
            <p:ph type="pic" sz="quarter" idx="51"/>
          </p:nvPr>
        </p:nvPicPr>
        <p:blipFill>
          <a:blip r:embed="rId5" cstate="print">
            <a:extLst>
              <a:ext uri="{28A0092B-C50C-407E-A947-70E740481C1C}">
                <a14:useLocalDpi xmlns:a14="http://schemas.microsoft.com/office/drawing/2010/main"/>
              </a:ext>
            </a:extLst>
          </a:blip>
          <a:srcRect/>
          <a:stretch>
            <a:fillRect/>
          </a:stretch>
        </p:blipFill>
        <p:spPr/>
      </p:pic>
      <p:sp>
        <p:nvSpPr>
          <p:cNvPr id="43" name="Text Placeholder 42">
            <a:extLst>
              <a:ext uri="{FF2B5EF4-FFF2-40B4-BE49-F238E27FC236}">
                <a16:creationId xmlns:a16="http://schemas.microsoft.com/office/drawing/2014/main" id="{520E98B6-7B33-8FD4-A662-31DD4B85E22E}"/>
              </a:ext>
            </a:extLst>
          </p:cNvPr>
          <p:cNvSpPr>
            <a:spLocks noGrp="1"/>
          </p:cNvSpPr>
          <p:nvPr>
            <p:ph type="body" sz="quarter" idx="28"/>
          </p:nvPr>
        </p:nvSpPr>
        <p:spPr>
          <a:xfrm>
            <a:off x="4229279" y="1808202"/>
            <a:ext cx="6887608" cy="3484235"/>
          </a:xfrm>
        </p:spPr>
        <p:txBody>
          <a:bodyPr/>
          <a:lstStyle/>
          <a:p>
            <a:pPr marL="546100" lvl="0" indent="-457200" algn="l" rtl="0">
              <a:spcBef>
                <a:spcPts val="600"/>
              </a:spcBef>
              <a:spcAft>
                <a:spcPts val="600"/>
              </a:spcAft>
              <a:buSzPts val="2200"/>
              <a:buFont typeface="Wingdings" panose="05000000000000000000" pitchFamily="2" charset="2"/>
              <a:buChar char="§"/>
            </a:pPr>
            <a:r>
              <a:rPr lang="en-US" sz="3200" dirty="0"/>
              <a:t>Interactive activity during Open Education Week</a:t>
            </a:r>
          </a:p>
          <a:p>
            <a:pPr marL="546100" lvl="0" indent="-457200" algn="l" rtl="0">
              <a:spcBef>
                <a:spcPts val="600"/>
              </a:spcBef>
              <a:spcAft>
                <a:spcPts val="600"/>
              </a:spcAft>
              <a:buSzPts val="2200"/>
              <a:buFont typeface="Wingdings" panose="05000000000000000000" pitchFamily="2" charset="2"/>
              <a:buChar char="§"/>
            </a:pPr>
            <a:r>
              <a:rPr lang="en-US" sz="3200" dirty="0"/>
              <a:t>To provide information to students about navigating textbook purchasing</a:t>
            </a:r>
          </a:p>
        </p:txBody>
      </p:sp>
      <p:sp>
        <p:nvSpPr>
          <p:cNvPr id="5" name="Slide Number Placeholder 4">
            <a:extLst>
              <a:ext uri="{FF2B5EF4-FFF2-40B4-BE49-F238E27FC236}">
                <a16:creationId xmlns:a16="http://schemas.microsoft.com/office/drawing/2014/main" id="{2B243AAE-D428-CAAE-DCAF-0266FEEEAC70}"/>
              </a:ext>
            </a:extLst>
          </p:cNvPr>
          <p:cNvSpPr>
            <a:spLocks noGrp="1"/>
          </p:cNvSpPr>
          <p:nvPr>
            <p:ph type="sldNum" sz="quarter" idx="55"/>
          </p:nvPr>
        </p:nvSpPr>
        <p:spPr/>
        <p:txBody>
          <a:bodyPr/>
          <a:lstStyle/>
          <a:p>
            <a:fld id="{47FEACEE-25B4-4A2D-B147-27296E36371D}" type="slidenum">
              <a:rPr lang="en-US" altLang="zh-CN" smtClean="0"/>
              <a:pPr/>
              <a:t>15</a:t>
            </a:fld>
            <a:endParaRPr lang="en-US" altLang="zh-CN" dirty="0"/>
          </a:p>
        </p:txBody>
      </p:sp>
      <p:pic>
        <p:nvPicPr>
          <p:cNvPr id="4" name="Audio 3">
            <a:hlinkClick r:id="" action="ppaction://media"/>
            <a:extLst>
              <a:ext uri="{FF2B5EF4-FFF2-40B4-BE49-F238E27FC236}">
                <a16:creationId xmlns:a16="http://schemas.microsoft.com/office/drawing/2014/main" id="{87415138-5BA7-AD1A-2B03-E368AE825169}"/>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03125" t="-203125" r="-203125" b="-203125"/>
          <a:stretch>
            <a:fillRect/>
          </a:stretch>
        </p:blipFill>
        <p:spPr>
          <a:xfrm>
            <a:off x="10895762" y="5469652"/>
            <a:ext cx="1959530" cy="1959530"/>
          </a:xfrm>
          <a:prstGeom prst="ellipse">
            <a:avLst/>
          </a:prstGeom>
        </p:spPr>
      </p:pic>
    </p:spTree>
    <p:extLst>
      <p:ext uri="{BB962C8B-B14F-4D97-AF65-F5344CB8AC3E}">
        <p14:creationId xmlns:p14="http://schemas.microsoft.com/office/powerpoint/2010/main" val="2472133673"/>
      </p:ext>
    </p:extLst>
  </p:cSld>
  <p:clrMapOvr>
    <a:masterClrMapping/>
  </p:clrMapOvr>
  <mc:AlternateContent xmlns:mc="http://schemas.openxmlformats.org/markup-compatibility/2006" xmlns:p14="http://schemas.microsoft.com/office/powerpoint/2010/main">
    <mc:Choice Requires="p14">
      <p:transition spd="slow" p14:dur="2000" advTm="12898"/>
    </mc:Choice>
    <mc:Fallback xmlns="">
      <p:transition spd="slow" advTm="128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itle 59">
            <a:extLst>
              <a:ext uri="{FF2B5EF4-FFF2-40B4-BE49-F238E27FC236}">
                <a16:creationId xmlns:a16="http://schemas.microsoft.com/office/drawing/2014/main" id="{0031CE36-F77D-3964-C169-771DBA49D28A}"/>
              </a:ext>
            </a:extLst>
          </p:cNvPr>
          <p:cNvSpPr>
            <a:spLocks noGrp="1"/>
          </p:cNvSpPr>
          <p:nvPr>
            <p:ph type="title"/>
          </p:nvPr>
        </p:nvSpPr>
        <p:spPr>
          <a:xfrm>
            <a:off x="4279155" y="305424"/>
            <a:ext cx="4715216" cy="1325563"/>
          </a:xfrm>
        </p:spPr>
        <p:txBody>
          <a:bodyPr/>
          <a:lstStyle/>
          <a:p>
            <a:r>
              <a:rPr lang="en-US" dirty="0"/>
              <a:t>How it came about</a:t>
            </a:r>
          </a:p>
        </p:txBody>
      </p:sp>
      <p:pic>
        <p:nvPicPr>
          <p:cNvPr id="26" name="图片占位符 25" descr="Layout of website design sketches on white paper">
            <a:extLst>
              <a:ext uri="{FF2B5EF4-FFF2-40B4-BE49-F238E27FC236}">
                <a16:creationId xmlns:a16="http://schemas.microsoft.com/office/drawing/2014/main" id="{4CBFAFCC-A306-4EA1-BEE3-7557795635A8}"/>
              </a:ext>
            </a:extLst>
          </p:cNvPr>
          <p:cNvPicPr>
            <a:picLocks noGrp="1" noChangeAspect="1"/>
          </p:cNvPicPr>
          <p:nvPr>
            <p:ph type="pic" sz="quarter" idx="51"/>
          </p:nvPr>
        </p:nvPicPr>
        <p:blipFill>
          <a:blip r:embed="rId5" cstate="print">
            <a:extLst>
              <a:ext uri="{28A0092B-C50C-407E-A947-70E740481C1C}">
                <a14:useLocalDpi xmlns:a14="http://schemas.microsoft.com/office/drawing/2010/main"/>
              </a:ext>
            </a:extLst>
          </a:blip>
          <a:srcRect/>
          <a:stretch>
            <a:fillRect/>
          </a:stretch>
        </p:blipFill>
        <p:spPr/>
      </p:pic>
      <p:sp>
        <p:nvSpPr>
          <p:cNvPr id="43" name="Text Placeholder 42">
            <a:extLst>
              <a:ext uri="{FF2B5EF4-FFF2-40B4-BE49-F238E27FC236}">
                <a16:creationId xmlns:a16="http://schemas.microsoft.com/office/drawing/2014/main" id="{520E98B6-7B33-8FD4-A662-31DD4B85E22E}"/>
              </a:ext>
            </a:extLst>
          </p:cNvPr>
          <p:cNvSpPr>
            <a:spLocks noGrp="1"/>
          </p:cNvSpPr>
          <p:nvPr>
            <p:ph type="body" sz="quarter" idx="28"/>
          </p:nvPr>
        </p:nvSpPr>
        <p:spPr>
          <a:xfrm>
            <a:off x="4229279" y="1808202"/>
            <a:ext cx="7247826" cy="3484235"/>
          </a:xfrm>
        </p:spPr>
        <p:txBody>
          <a:bodyPr/>
          <a:lstStyle/>
          <a:p>
            <a:pPr marL="546100" lvl="0" indent="-457200" algn="l" rtl="0">
              <a:spcBef>
                <a:spcPts val="600"/>
              </a:spcBef>
              <a:spcAft>
                <a:spcPts val="600"/>
              </a:spcAft>
              <a:buSzPts val="2200"/>
              <a:buFont typeface="Wingdings" panose="05000000000000000000" pitchFamily="2" charset="2"/>
              <a:buChar char="§"/>
            </a:pPr>
            <a:r>
              <a:rPr lang="en-US" sz="3200" dirty="0"/>
              <a:t>Designed to be customizable, in-person or virtual</a:t>
            </a:r>
          </a:p>
          <a:p>
            <a:pPr marL="546100" lvl="0" indent="-457200" algn="l" rtl="0">
              <a:spcBef>
                <a:spcPts val="600"/>
              </a:spcBef>
              <a:spcAft>
                <a:spcPts val="600"/>
              </a:spcAft>
              <a:buSzPts val="2200"/>
              <a:buFont typeface="Wingdings" panose="05000000000000000000" pitchFamily="2" charset="2"/>
              <a:buChar char="§"/>
            </a:pPr>
            <a:r>
              <a:rPr lang="en-US" sz="3200" dirty="0"/>
              <a:t>Loosely modeled after Escape Rooms and Choose Your Own Adventure-style novels</a:t>
            </a:r>
          </a:p>
        </p:txBody>
      </p:sp>
      <p:sp>
        <p:nvSpPr>
          <p:cNvPr id="5" name="Slide Number Placeholder 4">
            <a:extLst>
              <a:ext uri="{FF2B5EF4-FFF2-40B4-BE49-F238E27FC236}">
                <a16:creationId xmlns:a16="http://schemas.microsoft.com/office/drawing/2014/main" id="{2B243AAE-D428-CAAE-DCAF-0266FEEEAC70}"/>
              </a:ext>
            </a:extLst>
          </p:cNvPr>
          <p:cNvSpPr>
            <a:spLocks noGrp="1"/>
          </p:cNvSpPr>
          <p:nvPr>
            <p:ph type="sldNum" sz="quarter" idx="55"/>
          </p:nvPr>
        </p:nvSpPr>
        <p:spPr/>
        <p:txBody>
          <a:bodyPr/>
          <a:lstStyle/>
          <a:p>
            <a:fld id="{47FEACEE-25B4-4A2D-B147-27296E36371D}" type="slidenum">
              <a:rPr lang="en-US" altLang="zh-CN" smtClean="0"/>
              <a:pPr/>
              <a:t>16</a:t>
            </a:fld>
            <a:endParaRPr lang="en-US" altLang="zh-CN" dirty="0"/>
          </a:p>
        </p:txBody>
      </p:sp>
      <p:pic>
        <p:nvPicPr>
          <p:cNvPr id="3" name="Audio 2">
            <a:hlinkClick r:id="" action="ppaction://media"/>
            <a:extLst>
              <a:ext uri="{FF2B5EF4-FFF2-40B4-BE49-F238E27FC236}">
                <a16:creationId xmlns:a16="http://schemas.microsoft.com/office/drawing/2014/main" id="{65041479-872C-51FE-949B-D93605108B97}"/>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03125" t="-203125" r="-203125" b="-203125"/>
          <a:stretch>
            <a:fillRect/>
          </a:stretch>
        </p:blipFill>
        <p:spPr>
          <a:xfrm>
            <a:off x="10840095" y="5371782"/>
            <a:ext cx="2057400" cy="2057400"/>
          </a:xfrm>
          <a:prstGeom prst="ellipse">
            <a:avLst/>
          </a:prstGeom>
        </p:spPr>
      </p:pic>
    </p:spTree>
    <p:extLst>
      <p:ext uri="{BB962C8B-B14F-4D97-AF65-F5344CB8AC3E}">
        <p14:creationId xmlns:p14="http://schemas.microsoft.com/office/powerpoint/2010/main" val="1530561774"/>
      </p:ext>
    </p:extLst>
  </p:cSld>
  <p:clrMapOvr>
    <a:masterClrMapping/>
  </p:clrMapOvr>
  <mc:AlternateContent xmlns:mc="http://schemas.openxmlformats.org/markup-compatibility/2006" xmlns:p14="http://schemas.microsoft.com/office/powerpoint/2010/main">
    <mc:Choice Requires="p14">
      <p:transition spd="slow" p14:dur="2000" advTm="14981"/>
    </mc:Choice>
    <mc:Fallback xmlns="">
      <p:transition spd="slow" advTm="149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13663CA-BA5A-41E7-1FBE-D38846DFEF75}"/>
              </a:ext>
            </a:extLst>
          </p:cNvPr>
          <p:cNvSpPr>
            <a:spLocks noGrp="1"/>
          </p:cNvSpPr>
          <p:nvPr>
            <p:ph type="title"/>
          </p:nvPr>
        </p:nvSpPr>
        <p:spPr>
          <a:xfrm>
            <a:off x="5275348" y="3341877"/>
            <a:ext cx="6499309" cy="2759825"/>
          </a:xfrm>
        </p:spPr>
        <p:txBody>
          <a:bodyPr/>
          <a:lstStyle/>
          <a:p>
            <a:pPr marL="0" lvl="0" indent="0" rtl="0">
              <a:lnSpc>
                <a:spcPct val="100000"/>
              </a:lnSpc>
              <a:spcBef>
                <a:spcPts val="1200"/>
              </a:spcBef>
              <a:spcAft>
                <a:spcPts val="1200"/>
              </a:spcAft>
              <a:buNone/>
            </a:pPr>
            <a:r>
              <a:rPr lang="en-US" sz="4000" dirty="0">
                <a:latin typeface="+mj-lt"/>
              </a:rPr>
              <a:t>Premise of the game</a:t>
            </a:r>
            <a:br>
              <a:rPr lang="en-US" sz="3200" dirty="0"/>
            </a:br>
            <a:br>
              <a:rPr lang="en-US" sz="2800" dirty="0"/>
            </a:br>
            <a:r>
              <a:rPr lang="en-US" sz="2600" b="0" dirty="0"/>
              <a:t>You’re a student starting a new semester. </a:t>
            </a:r>
            <a:br>
              <a:rPr lang="en-US" sz="2600" b="0" dirty="0"/>
            </a:br>
            <a:br>
              <a:rPr lang="en-US" sz="2600" b="0" dirty="0"/>
            </a:br>
            <a:r>
              <a:rPr lang="en-US" sz="2600" b="0" dirty="0"/>
              <a:t>You’ve received a list with all your required textbooks. </a:t>
            </a:r>
            <a:br>
              <a:rPr lang="en-US" sz="2600" b="0" dirty="0"/>
            </a:br>
            <a:br>
              <a:rPr lang="en-US" sz="2600" b="0" dirty="0"/>
            </a:br>
            <a:r>
              <a:rPr lang="en-US" sz="2600" b="0" dirty="0"/>
              <a:t>You’re living on a tight budget and are hoping to save some money on textbooks. </a:t>
            </a:r>
            <a:br>
              <a:rPr lang="en-US" sz="2600" b="0" dirty="0"/>
            </a:br>
            <a:br>
              <a:rPr lang="en-US" sz="2600" b="0" dirty="0"/>
            </a:br>
            <a:r>
              <a:rPr lang="en-US" sz="2600" b="0" dirty="0"/>
              <a:t>Your choices will help you discover ways to lower your textbook costs.</a:t>
            </a:r>
          </a:p>
        </p:txBody>
      </p:sp>
      <p:sp>
        <p:nvSpPr>
          <p:cNvPr id="5" name="Slide Number Placeholder 4">
            <a:extLst>
              <a:ext uri="{FF2B5EF4-FFF2-40B4-BE49-F238E27FC236}">
                <a16:creationId xmlns:a16="http://schemas.microsoft.com/office/drawing/2014/main" id="{E31C7500-E032-DBB5-A780-8247E3B7367B}"/>
              </a:ext>
            </a:extLst>
          </p:cNvPr>
          <p:cNvSpPr>
            <a:spLocks noGrp="1"/>
          </p:cNvSpPr>
          <p:nvPr>
            <p:ph type="sldNum" sz="quarter" idx="31"/>
          </p:nvPr>
        </p:nvSpPr>
        <p:spPr/>
        <p:txBody>
          <a:bodyPr/>
          <a:lstStyle/>
          <a:p>
            <a:fld id="{47FEACEE-25B4-4A2D-B147-27296E36371D}" type="slidenum">
              <a:rPr lang="en-US" altLang="zh-CN" noProof="0" smtClean="0"/>
              <a:pPr/>
              <a:t>17</a:t>
            </a:fld>
            <a:endParaRPr lang="en-US" altLang="zh-CN" noProof="0" dirty="0"/>
          </a:p>
        </p:txBody>
      </p:sp>
      <p:pic>
        <p:nvPicPr>
          <p:cNvPr id="3" name="Audio 2">
            <a:hlinkClick r:id="" action="ppaction://media"/>
            <a:extLst>
              <a:ext uri="{FF2B5EF4-FFF2-40B4-BE49-F238E27FC236}">
                <a16:creationId xmlns:a16="http://schemas.microsoft.com/office/drawing/2014/main" id="{20815310-AFEE-5785-2008-8F289353C226}"/>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03125" t="-203125" r="-203125" b="-203125"/>
          <a:stretch>
            <a:fillRect/>
          </a:stretch>
        </p:blipFill>
        <p:spPr>
          <a:xfrm>
            <a:off x="10854162" y="5371782"/>
            <a:ext cx="2057400" cy="2057400"/>
          </a:xfrm>
          <a:prstGeom prst="ellipse">
            <a:avLst/>
          </a:prstGeom>
        </p:spPr>
      </p:pic>
    </p:spTree>
    <p:extLst>
      <p:ext uri="{BB962C8B-B14F-4D97-AF65-F5344CB8AC3E}">
        <p14:creationId xmlns:p14="http://schemas.microsoft.com/office/powerpoint/2010/main" val="1980454673"/>
      </p:ext>
    </p:extLst>
  </p:cSld>
  <p:clrMapOvr>
    <a:masterClrMapping/>
  </p:clrMapOvr>
  <mc:AlternateContent xmlns:mc="http://schemas.openxmlformats.org/markup-compatibility/2006" xmlns:p14="http://schemas.microsoft.com/office/powerpoint/2010/main">
    <mc:Choice Requires="p14">
      <p:transition spd="slow" p14:dur="2000" advTm="16922"/>
    </mc:Choice>
    <mc:Fallback xmlns="">
      <p:transition spd="slow" advTm="169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itle 59">
            <a:extLst>
              <a:ext uri="{FF2B5EF4-FFF2-40B4-BE49-F238E27FC236}">
                <a16:creationId xmlns:a16="http://schemas.microsoft.com/office/drawing/2014/main" id="{0031CE36-F77D-3964-C169-771DBA49D28A}"/>
              </a:ext>
            </a:extLst>
          </p:cNvPr>
          <p:cNvSpPr>
            <a:spLocks noGrp="1"/>
          </p:cNvSpPr>
          <p:nvPr>
            <p:ph type="title"/>
          </p:nvPr>
        </p:nvSpPr>
        <p:spPr>
          <a:xfrm>
            <a:off x="4279155" y="305424"/>
            <a:ext cx="5870685" cy="1325563"/>
          </a:xfrm>
        </p:spPr>
        <p:txBody>
          <a:bodyPr/>
          <a:lstStyle/>
          <a:p>
            <a:r>
              <a:rPr lang="en-US" dirty="0"/>
              <a:t>Scenarios and locations</a:t>
            </a:r>
          </a:p>
        </p:txBody>
      </p:sp>
      <p:pic>
        <p:nvPicPr>
          <p:cNvPr id="26" name="图片占位符 25" descr="Layout of website design sketches on white paper">
            <a:extLst>
              <a:ext uri="{FF2B5EF4-FFF2-40B4-BE49-F238E27FC236}">
                <a16:creationId xmlns:a16="http://schemas.microsoft.com/office/drawing/2014/main" id="{4CBFAFCC-A306-4EA1-BEE3-7557795635A8}"/>
              </a:ext>
            </a:extLst>
          </p:cNvPr>
          <p:cNvPicPr>
            <a:picLocks noGrp="1" noChangeAspect="1"/>
          </p:cNvPicPr>
          <p:nvPr>
            <p:ph type="pic" sz="quarter" idx="51"/>
          </p:nvPr>
        </p:nvPicPr>
        <p:blipFill>
          <a:blip r:embed="rId5" cstate="print">
            <a:extLst>
              <a:ext uri="{28A0092B-C50C-407E-A947-70E740481C1C}">
                <a14:useLocalDpi xmlns:a14="http://schemas.microsoft.com/office/drawing/2010/main"/>
              </a:ext>
            </a:extLst>
          </a:blip>
          <a:srcRect/>
          <a:stretch>
            <a:fillRect/>
          </a:stretch>
        </p:blipFill>
        <p:spPr/>
      </p:pic>
      <p:sp>
        <p:nvSpPr>
          <p:cNvPr id="43" name="Text Placeholder 42">
            <a:extLst>
              <a:ext uri="{FF2B5EF4-FFF2-40B4-BE49-F238E27FC236}">
                <a16:creationId xmlns:a16="http://schemas.microsoft.com/office/drawing/2014/main" id="{520E98B6-7B33-8FD4-A662-31DD4B85E22E}"/>
              </a:ext>
            </a:extLst>
          </p:cNvPr>
          <p:cNvSpPr>
            <a:spLocks noGrp="1"/>
          </p:cNvSpPr>
          <p:nvPr>
            <p:ph type="body" sz="quarter" idx="28"/>
          </p:nvPr>
        </p:nvSpPr>
        <p:spPr>
          <a:xfrm>
            <a:off x="4229279" y="1808202"/>
            <a:ext cx="7247826" cy="3484235"/>
          </a:xfrm>
        </p:spPr>
        <p:txBody>
          <a:bodyPr/>
          <a:lstStyle/>
          <a:p>
            <a:pPr marL="546100" lvl="0" indent="-457200" algn="l" rtl="0">
              <a:spcBef>
                <a:spcPts val="600"/>
              </a:spcBef>
              <a:spcAft>
                <a:spcPts val="600"/>
              </a:spcAft>
              <a:buSzPts val="2200"/>
              <a:buFont typeface="Wingdings" panose="05000000000000000000" pitchFamily="2" charset="2"/>
              <a:buChar char="§"/>
            </a:pPr>
            <a:r>
              <a:rPr lang="en-US" sz="3200" dirty="0"/>
              <a:t>Inspired by student experiences</a:t>
            </a:r>
          </a:p>
          <a:p>
            <a:pPr marL="546100" lvl="0" indent="-457200" algn="l" rtl="0">
              <a:spcBef>
                <a:spcPts val="600"/>
              </a:spcBef>
              <a:spcAft>
                <a:spcPts val="600"/>
              </a:spcAft>
              <a:buSzPts val="2200"/>
              <a:buFont typeface="Wingdings" panose="05000000000000000000" pitchFamily="2" charset="2"/>
              <a:buChar char="§"/>
            </a:pPr>
            <a:r>
              <a:rPr lang="en-US" sz="3200" dirty="0"/>
              <a:t>Library</a:t>
            </a:r>
          </a:p>
          <a:p>
            <a:pPr marL="546100" lvl="0" indent="-457200" algn="l" rtl="0">
              <a:spcBef>
                <a:spcPts val="600"/>
              </a:spcBef>
              <a:spcAft>
                <a:spcPts val="600"/>
              </a:spcAft>
              <a:buSzPts val="2200"/>
              <a:buFont typeface="Wingdings" panose="05000000000000000000" pitchFamily="2" charset="2"/>
              <a:buChar char="§"/>
            </a:pPr>
            <a:r>
              <a:rPr lang="en-US" sz="3200" dirty="0"/>
              <a:t>Used bookstore</a:t>
            </a:r>
          </a:p>
          <a:p>
            <a:pPr marL="546100" lvl="0" indent="-457200" algn="l" rtl="0">
              <a:spcBef>
                <a:spcPts val="600"/>
              </a:spcBef>
              <a:spcAft>
                <a:spcPts val="600"/>
              </a:spcAft>
              <a:buSzPts val="2200"/>
              <a:buFont typeface="Wingdings" panose="05000000000000000000" pitchFamily="2" charset="2"/>
              <a:buChar char="§"/>
            </a:pPr>
            <a:r>
              <a:rPr lang="en-US" sz="3200" dirty="0" err="1"/>
              <a:t>CampusStore</a:t>
            </a:r>
            <a:endParaRPr lang="en-US" sz="3200" dirty="0"/>
          </a:p>
          <a:p>
            <a:pPr marL="546100" lvl="0" indent="-457200" algn="l" rtl="0">
              <a:spcBef>
                <a:spcPts val="600"/>
              </a:spcBef>
              <a:spcAft>
                <a:spcPts val="600"/>
              </a:spcAft>
              <a:buSzPts val="2200"/>
              <a:buFont typeface="Wingdings" panose="05000000000000000000" pitchFamily="2" charset="2"/>
              <a:buChar char="§"/>
            </a:pPr>
            <a:r>
              <a:rPr lang="en-US" sz="3200" dirty="0"/>
              <a:t>Websites</a:t>
            </a:r>
          </a:p>
          <a:p>
            <a:pPr marL="457200" indent="-457200">
              <a:spcBef>
                <a:spcPts val="600"/>
              </a:spcBef>
              <a:spcAft>
                <a:spcPts val="600"/>
              </a:spcAft>
              <a:buFont typeface="Wingdings" panose="05000000000000000000" pitchFamily="2" charset="2"/>
              <a:buChar char="§"/>
            </a:pPr>
            <a:endParaRPr lang="en-US" sz="3200" dirty="0"/>
          </a:p>
        </p:txBody>
      </p:sp>
      <p:sp>
        <p:nvSpPr>
          <p:cNvPr id="5" name="Slide Number Placeholder 4">
            <a:extLst>
              <a:ext uri="{FF2B5EF4-FFF2-40B4-BE49-F238E27FC236}">
                <a16:creationId xmlns:a16="http://schemas.microsoft.com/office/drawing/2014/main" id="{2B243AAE-D428-CAAE-DCAF-0266FEEEAC70}"/>
              </a:ext>
            </a:extLst>
          </p:cNvPr>
          <p:cNvSpPr>
            <a:spLocks noGrp="1"/>
          </p:cNvSpPr>
          <p:nvPr>
            <p:ph type="sldNum" sz="quarter" idx="55"/>
          </p:nvPr>
        </p:nvSpPr>
        <p:spPr/>
        <p:txBody>
          <a:bodyPr/>
          <a:lstStyle/>
          <a:p>
            <a:fld id="{47FEACEE-25B4-4A2D-B147-27296E36371D}" type="slidenum">
              <a:rPr lang="en-US" altLang="zh-CN" smtClean="0"/>
              <a:pPr/>
              <a:t>18</a:t>
            </a:fld>
            <a:endParaRPr lang="en-US" altLang="zh-CN" dirty="0"/>
          </a:p>
        </p:txBody>
      </p:sp>
      <p:pic>
        <p:nvPicPr>
          <p:cNvPr id="23" name="Audio 22">
            <a:hlinkClick r:id="" action="ppaction://media"/>
            <a:extLst>
              <a:ext uri="{FF2B5EF4-FFF2-40B4-BE49-F238E27FC236}">
                <a16:creationId xmlns:a16="http://schemas.microsoft.com/office/drawing/2014/main" id="{EA366A70-5708-DA6F-DC48-FCB4116FE606}"/>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03125" t="-203125" r="-203125" b="-203125"/>
          <a:stretch>
            <a:fillRect/>
          </a:stretch>
        </p:blipFill>
        <p:spPr>
          <a:xfrm>
            <a:off x="10811960" y="5371782"/>
            <a:ext cx="2057400" cy="2057400"/>
          </a:xfrm>
          <a:prstGeom prst="ellipse">
            <a:avLst/>
          </a:prstGeom>
        </p:spPr>
      </p:pic>
    </p:spTree>
    <p:extLst>
      <p:ext uri="{BB962C8B-B14F-4D97-AF65-F5344CB8AC3E}">
        <p14:creationId xmlns:p14="http://schemas.microsoft.com/office/powerpoint/2010/main" val="3721944516"/>
      </p:ext>
    </p:extLst>
  </p:cSld>
  <p:clrMapOvr>
    <a:masterClrMapping/>
  </p:clrMapOvr>
  <mc:AlternateContent xmlns:mc="http://schemas.openxmlformats.org/markup-compatibility/2006" xmlns:p14="http://schemas.microsoft.com/office/powerpoint/2010/main">
    <mc:Choice Requires="p14">
      <p:transition spd="slow" p14:dur="2000" advTm="27593"/>
    </mc:Choice>
    <mc:Fallback xmlns="">
      <p:transition spd="slow" advTm="275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23"/>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itle 59">
            <a:extLst>
              <a:ext uri="{FF2B5EF4-FFF2-40B4-BE49-F238E27FC236}">
                <a16:creationId xmlns:a16="http://schemas.microsoft.com/office/drawing/2014/main" id="{0031CE36-F77D-3964-C169-771DBA49D28A}"/>
              </a:ext>
            </a:extLst>
          </p:cNvPr>
          <p:cNvSpPr>
            <a:spLocks noGrp="1"/>
          </p:cNvSpPr>
          <p:nvPr>
            <p:ph type="title"/>
          </p:nvPr>
        </p:nvSpPr>
        <p:spPr>
          <a:xfrm>
            <a:off x="4279155" y="305424"/>
            <a:ext cx="5870685" cy="1325563"/>
          </a:xfrm>
        </p:spPr>
        <p:txBody>
          <a:bodyPr/>
          <a:lstStyle/>
          <a:p>
            <a:r>
              <a:rPr lang="en-US" dirty="0"/>
              <a:t>Scenarios examples</a:t>
            </a:r>
          </a:p>
        </p:txBody>
      </p:sp>
      <p:pic>
        <p:nvPicPr>
          <p:cNvPr id="26" name="图片占位符 25" descr="Layout of website design sketches on white paper">
            <a:extLst>
              <a:ext uri="{FF2B5EF4-FFF2-40B4-BE49-F238E27FC236}">
                <a16:creationId xmlns:a16="http://schemas.microsoft.com/office/drawing/2014/main" id="{4CBFAFCC-A306-4EA1-BEE3-7557795635A8}"/>
              </a:ext>
            </a:extLst>
          </p:cNvPr>
          <p:cNvPicPr>
            <a:picLocks noGrp="1" noChangeAspect="1"/>
          </p:cNvPicPr>
          <p:nvPr>
            <p:ph type="pic" sz="quarter" idx="51"/>
          </p:nvPr>
        </p:nvPicPr>
        <p:blipFill>
          <a:blip r:embed="rId5" cstate="print">
            <a:extLst>
              <a:ext uri="{28A0092B-C50C-407E-A947-70E740481C1C}">
                <a14:useLocalDpi xmlns:a14="http://schemas.microsoft.com/office/drawing/2010/main"/>
              </a:ext>
            </a:extLst>
          </a:blip>
          <a:srcRect/>
          <a:stretch>
            <a:fillRect/>
          </a:stretch>
        </p:blipFill>
        <p:spPr/>
      </p:pic>
      <p:sp>
        <p:nvSpPr>
          <p:cNvPr id="43" name="Text Placeholder 42">
            <a:extLst>
              <a:ext uri="{FF2B5EF4-FFF2-40B4-BE49-F238E27FC236}">
                <a16:creationId xmlns:a16="http://schemas.microsoft.com/office/drawing/2014/main" id="{520E98B6-7B33-8FD4-A662-31DD4B85E22E}"/>
              </a:ext>
            </a:extLst>
          </p:cNvPr>
          <p:cNvSpPr>
            <a:spLocks noGrp="1"/>
          </p:cNvSpPr>
          <p:nvPr>
            <p:ph type="body" sz="quarter" idx="28"/>
          </p:nvPr>
        </p:nvSpPr>
        <p:spPr>
          <a:xfrm>
            <a:off x="4279155" y="2427181"/>
            <a:ext cx="6813859" cy="3484235"/>
          </a:xfrm>
        </p:spPr>
        <p:txBody>
          <a:bodyPr/>
          <a:lstStyle/>
          <a:p>
            <a:pPr marL="546100" lvl="0" indent="-457200" algn="l" rtl="0">
              <a:spcBef>
                <a:spcPts val="600"/>
              </a:spcBef>
              <a:spcAft>
                <a:spcPts val="600"/>
              </a:spcAft>
              <a:buSzPts val="2200"/>
              <a:buFont typeface="Wingdings" panose="05000000000000000000" pitchFamily="2" charset="2"/>
              <a:buChar char="§"/>
            </a:pPr>
            <a:r>
              <a:rPr lang="en-US" sz="3200" dirty="0"/>
              <a:t>Sharing textbooks, using Library’s copy</a:t>
            </a:r>
          </a:p>
          <a:p>
            <a:pPr marL="546100" lvl="0" indent="-457200" algn="l" rtl="0">
              <a:spcBef>
                <a:spcPts val="600"/>
              </a:spcBef>
              <a:spcAft>
                <a:spcPts val="600"/>
              </a:spcAft>
              <a:buSzPts val="2200"/>
              <a:buFont typeface="Wingdings" panose="05000000000000000000" pitchFamily="2" charset="2"/>
              <a:buChar char="§"/>
            </a:pPr>
            <a:r>
              <a:rPr lang="en-US" sz="3200" dirty="0"/>
              <a:t>Finding used copies</a:t>
            </a:r>
          </a:p>
          <a:p>
            <a:pPr marL="546100" lvl="0" indent="-457200" algn="l" rtl="0">
              <a:spcBef>
                <a:spcPts val="600"/>
              </a:spcBef>
              <a:spcAft>
                <a:spcPts val="600"/>
              </a:spcAft>
              <a:buSzPts val="2200"/>
              <a:buFont typeface="Wingdings" panose="05000000000000000000" pitchFamily="2" charset="2"/>
              <a:buChar char="§"/>
            </a:pPr>
            <a:r>
              <a:rPr lang="en-US" sz="3200" dirty="0"/>
              <a:t>Purchasing from </a:t>
            </a:r>
            <a:r>
              <a:rPr lang="en-US" sz="3200" dirty="0" err="1"/>
              <a:t>CampusStore</a:t>
            </a:r>
            <a:endParaRPr lang="en-US" sz="3200" dirty="0"/>
          </a:p>
          <a:p>
            <a:pPr marL="546100" lvl="0" indent="-457200" algn="l" rtl="0">
              <a:spcBef>
                <a:spcPts val="600"/>
              </a:spcBef>
              <a:spcAft>
                <a:spcPts val="600"/>
              </a:spcAft>
              <a:buSzPts val="2200"/>
              <a:buFont typeface="Wingdings" panose="05000000000000000000" pitchFamily="2" charset="2"/>
              <a:buChar char="§"/>
            </a:pPr>
            <a:r>
              <a:rPr lang="en-US" sz="3200" dirty="0"/>
              <a:t>Finding an OER</a:t>
            </a:r>
          </a:p>
        </p:txBody>
      </p:sp>
      <p:sp>
        <p:nvSpPr>
          <p:cNvPr id="5" name="Slide Number Placeholder 4">
            <a:extLst>
              <a:ext uri="{FF2B5EF4-FFF2-40B4-BE49-F238E27FC236}">
                <a16:creationId xmlns:a16="http://schemas.microsoft.com/office/drawing/2014/main" id="{2B243AAE-D428-CAAE-DCAF-0266FEEEAC70}"/>
              </a:ext>
            </a:extLst>
          </p:cNvPr>
          <p:cNvSpPr>
            <a:spLocks noGrp="1"/>
          </p:cNvSpPr>
          <p:nvPr>
            <p:ph type="sldNum" sz="quarter" idx="55"/>
          </p:nvPr>
        </p:nvSpPr>
        <p:spPr/>
        <p:txBody>
          <a:bodyPr/>
          <a:lstStyle/>
          <a:p>
            <a:fld id="{47FEACEE-25B4-4A2D-B147-27296E36371D}" type="slidenum">
              <a:rPr lang="en-US" altLang="zh-CN" smtClean="0"/>
              <a:pPr/>
              <a:t>19</a:t>
            </a:fld>
            <a:endParaRPr lang="en-US" altLang="zh-CN" dirty="0"/>
          </a:p>
        </p:txBody>
      </p:sp>
      <p:pic>
        <p:nvPicPr>
          <p:cNvPr id="28" name="Audio 27">
            <a:hlinkClick r:id="" action="ppaction://media"/>
            <a:extLst>
              <a:ext uri="{FF2B5EF4-FFF2-40B4-BE49-F238E27FC236}">
                <a16:creationId xmlns:a16="http://schemas.microsoft.com/office/drawing/2014/main" id="{298A47B4-B459-775F-963B-1CBCC91FFAD8}"/>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03125" t="-203125" r="-203125" b="-203125"/>
          <a:stretch>
            <a:fillRect/>
          </a:stretch>
        </p:blipFill>
        <p:spPr>
          <a:xfrm>
            <a:off x="10811960" y="5371782"/>
            <a:ext cx="2057400" cy="2057400"/>
          </a:xfrm>
          <a:prstGeom prst="ellipse">
            <a:avLst/>
          </a:prstGeom>
        </p:spPr>
      </p:pic>
    </p:spTree>
    <p:extLst>
      <p:ext uri="{BB962C8B-B14F-4D97-AF65-F5344CB8AC3E}">
        <p14:creationId xmlns:p14="http://schemas.microsoft.com/office/powerpoint/2010/main" val="2142006134"/>
      </p:ext>
    </p:extLst>
  </p:cSld>
  <p:clrMapOvr>
    <a:masterClrMapping/>
  </p:clrMapOvr>
  <mc:AlternateContent xmlns:mc="http://schemas.openxmlformats.org/markup-compatibility/2006" xmlns:p14="http://schemas.microsoft.com/office/powerpoint/2010/main">
    <mc:Choice Requires="p14">
      <p:transition spd="slow" p14:dur="2000" advTm="31935"/>
    </mc:Choice>
    <mc:Fallback xmlns="">
      <p:transition spd="slow" advTm="319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2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30">
            <a:extLst>
              <a:ext uri="{FF2B5EF4-FFF2-40B4-BE49-F238E27FC236}">
                <a16:creationId xmlns:a16="http://schemas.microsoft.com/office/drawing/2014/main" id="{446CC6CC-33D7-4181-9969-72896FDB1901}"/>
              </a:ext>
            </a:extLst>
          </p:cNvPr>
          <p:cNvSpPr>
            <a:spLocks noGrp="1"/>
          </p:cNvSpPr>
          <p:nvPr>
            <p:ph type="title"/>
          </p:nvPr>
        </p:nvSpPr>
        <p:spPr/>
        <p:txBody>
          <a:bodyPr/>
          <a:lstStyle/>
          <a:p>
            <a:r>
              <a:rPr lang="en-US" dirty="0"/>
              <a:t>Presenters</a:t>
            </a:r>
          </a:p>
        </p:txBody>
      </p:sp>
      <p:pic>
        <p:nvPicPr>
          <p:cNvPr id="55" name="Picture Placeholder 54" descr="Headshot of Savannah Gorbahn">
            <a:extLst>
              <a:ext uri="{FF2B5EF4-FFF2-40B4-BE49-F238E27FC236}">
                <a16:creationId xmlns:a16="http://schemas.microsoft.com/office/drawing/2014/main" id="{4B0A05F6-A265-D617-87EB-C8B6D39D74EB}"/>
              </a:ext>
            </a:extLst>
          </p:cNvPr>
          <p:cNvPicPr preferRelativeResize="0">
            <a:picLocks noGrp="1"/>
          </p:cNvPicPr>
          <p:nvPr>
            <p:ph type="pic" sz="quarter" idx="48"/>
          </p:nvPr>
        </p:nvPicPr>
        <p:blipFill>
          <a:blip r:embed="rId5"/>
          <a:stretch/>
        </p:blipFill>
        <p:spPr>
          <a:xfrm>
            <a:off x="4821374" y="1808244"/>
            <a:ext cx="2549251" cy="2382799"/>
          </a:xfrm>
          <a:effectLst>
            <a:outerShdw blurRad="50800" dist="38100" dir="2700000" algn="tl" rotWithShape="0">
              <a:prstClr val="black">
                <a:alpha val="40000"/>
              </a:prstClr>
            </a:outerShdw>
          </a:effectLst>
        </p:spPr>
      </p:pic>
      <p:sp>
        <p:nvSpPr>
          <p:cNvPr id="3" name="Text Placeholder 2">
            <a:extLst>
              <a:ext uri="{FF2B5EF4-FFF2-40B4-BE49-F238E27FC236}">
                <a16:creationId xmlns:a16="http://schemas.microsoft.com/office/drawing/2014/main" id="{DB6BD53F-D255-3797-F9DC-749DBF8EDF8B}"/>
              </a:ext>
            </a:extLst>
          </p:cNvPr>
          <p:cNvSpPr>
            <a:spLocks noGrp="1"/>
          </p:cNvSpPr>
          <p:nvPr>
            <p:ph type="body" sz="quarter" idx="27"/>
          </p:nvPr>
        </p:nvSpPr>
        <p:spPr>
          <a:xfrm>
            <a:off x="854389" y="4734995"/>
            <a:ext cx="2868289" cy="506399"/>
          </a:xfrm>
        </p:spPr>
        <p:txBody>
          <a:bodyPr/>
          <a:lstStyle/>
          <a:p>
            <a:r>
              <a:rPr lang="en-US" sz="2400" dirty="0" err="1"/>
              <a:t>Mélanie</a:t>
            </a:r>
            <a:r>
              <a:rPr lang="en-US" sz="2400" dirty="0"/>
              <a:t> Brunet</a:t>
            </a:r>
          </a:p>
        </p:txBody>
      </p:sp>
      <p:sp>
        <p:nvSpPr>
          <p:cNvPr id="5" name="Text Placeholder 4">
            <a:extLst>
              <a:ext uri="{FF2B5EF4-FFF2-40B4-BE49-F238E27FC236}">
                <a16:creationId xmlns:a16="http://schemas.microsoft.com/office/drawing/2014/main" id="{E527BA33-7687-746F-7A99-5769ACAA19DD}"/>
              </a:ext>
            </a:extLst>
          </p:cNvPr>
          <p:cNvSpPr>
            <a:spLocks noGrp="1"/>
          </p:cNvSpPr>
          <p:nvPr>
            <p:ph type="body" sz="quarter" idx="28"/>
          </p:nvPr>
        </p:nvSpPr>
        <p:spPr>
          <a:xfrm>
            <a:off x="1180945" y="5295180"/>
            <a:ext cx="2177590" cy="506399"/>
          </a:xfrm>
        </p:spPr>
        <p:txBody>
          <a:bodyPr/>
          <a:lstStyle/>
          <a:p>
            <a:r>
              <a:rPr lang="en-US" dirty="0"/>
              <a:t>Open Education Librarian</a:t>
            </a:r>
          </a:p>
        </p:txBody>
      </p:sp>
      <p:sp>
        <p:nvSpPr>
          <p:cNvPr id="9" name="Text Placeholder 8">
            <a:extLst>
              <a:ext uri="{FF2B5EF4-FFF2-40B4-BE49-F238E27FC236}">
                <a16:creationId xmlns:a16="http://schemas.microsoft.com/office/drawing/2014/main" id="{2C77216C-99F2-F20D-361E-FC77B2A1C2D5}"/>
              </a:ext>
            </a:extLst>
          </p:cNvPr>
          <p:cNvSpPr>
            <a:spLocks noGrp="1"/>
          </p:cNvSpPr>
          <p:nvPr>
            <p:ph type="body" sz="quarter" idx="54"/>
          </p:nvPr>
        </p:nvSpPr>
        <p:spPr>
          <a:xfrm>
            <a:off x="4634044" y="4721934"/>
            <a:ext cx="2868289" cy="506399"/>
          </a:xfrm>
        </p:spPr>
        <p:txBody>
          <a:bodyPr/>
          <a:lstStyle/>
          <a:p>
            <a:r>
              <a:rPr lang="en-US" sz="2400" dirty="0"/>
              <a:t>Savannah </a:t>
            </a:r>
            <a:r>
              <a:rPr lang="en-US" sz="2400" dirty="0" err="1"/>
              <a:t>Gorbahn</a:t>
            </a:r>
            <a:endParaRPr lang="en-US" sz="2400" dirty="0"/>
          </a:p>
        </p:txBody>
      </p:sp>
      <p:sp>
        <p:nvSpPr>
          <p:cNvPr id="12" name="Text Placeholder 11">
            <a:extLst>
              <a:ext uri="{FF2B5EF4-FFF2-40B4-BE49-F238E27FC236}">
                <a16:creationId xmlns:a16="http://schemas.microsoft.com/office/drawing/2014/main" id="{B673DA38-7DA2-CC40-82FC-BFB56BC10FC1}"/>
              </a:ext>
            </a:extLst>
          </p:cNvPr>
          <p:cNvSpPr>
            <a:spLocks noGrp="1"/>
          </p:cNvSpPr>
          <p:nvPr>
            <p:ph type="body" sz="quarter" idx="55"/>
          </p:nvPr>
        </p:nvSpPr>
        <p:spPr>
          <a:xfrm>
            <a:off x="4562007" y="5295180"/>
            <a:ext cx="3067984" cy="506399"/>
          </a:xfrm>
        </p:spPr>
        <p:txBody>
          <a:bodyPr/>
          <a:lstStyle/>
          <a:p>
            <a:r>
              <a:rPr lang="en-US" dirty="0"/>
              <a:t>Open Education Assistant (Fall 2022) – Graduate student in Information Studies</a:t>
            </a:r>
          </a:p>
        </p:txBody>
      </p:sp>
      <p:sp>
        <p:nvSpPr>
          <p:cNvPr id="22" name="Text Placeholder 21">
            <a:extLst>
              <a:ext uri="{FF2B5EF4-FFF2-40B4-BE49-F238E27FC236}">
                <a16:creationId xmlns:a16="http://schemas.microsoft.com/office/drawing/2014/main" id="{A386226D-550B-455D-862A-19F0F7E85FDF}"/>
              </a:ext>
            </a:extLst>
          </p:cNvPr>
          <p:cNvSpPr>
            <a:spLocks noGrp="1"/>
          </p:cNvSpPr>
          <p:nvPr>
            <p:ph type="body" sz="quarter" idx="52"/>
          </p:nvPr>
        </p:nvSpPr>
        <p:spPr>
          <a:xfrm>
            <a:off x="8544236" y="4712114"/>
            <a:ext cx="2868289" cy="506399"/>
          </a:xfrm>
        </p:spPr>
        <p:txBody>
          <a:bodyPr/>
          <a:lstStyle/>
          <a:p>
            <a:r>
              <a:rPr lang="en-US" sz="2400" dirty="0"/>
              <a:t>Tyler Stephens</a:t>
            </a:r>
          </a:p>
        </p:txBody>
      </p:sp>
      <p:sp>
        <p:nvSpPr>
          <p:cNvPr id="24" name="Text Placeholder 23">
            <a:extLst>
              <a:ext uri="{FF2B5EF4-FFF2-40B4-BE49-F238E27FC236}">
                <a16:creationId xmlns:a16="http://schemas.microsoft.com/office/drawing/2014/main" id="{517DFAED-4F69-372D-790F-14ABD197D926}"/>
              </a:ext>
            </a:extLst>
          </p:cNvPr>
          <p:cNvSpPr>
            <a:spLocks noGrp="1"/>
          </p:cNvSpPr>
          <p:nvPr>
            <p:ph type="body" sz="quarter" idx="53"/>
          </p:nvPr>
        </p:nvSpPr>
        <p:spPr>
          <a:xfrm>
            <a:off x="8334945" y="5256178"/>
            <a:ext cx="3286869" cy="506399"/>
          </a:xfrm>
        </p:spPr>
        <p:txBody>
          <a:bodyPr/>
          <a:lstStyle/>
          <a:p>
            <a:r>
              <a:rPr lang="en-US" dirty="0"/>
              <a:t>Open Education Assistant (Winter 2023) – Undergraduate student in English </a:t>
            </a:r>
          </a:p>
        </p:txBody>
      </p:sp>
      <p:sp>
        <p:nvSpPr>
          <p:cNvPr id="7" name="Slide Number Placeholder 6">
            <a:extLst>
              <a:ext uri="{FF2B5EF4-FFF2-40B4-BE49-F238E27FC236}">
                <a16:creationId xmlns:a16="http://schemas.microsoft.com/office/drawing/2014/main" id="{7930A8DD-65EB-D1E9-81DF-DAAA9451B1A9}"/>
              </a:ext>
            </a:extLst>
          </p:cNvPr>
          <p:cNvSpPr>
            <a:spLocks noGrp="1"/>
          </p:cNvSpPr>
          <p:nvPr>
            <p:ph type="sldNum" sz="quarter" idx="59"/>
          </p:nvPr>
        </p:nvSpPr>
        <p:spPr/>
        <p:txBody>
          <a:bodyPr/>
          <a:lstStyle/>
          <a:p>
            <a:fld id="{47FEACEE-25B4-4A2D-B147-27296E36371D}" type="slidenum">
              <a:rPr lang="en-US" altLang="zh-CN" smtClean="0"/>
              <a:pPr/>
              <a:t>2</a:t>
            </a:fld>
            <a:endParaRPr lang="en-US" altLang="zh-CN" dirty="0"/>
          </a:p>
        </p:txBody>
      </p:sp>
      <p:pic>
        <p:nvPicPr>
          <p:cNvPr id="18" name="Picture Placeholder 54" descr="Headshot of Mélanie Brunet">
            <a:extLst>
              <a:ext uri="{FF2B5EF4-FFF2-40B4-BE49-F238E27FC236}">
                <a16:creationId xmlns:a16="http://schemas.microsoft.com/office/drawing/2014/main" id="{5E294DD2-F0DB-927C-7C78-1822A9A2BA25}"/>
              </a:ext>
            </a:extLst>
          </p:cNvPr>
          <p:cNvPicPr>
            <a:picLocks/>
          </p:cNvPicPr>
          <p:nvPr/>
        </p:nvPicPr>
        <p:blipFill rotWithShape="1">
          <a:blip r:embed="rId6"/>
          <a:srcRect l="-1571" t="5073" r="1571" b="27972"/>
          <a:stretch/>
        </p:blipFill>
        <p:spPr>
          <a:xfrm>
            <a:off x="1050047" y="1808244"/>
            <a:ext cx="2505501" cy="2382799"/>
          </a:xfrm>
          <a:prstGeom prst="hexagon">
            <a:avLst>
              <a:gd name="adj" fmla="val 28349"/>
              <a:gd name="vf" fmla="val 115470"/>
            </a:avLst>
          </a:prstGeom>
          <a:ln>
            <a:noFill/>
          </a:ln>
          <a:effectLst>
            <a:outerShdw blurRad="50800" dist="38100" dir="2700000" algn="tl" rotWithShape="0">
              <a:prstClr val="black">
                <a:alpha val="40000"/>
              </a:prstClr>
            </a:outerShdw>
          </a:effectLst>
        </p:spPr>
      </p:pic>
      <p:pic>
        <p:nvPicPr>
          <p:cNvPr id="19" name="Picture Placeholder 54" descr="Headshot of Tyler Stephens">
            <a:extLst>
              <a:ext uri="{FF2B5EF4-FFF2-40B4-BE49-F238E27FC236}">
                <a16:creationId xmlns:a16="http://schemas.microsoft.com/office/drawing/2014/main" id="{D205C312-8012-5DFB-92C2-8917DE0A0419}"/>
              </a:ext>
            </a:extLst>
          </p:cNvPr>
          <p:cNvPicPr preferRelativeResize="0">
            <a:picLocks noChangeAspect="1"/>
          </p:cNvPicPr>
          <p:nvPr/>
        </p:nvPicPr>
        <p:blipFill rotWithShape="1">
          <a:blip r:embed="rId7"/>
          <a:srcRect l="17865" r="17982" b="9015"/>
          <a:stretch/>
        </p:blipFill>
        <p:spPr>
          <a:xfrm>
            <a:off x="8685812" y="1808244"/>
            <a:ext cx="2505501" cy="2410863"/>
          </a:xfrm>
          <a:prstGeom prst="hexagon">
            <a:avLst>
              <a:gd name="adj" fmla="val 28349"/>
              <a:gd name="vf" fmla="val 115470"/>
            </a:avLst>
          </a:prstGeom>
          <a:ln>
            <a:noFill/>
          </a:ln>
          <a:effectLst>
            <a:outerShdw blurRad="50800" dist="38100" dir="2700000" algn="tl" rotWithShape="0">
              <a:prstClr val="black">
                <a:alpha val="40000"/>
              </a:prstClr>
            </a:outerShdw>
          </a:effectLst>
        </p:spPr>
      </p:pic>
      <p:sp>
        <p:nvSpPr>
          <p:cNvPr id="23" name="TextBox 22">
            <a:extLst>
              <a:ext uri="{FF2B5EF4-FFF2-40B4-BE49-F238E27FC236}">
                <a16:creationId xmlns:a16="http://schemas.microsoft.com/office/drawing/2014/main" id="{073B7E9D-3D45-2707-06F3-28940F5A5DDD}"/>
              </a:ext>
            </a:extLst>
          </p:cNvPr>
          <p:cNvSpPr txBox="1"/>
          <p:nvPr/>
        </p:nvSpPr>
        <p:spPr>
          <a:xfrm>
            <a:off x="1190955" y="6298599"/>
            <a:ext cx="2223687" cy="261610"/>
          </a:xfrm>
          <a:prstGeom prst="rect">
            <a:avLst/>
          </a:prstGeom>
        </p:spPr>
        <p:txBody>
          <a:bodyPr wrap="none" rtlCol="0">
            <a:spAutoFit/>
          </a:bodyPr>
          <a:lstStyle/>
          <a:p>
            <a:pPr marL="0" indent="0" algn="ctr">
              <a:lnSpc>
                <a:spcPct val="100000"/>
              </a:lnSpc>
              <a:spcBef>
                <a:spcPts val="0"/>
              </a:spcBef>
              <a:buFontTx/>
              <a:buNone/>
            </a:pPr>
            <a:r>
              <a:rPr lang="fr-CA" sz="1100" dirty="0">
                <a:solidFill>
                  <a:schemeClr val="accent6"/>
                </a:solidFill>
                <a:latin typeface="Posterama" panose="020B0504020200020000" pitchFamily="34" charset="0"/>
                <a:ea typeface="微软雅黑"/>
                <a:cs typeface="Posterama" panose="020B0504020200020000" pitchFamily="34" charset="0"/>
              </a:rPr>
              <a:t>Photo </a:t>
            </a:r>
            <a:r>
              <a:rPr lang="fr-CA" sz="1100" dirty="0" err="1">
                <a:solidFill>
                  <a:schemeClr val="accent6"/>
                </a:solidFill>
                <a:latin typeface="Posterama" panose="020B0504020200020000" pitchFamily="34" charset="0"/>
                <a:ea typeface="微软雅黑"/>
                <a:cs typeface="Posterama" panose="020B0504020200020000" pitchFamily="34" charset="0"/>
              </a:rPr>
              <a:t>credit</a:t>
            </a:r>
            <a:r>
              <a:rPr lang="fr-CA" sz="1100" dirty="0">
                <a:solidFill>
                  <a:schemeClr val="accent6"/>
                </a:solidFill>
                <a:latin typeface="Posterama" panose="020B0504020200020000" pitchFamily="34" charset="0"/>
                <a:ea typeface="微软雅黑"/>
                <a:cs typeface="Posterama" panose="020B0504020200020000" pitchFamily="34" charset="0"/>
              </a:rPr>
              <a:t>: © Jennifer Gratton</a:t>
            </a:r>
            <a:endParaRPr lang="en-CA" sz="1100" dirty="0">
              <a:solidFill>
                <a:schemeClr val="accent6"/>
              </a:solidFill>
              <a:latin typeface="Posterama" panose="020B0504020200020000" pitchFamily="34" charset="0"/>
              <a:ea typeface="微软雅黑"/>
              <a:cs typeface="Posterama" panose="020B0504020200020000" pitchFamily="34" charset="0"/>
            </a:endParaRPr>
          </a:p>
        </p:txBody>
      </p:sp>
      <p:sp>
        <p:nvSpPr>
          <p:cNvPr id="25" name="TextBox 24">
            <a:extLst>
              <a:ext uri="{FF2B5EF4-FFF2-40B4-BE49-F238E27FC236}">
                <a16:creationId xmlns:a16="http://schemas.microsoft.com/office/drawing/2014/main" id="{512D5496-899F-3BDB-5B39-E30DDDCC1F20}"/>
              </a:ext>
            </a:extLst>
          </p:cNvPr>
          <p:cNvSpPr txBox="1"/>
          <p:nvPr/>
        </p:nvSpPr>
        <p:spPr>
          <a:xfrm>
            <a:off x="5027437" y="6298599"/>
            <a:ext cx="2137124" cy="261610"/>
          </a:xfrm>
          <a:prstGeom prst="rect">
            <a:avLst/>
          </a:prstGeom>
        </p:spPr>
        <p:txBody>
          <a:bodyPr wrap="none" rtlCol="0">
            <a:spAutoFit/>
          </a:bodyPr>
          <a:lstStyle/>
          <a:p>
            <a:pPr marL="0" indent="0" algn="ctr">
              <a:lnSpc>
                <a:spcPct val="100000"/>
              </a:lnSpc>
              <a:spcBef>
                <a:spcPts val="0"/>
              </a:spcBef>
              <a:buFontTx/>
              <a:buNone/>
            </a:pPr>
            <a:r>
              <a:rPr lang="fr-CA" sz="1100" dirty="0">
                <a:solidFill>
                  <a:schemeClr val="accent6"/>
                </a:solidFill>
                <a:latin typeface="Posterama" panose="020B0504020200020000" pitchFamily="34" charset="0"/>
                <a:ea typeface="微软雅黑"/>
                <a:cs typeface="Posterama" panose="020B0504020200020000" pitchFamily="34" charset="0"/>
              </a:rPr>
              <a:t>Photo </a:t>
            </a:r>
            <a:r>
              <a:rPr lang="fr-CA" sz="1100" dirty="0" err="1">
                <a:solidFill>
                  <a:schemeClr val="accent6"/>
                </a:solidFill>
                <a:latin typeface="Posterama" panose="020B0504020200020000" pitchFamily="34" charset="0"/>
                <a:ea typeface="微软雅黑"/>
                <a:cs typeface="Posterama" panose="020B0504020200020000" pitchFamily="34" charset="0"/>
              </a:rPr>
              <a:t>credit</a:t>
            </a:r>
            <a:r>
              <a:rPr lang="fr-CA" sz="1100" dirty="0">
                <a:solidFill>
                  <a:schemeClr val="accent6"/>
                </a:solidFill>
                <a:latin typeface="Posterama" panose="020B0504020200020000" pitchFamily="34" charset="0"/>
                <a:ea typeface="微软雅黑"/>
                <a:cs typeface="Posterama" panose="020B0504020200020000" pitchFamily="34" charset="0"/>
              </a:rPr>
              <a:t>: © Bonnie </a:t>
            </a:r>
            <a:r>
              <a:rPr lang="fr-CA" sz="1100" dirty="0" err="1">
                <a:solidFill>
                  <a:schemeClr val="accent6"/>
                </a:solidFill>
                <a:latin typeface="Posterama" panose="020B0504020200020000" pitchFamily="34" charset="0"/>
                <a:ea typeface="微软雅黑"/>
                <a:cs typeface="Posterama" panose="020B0504020200020000" pitchFamily="34" charset="0"/>
              </a:rPr>
              <a:t>Findley</a:t>
            </a:r>
            <a:endParaRPr lang="en-CA" sz="1100" dirty="0">
              <a:solidFill>
                <a:schemeClr val="accent6"/>
              </a:solidFill>
              <a:latin typeface="Posterama" panose="020B0504020200020000" pitchFamily="34" charset="0"/>
              <a:ea typeface="微软雅黑"/>
              <a:cs typeface="Posterama" panose="020B0504020200020000" pitchFamily="34" charset="0"/>
            </a:endParaRPr>
          </a:p>
        </p:txBody>
      </p:sp>
      <p:sp>
        <p:nvSpPr>
          <p:cNvPr id="27" name="TextBox 26">
            <a:extLst>
              <a:ext uri="{FF2B5EF4-FFF2-40B4-BE49-F238E27FC236}">
                <a16:creationId xmlns:a16="http://schemas.microsoft.com/office/drawing/2014/main" id="{E0FC7B59-5CD3-A2BF-3797-A7ADD6595BDC}"/>
              </a:ext>
            </a:extLst>
          </p:cNvPr>
          <p:cNvSpPr txBox="1"/>
          <p:nvPr/>
        </p:nvSpPr>
        <p:spPr>
          <a:xfrm>
            <a:off x="8826943" y="6300643"/>
            <a:ext cx="2218877" cy="261610"/>
          </a:xfrm>
          <a:prstGeom prst="rect">
            <a:avLst/>
          </a:prstGeom>
        </p:spPr>
        <p:txBody>
          <a:bodyPr wrap="none" lIns="91440" tIns="45720" rIns="91440" bIns="45720" rtlCol="0" anchor="t">
            <a:spAutoFit/>
          </a:bodyPr>
          <a:lstStyle/>
          <a:p>
            <a:pPr algn="ctr"/>
            <a:r>
              <a:rPr lang="fr-CA" sz="1100" dirty="0">
                <a:solidFill>
                  <a:schemeClr val="accent6"/>
                </a:solidFill>
                <a:latin typeface="Posterama"/>
                <a:ea typeface="微软雅黑"/>
                <a:cs typeface="Posterama"/>
              </a:rPr>
              <a:t>Photo </a:t>
            </a:r>
            <a:r>
              <a:rPr lang="fr-CA" sz="1100" dirty="0" err="1">
                <a:solidFill>
                  <a:schemeClr val="accent6"/>
                </a:solidFill>
                <a:latin typeface="Posterama"/>
                <a:ea typeface="微软雅黑"/>
                <a:cs typeface="Posterama"/>
              </a:rPr>
              <a:t>credit</a:t>
            </a:r>
            <a:r>
              <a:rPr lang="fr-CA" sz="1100" dirty="0">
                <a:solidFill>
                  <a:schemeClr val="accent6"/>
                </a:solidFill>
                <a:latin typeface="Posterama"/>
                <a:ea typeface="微软雅黑"/>
                <a:cs typeface="Posterama"/>
              </a:rPr>
              <a:t>: © Tyler Stephens</a:t>
            </a:r>
            <a:endParaRPr lang="en-CA" sz="1100" dirty="0">
              <a:solidFill>
                <a:schemeClr val="accent6"/>
              </a:solidFill>
              <a:latin typeface="Posterama" panose="020B0504020200020000" pitchFamily="34" charset="0"/>
              <a:ea typeface="微软雅黑"/>
              <a:cs typeface="Posterama" panose="020B0504020200020000" pitchFamily="34" charset="0"/>
            </a:endParaRPr>
          </a:p>
        </p:txBody>
      </p:sp>
      <p:pic>
        <p:nvPicPr>
          <p:cNvPr id="6" name="Audio 5">
            <a:hlinkClick r:id="" action="ppaction://media"/>
            <a:extLst>
              <a:ext uri="{FF2B5EF4-FFF2-40B4-BE49-F238E27FC236}">
                <a16:creationId xmlns:a16="http://schemas.microsoft.com/office/drawing/2014/main" id="{D7247B00-24B3-A91C-2AF5-3246D45D8865}"/>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118750" t="-118750" r="-118750" b="-118750"/>
          <a:stretch>
            <a:fillRect/>
          </a:stretch>
        </p:blipFill>
        <p:spPr>
          <a:xfrm>
            <a:off x="11353800" y="5903724"/>
            <a:ext cx="993516" cy="993516"/>
          </a:xfrm>
          <a:prstGeom prst="ellipse">
            <a:avLst/>
          </a:prstGeom>
        </p:spPr>
      </p:pic>
    </p:spTree>
    <p:extLst>
      <p:ext uri="{BB962C8B-B14F-4D97-AF65-F5344CB8AC3E}">
        <p14:creationId xmlns:p14="http://schemas.microsoft.com/office/powerpoint/2010/main" val="2107888131"/>
      </p:ext>
    </p:extLst>
  </p:cSld>
  <p:clrMapOvr>
    <a:masterClrMapping/>
  </p:clrMapOvr>
  <mc:AlternateContent xmlns:mc="http://schemas.openxmlformats.org/markup-compatibility/2006" xmlns:p14="http://schemas.microsoft.com/office/powerpoint/2010/main">
    <mc:Choice Requires="p14">
      <p:transition spd="slow" p14:dur="2000" advTm="15257"/>
    </mc:Choice>
    <mc:Fallback xmlns="">
      <p:transition spd="slow" advTm="152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itle 59">
            <a:extLst>
              <a:ext uri="{FF2B5EF4-FFF2-40B4-BE49-F238E27FC236}">
                <a16:creationId xmlns:a16="http://schemas.microsoft.com/office/drawing/2014/main" id="{0031CE36-F77D-3964-C169-771DBA49D28A}"/>
              </a:ext>
            </a:extLst>
          </p:cNvPr>
          <p:cNvSpPr>
            <a:spLocks noGrp="1"/>
          </p:cNvSpPr>
          <p:nvPr>
            <p:ph type="title"/>
          </p:nvPr>
        </p:nvSpPr>
        <p:spPr>
          <a:xfrm>
            <a:off x="4279155" y="305424"/>
            <a:ext cx="4715216" cy="1325563"/>
          </a:xfrm>
        </p:spPr>
        <p:txBody>
          <a:bodyPr/>
          <a:lstStyle/>
          <a:p>
            <a:r>
              <a:rPr lang="en-US" dirty="0"/>
              <a:t>Ultimate goal</a:t>
            </a:r>
          </a:p>
        </p:txBody>
      </p:sp>
      <p:pic>
        <p:nvPicPr>
          <p:cNvPr id="26" name="图片占位符 25" descr="Layout of website design sketches on white paper">
            <a:extLst>
              <a:ext uri="{FF2B5EF4-FFF2-40B4-BE49-F238E27FC236}">
                <a16:creationId xmlns:a16="http://schemas.microsoft.com/office/drawing/2014/main" id="{4CBFAFCC-A306-4EA1-BEE3-7557795635A8}"/>
              </a:ext>
            </a:extLst>
          </p:cNvPr>
          <p:cNvPicPr>
            <a:picLocks noGrp="1" noChangeAspect="1"/>
          </p:cNvPicPr>
          <p:nvPr>
            <p:ph type="pic" sz="quarter" idx="51"/>
          </p:nvPr>
        </p:nvPicPr>
        <p:blipFill>
          <a:blip r:embed="rId5" cstate="print">
            <a:extLst>
              <a:ext uri="{28A0092B-C50C-407E-A947-70E740481C1C}">
                <a14:useLocalDpi xmlns:a14="http://schemas.microsoft.com/office/drawing/2010/main"/>
              </a:ext>
            </a:extLst>
          </a:blip>
          <a:srcRect/>
          <a:stretch>
            <a:fillRect/>
          </a:stretch>
        </p:blipFill>
        <p:spPr/>
      </p:pic>
      <p:sp>
        <p:nvSpPr>
          <p:cNvPr id="43" name="Text Placeholder 42">
            <a:extLst>
              <a:ext uri="{FF2B5EF4-FFF2-40B4-BE49-F238E27FC236}">
                <a16:creationId xmlns:a16="http://schemas.microsoft.com/office/drawing/2014/main" id="{520E98B6-7B33-8FD4-A662-31DD4B85E22E}"/>
              </a:ext>
            </a:extLst>
          </p:cNvPr>
          <p:cNvSpPr>
            <a:spLocks noGrp="1"/>
          </p:cNvSpPr>
          <p:nvPr>
            <p:ph type="body" sz="quarter" idx="28"/>
          </p:nvPr>
        </p:nvSpPr>
        <p:spPr>
          <a:xfrm>
            <a:off x="4229279" y="1808202"/>
            <a:ext cx="6687250" cy="3484235"/>
          </a:xfrm>
        </p:spPr>
        <p:txBody>
          <a:bodyPr/>
          <a:lstStyle/>
          <a:p>
            <a:pPr marL="457200" indent="-457200">
              <a:spcBef>
                <a:spcPts val="600"/>
              </a:spcBef>
              <a:spcAft>
                <a:spcPts val="600"/>
              </a:spcAft>
              <a:buFont typeface="Wingdings" panose="05000000000000000000" pitchFamily="2" charset="2"/>
              <a:buChar char="§"/>
            </a:pPr>
            <a:r>
              <a:rPr lang="en-US" sz="3200" dirty="0"/>
              <a:t>Funneling players towards scenarios that teach them about OER and meet the Open Education Librarian</a:t>
            </a:r>
          </a:p>
        </p:txBody>
      </p:sp>
      <p:sp>
        <p:nvSpPr>
          <p:cNvPr id="5" name="Slide Number Placeholder 4">
            <a:extLst>
              <a:ext uri="{FF2B5EF4-FFF2-40B4-BE49-F238E27FC236}">
                <a16:creationId xmlns:a16="http://schemas.microsoft.com/office/drawing/2014/main" id="{2B243AAE-D428-CAAE-DCAF-0266FEEEAC70}"/>
              </a:ext>
            </a:extLst>
          </p:cNvPr>
          <p:cNvSpPr>
            <a:spLocks noGrp="1"/>
          </p:cNvSpPr>
          <p:nvPr>
            <p:ph type="sldNum" sz="quarter" idx="55"/>
          </p:nvPr>
        </p:nvSpPr>
        <p:spPr/>
        <p:txBody>
          <a:bodyPr/>
          <a:lstStyle/>
          <a:p>
            <a:fld id="{47FEACEE-25B4-4A2D-B147-27296E36371D}" type="slidenum">
              <a:rPr lang="en-US" altLang="zh-CN" smtClean="0"/>
              <a:pPr/>
              <a:t>20</a:t>
            </a:fld>
            <a:endParaRPr lang="en-US" altLang="zh-CN" dirty="0"/>
          </a:p>
        </p:txBody>
      </p:sp>
      <p:pic>
        <p:nvPicPr>
          <p:cNvPr id="7" name="Audio 6">
            <a:hlinkClick r:id="" action="ppaction://media"/>
            <a:extLst>
              <a:ext uri="{FF2B5EF4-FFF2-40B4-BE49-F238E27FC236}">
                <a16:creationId xmlns:a16="http://schemas.microsoft.com/office/drawing/2014/main" id="{B0A213C7-327A-8363-8FDB-E097F66EC47C}"/>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03125" t="-203125" r="-203125" b="-203125"/>
          <a:stretch>
            <a:fillRect/>
          </a:stretch>
        </p:blipFill>
        <p:spPr>
          <a:xfrm>
            <a:off x="10769756" y="5371782"/>
            <a:ext cx="2057400" cy="2057400"/>
          </a:xfrm>
          <a:prstGeom prst="ellipse">
            <a:avLst/>
          </a:prstGeom>
        </p:spPr>
      </p:pic>
    </p:spTree>
    <p:extLst>
      <p:ext uri="{BB962C8B-B14F-4D97-AF65-F5344CB8AC3E}">
        <p14:creationId xmlns:p14="http://schemas.microsoft.com/office/powerpoint/2010/main" val="344511843"/>
      </p:ext>
    </p:extLst>
  </p:cSld>
  <p:clrMapOvr>
    <a:masterClrMapping/>
  </p:clrMapOvr>
  <mc:AlternateContent xmlns:mc="http://schemas.openxmlformats.org/markup-compatibility/2006" xmlns:p14="http://schemas.microsoft.com/office/powerpoint/2010/main">
    <mc:Choice Requires="p14">
      <p:transition spd="slow" p14:dur="2000" advTm="12738"/>
    </mc:Choice>
    <mc:Fallback xmlns="">
      <p:transition spd="slow" advTm="127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1D18537-D028-9E9C-FB87-93F24955DFC7}"/>
              </a:ext>
            </a:extLst>
          </p:cNvPr>
          <p:cNvSpPr>
            <a:spLocks noGrp="1"/>
          </p:cNvSpPr>
          <p:nvPr>
            <p:ph type="title"/>
          </p:nvPr>
        </p:nvSpPr>
        <p:spPr>
          <a:xfrm>
            <a:off x="548367" y="2682252"/>
            <a:ext cx="5117162" cy="1325563"/>
          </a:xfrm>
        </p:spPr>
        <p:txBody>
          <a:bodyPr/>
          <a:lstStyle/>
          <a:p>
            <a:r>
              <a:rPr lang="en-US" altLang="zh-CN" dirty="0"/>
              <a:t>4. </a:t>
            </a:r>
            <a:br>
              <a:rPr lang="en-US" altLang="zh-CN" dirty="0"/>
            </a:br>
            <a:r>
              <a:rPr lang="en-US" altLang="zh-CN" dirty="0"/>
              <a:t>Designing the online version with Twine</a:t>
            </a:r>
            <a:endParaRPr lang="en-US" dirty="0"/>
          </a:p>
        </p:txBody>
      </p:sp>
      <p:pic>
        <p:nvPicPr>
          <p:cNvPr id="12" name="Picture Placeholder 11" descr="Layout of website design sketches on white paper">
            <a:extLst>
              <a:ext uri="{FF2B5EF4-FFF2-40B4-BE49-F238E27FC236}">
                <a16:creationId xmlns:a16="http://schemas.microsoft.com/office/drawing/2014/main" id="{8C4B5C6A-45B4-1976-622A-4CEB4E3211BC}"/>
              </a:ext>
            </a:extLst>
          </p:cNvPr>
          <p:cNvPicPr>
            <a:picLocks noGrp="1" noChangeAspect="1"/>
          </p:cNvPicPr>
          <p:nvPr>
            <p:ph type="pic" sz="quarter" idx="51"/>
          </p:nvPr>
        </p:nvPicPr>
        <p:blipFill rotWithShape="1">
          <a:blip r:embed="rId5"/>
          <a:srcRect l="49351" t="62" r="706" b="-62"/>
          <a:stretch/>
        </p:blipFill>
        <p:spPr>
          <a:xfrm>
            <a:off x="5665529" y="0"/>
            <a:ext cx="6526471" cy="6858001"/>
          </a:xfrm>
        </p:spPr>
      </p:pic>
      <p:sp>
        <p:nvSpPr>
          <p:cNvPr id="6" name="Freeform: Shape 5">
            <a:extLst>
              <a:ext uri="{FF2B5EF4-FFF2-40B4-BE49-F238E27FC236}">
                <a16:creationId xmlns:a16="http://schemas.microsoft.com/office/drawing/2014/main" id="{D91FB993-29E1-3DBD-8335-7970016F8DE7}"/>
              </a:ext>
              <a:ext uri="{C183D7F6-B498-43B3-948B-1728B52AA6E4}">
                <adec:decorative xmlns:adec="http://schemas.microsoft.com/office/drawing/2017/decorative" val="1"/>
              </a:ext>
            </a:extLst>
          </p:cNvPr>
          <p:cNvSpPr/>
          <p:nvPr/>
        </p:nvSpPr>
        <p:spPr>
          <a:xfrm>
            <a:off x="4584821" y="311581"/>
            <a:ext cx="1896941" cy="2171612"/>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8682" h="5032188">
                <a:moveTo>
                  <a:pt x="2187388" y="0"/>
                </a:moveTo>
                <a:lnTo>
                  <a:pt x="4386729" y="1261035"/>
                </a:lnTo>
                <a:cubicBezTo>
                  <a:pt x="4390713" y="2103718"/>
                  <a:pt x="4394698" y="2946400"/>
                  <a:pt x="4398682" y="3789083"/>
                </a:cubicBezTo>
                <a:lnTo>
                  <a:pt x="2193365" y="5032188"/>
                </a:lnTo>
                <a:lnTo>
                  <a:pt x="0" y="3783106"/>
                </a:lnTo>
                <a:lnTo>
                  <a:pt x="0" y="1267012"/>
                </a:lnTo>
                <a:lnTo>
                  <a:pt x="2187388" y="0"/>
                </a:lnTo>
                <a:close/>
              </a:path>
            </a:pathLst>
          </a:custGeom>
          <a:noFill/>
          <a:ln w="19050" cap="flat" cmpd="sng" algn="ctr">
            <a:solidFill>
              <a:srgbClr val="C95B3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7D952"/>
              </a:solidFill>
              <a:effectLst/>
              <a:uLnTx/>
              <a:uFillTx/>
              <a:latin typeface="Posterama Text SemiBold"/>
              <a:ea typeface="+mn-ea"/>
              <a:cs typeface="+mn-cs"/>
            </a:endParaRPr>
          </a:p>
        </p:txBody>
      </p:sp>
      <p:sp>
        <p:nvSpPr>
          <p:cNvPr id="7" name="Slide Number Placeholder 6">
            <a:extLst>
              <a:ext uri="{FF2B5EF4-FFF2-40B4-BE49-F238E27FC236}">
                <a16:creationId xmlns:a16="http://schemas.microsoft.com/office/drawing/2014/main" id="{7D6767F8-4670-E83D-85F4-1446B8B9D466}"/>
              </a:ext>
            </a:extLst>
          </p:cNvPr>
          <p:cNvSpPr>
            <a:spLocks noGrp="1"/>
          </p:cNvSpPr>
          <p:nvPr>
            <p:ph type="sldNum" sz="quarter" idx="53"/>
          </p:nvPr>
        </p:nvSpPr>
        <p:spPr/>
        <p:txBody>
          <a:bodyPr/>
          <a:lstStyle/>
          <a:p>
            <a:fld id="{47FEACEE-25B4-4A2D-B147-27296E36371D}" type="slidenum">
              <a:rPr lang="en-US" altLang="zh-CN" smtClean="0"/>
              <a:pPr/>
              <a:t>21</a:t>
            </a:fld>
            <a:endParaRPr lang="en-US" altLang="zh-CN" dirty="0"/>
          </a:p>
        </p:txBody>
      </p:sp>
      <p:pic>
        <p:nvPicPr>
          <p:cNvPr id="3" name="Recorded Sound">
            <a:hlinkClick r:id="" action="ppaction://media"/>
            <a:extLst>
              <a:ext uri="{FF2B5EF4-FFF2-40B4-BE49-F238E27FC236}">
                <a16:creationId xmlns:a16="http://schemas.microsoft.com/office/drawing/2014/main" id="{B3A7CE6B-ADD2-BE62-792B-6A68EF81D53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52761" y="6217920"/>
            <a:ext cx="348023" cy="348022"/>
          </a:xfrm>
          <a:prstGeom prst="rect">
            <a:avLst/>
          </a:prstGeom>
        </p:spPr>
      </p:pic>
    </p:spTree>
    <p:extLst>
      <p:ext uri="{BB962C8B-B14F-4D97-AF65-F5344CB8AC3E}">
        <p14:creationId xmlns:p14="http://schemas.microsoft.com/office/powerpoint/2010/main" val="3558834207"/>
      </p:ext>
    </p:extLst>
  </p:cSld>
  <p:clrMapOvr>
    <a:masterClrMapping/>
  </p:clrMapOvr>
  <mc:AlternateContent xmlns:mc="http://schemas.openxmlformats.org/markup-compatibility/2006" xmlns:p14="http://schemas.microsoft.com/office/powerpoint/2010/main">
    <mc:Choice Requires="p14">
      <p:transition spd="slow" p14:dur="2000" advTm="10940"/>
    </mc:Choice>
    <mc:Fallback xmlns="">
      <p:transition spd="slow" advTm="109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94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21E73BA-53B9-C0C1-476A-00736A64AB79}"/>
              </a:ext>
            </a:extLst>
          </p:cNvPr>
          <p:cNvSpPr>
            <a:spLocks noGrp="1"/>
          </p:cNvSpPr>
          <p:nvPr>
            <p:ph type="title"/>
          </p:nvPr>
        </p:nvSpPr>
        <p:spPr/>
        <p:txBody>
          <a:bodyPr/>
          <a:lstStyle/>
          <a:p>
            <a:r>
              <a:rPr lang="en-US" dirty="0"/>
              <a:t>What is Twine?</a:t>
            </a:r>
          </a:p>
        </p:txBody>
      </p:sp>
      <p:sp>
        <p:nvSpPr>
          <p:cNvPr id="10" name="Text Placeholder 9">
            <a:extLst>
              <a:ext uri="{FF2B5EF4-FFF2-40B4-BE49-F238E27FC236}">
                <a16:creationId xmlns:a16="http://schemas.microsoft.com/office/drawing/2014/main" id="{4CE5DE1C-24E7-3841-9376-89E91B4A4762}"/>
              </a:ext>
            </a:extLst>
          </p:cNvPr>
          <p:cNvSpPr>
            <a:spLocks noGrp="1"/>
          </p:cNvSpPr>
          <p:nvPr>
            <p:ph type="body" sz="quarter" idx="28"/>
          </p:nvPr>
        </p:nvSpPr>
        <p:spPr>
          <a:xfrm>
            <a:off x="1342235" y="1398713"/>
            <a:ext cx="10215356" cy="1659562"/>
          </a:xfrm>
        </p:spPr>
        <p:txBody>
          <a:bodyPr/>
          <a:lstStyle/>
          <a:p>
            <a:pPr>
              <a:spcBef>
                <a:spcPts val="600"/>
              </a:spcBef>
              <a:buFont typeface="Wingdings" panose="05000000000000000000" pitchFamily="2" charset="2"/>
              <a:buChar char="§"/>
            </a:pPr>
            <a:r>
              <a:rPr lang="en-US" sz="3200" dirty="0"/>
              <a:t>“Open-source tool for telling interactive, non-linear stories” with variables and conditional logic</a:t>
            </a:r>
          </a:p>
        </p:txBody>
      </p:sp>
      <p:sp>
        <p:nvSpPr>
          <p:cNvPr id="5" name="Slide Number Placeholder 4">
            <a:extLst>
              <a:ext uri="{FF2B5EF4-FFF2-40B4-BE49-F238E27FC236}">
                <a16:creationId xmlns:a16="http://schemas.microsoft.com/office/drawing/2014/main" id="{FD96C503-BABC-632E-06CA-12C8474920EB}"/>
              </a:ext>
            </a:extLst>
          </p:cNvPr>
          <p:cNvSpPr>
            <a:spLocks noGrp="1"/>
          </p:cNvSpPr>
          <p:nvPr>
            <p:ph type="sldNum" sz="quarter" idx="40"/>
          </p:nvPr>
        </p:nvSpPr>
        <p:spPr/>
        <p:txBody>
          <a:bodyPr/>
          <a:lstStyle/>
          <a:p>
            <a:fld id="{47FEACEE-25B4-4A2D-B147-27296E36371D}" type="slidenum">
              <a:rPr lang="en-US" altLang="zh-CN" smtClean="0"/>
              <a:pPr/>
              <a:t>22</a:t>
            </a:fld>
            <a:endParaRPr lang="en-US" altLang="zh-CN" dirty="0"/>
          </a:p>
        </p:txBody>
      </p:sp>
      <p:pic>
        <p:nvPicPr>
          <p:cNvPr id="26" name="Picture 25">
            <a:extLst>
              <a:ext uri="{FF2B5EF4-FFF2-40B4-BE49-F238E27FC236}">
                <a16:creationId xmlns:a16="http://schemas.microsoft.com/office/drawing/2014/main" id="{E38EE1FE-1170-EF1A-5662-77C5D58E690D}"/>
              </a:ext>
            </a:extLst>
          </p:cNvPr>
          <p:cNvPicPr>
            <a:picLocks noChangeAspect="1"/>
          </p:cNvPicPr>
          <p:nvPr/>
        </p:nvPicPr>
        <p:blipFill>
          <a:blip r:embed="rId5"/>
          <a:stretch>
            <a:fillRect/>
          </a:stretch>
        </p:blipFill>
        <p:spPr>
          <a:xfrm>
            <a:off x="3641014" y="2531353"/>
            <a:ext cx="5617798" cy="4016960"/>
          </a:xfrm>
          <a:prstGeom prst="rect">
            <a:avLst/>
          </a:prstGeom>
        </p:spPr>
      </p:pic>
      <p:sp>
        <p:nvSpPr>
          <p:cNvPr id="27" name="TextBox 26">
            <a:extLst>
              <a:ext uri="{FF2B5EF4-FFF2-40B4-BE49-F238E27FC236}">
                <a16:creationId xmlns:a16="http://schemas.microsoft.com/office/drawing/2014/main" id="{D96F1305-158A-D510-AF6D-F46498A76439}"/>
              </a:ext>
            </a:extLst>
          </p:cNvPr>
          <p:cNvSpPr txBox="1"/>
          <p:nvPr/>
        </p:nvSpPr>
        <p:spPr>
          <a:xfrm>
            <a:off x="9447501" y="3866539"/>
            <a:ext cx="2034220" cy="923330"/>
          </a:xfrm>
          <a:prstGeom prst="rect">
            <a:avLst/>
          </a:prstGeom>
        </p:spPr>
        <p:txBody>
          <a:bodyPr wrap="square" rtlCol="0">
            <a:spAutoFit/>
          </a:bodyPr>
          <a:lstStyle/>
          <a:p>
            <a:pPr marL="0" indent="0" algn="ctr">
              <a:lnSpc>
                <a:spcPct val="100000"/>
              </a:lnSpc>
              <a:spcBef>
                <a:spcPts val="0"/>
              </a:spcBef>
              <a:buFontTx/>
              <a:buNone/>
            </a:pPr>
            <a:r>
              <a:rPr lang="fr-CA" dirty="0">
                <a:solidFill>
                  <a:schemeClr val="accent6"/>
                </a:solidFill>
                <a:latin typeface="Posterama" panose="020B0504020200020000" pitchFamily="34" charset="0"/>
                <a:ea typeface="微软雅黑"/>
                <a:cs typeface="Posterama" panose="020B0504020200020000" pitchFamily="34" charset="0"/>
              </a:rPr>
              <a:t>Backend of </a:t>
            </a:r>
          </a:p>
          <a:p>
            <a:pPr marL="0" indent="0" algn="ctr">
              <a:lnSpc>
                <a:spcPct val="100000"/>
              </a:lnSpc>
              <a:spcBef>
                <a:spcPts val="0"/>
              </a:spcBef>
              <a:buFontTx/>
              <a:buNone/>
            </a:pPr>
            <a:r>
              <a:rPr lang="fr-CA" dirty="0">
                <a:solidFill>
                  <a:schemeClr val="accent6"/>
                </a:solidFill>
                <a:latin typeface="Posterama" panose="020B0504020200020000" pitchFamily="34" charset="0"/>
                <a:ea typeface="微软雅黑"/>
                <a:cs typeface="Posterama" panose="020B0504020200020000" pitchFamily="34" charset="0"/>
              </a:rPr>
              <a:t>Pick an Path OER </a:t>
            </a:r>
            <a:r>
              <a:rPr lang="fr-CA" dirty="0" err="1">
                <a:solidFill>
                  <a:schemeClr val="accent6"/>
                </a:solidFill>
                <a:latin typeface="Posterama" panose="020B0504020200020000" pitchFamily="34" charset="0"/>
                <a:ea typeface="微软雅黑"/>
                <a:cs typeface="Posterama" panose="020B0504020200020000" pitchFamily="34" charset="0"/>
              </a:rPr>
              <a:t>game</a:t>
            </a:r>
            <a:r>
              <a:rPr lang="fr-CA" dirty="0">
                <a:solidFill>
                  <a:schemeClr val="accent6"/>
                </a:solidFill>
                <a:latin typeface="Posterama" panose="020B0504020200020000" pitchFamily="34" charset="0"/>
                <a:ea typeface="微软雅黑"/>
                <a:cs typeface="Posterama" panose="020B0504020200020000" pitchFamily="34" charset="0"/>
              </a:rPr>
              <a:t> in </a:t>
            </a:r>
            <a:r>
              <a:rPr lang="fr-CA" dirty="0" err="1">
                <a:solidFill>
                  <a:schemeClr val="accent6"/>
                </a:solidFill>
                <a:latin typeface="Posterama" panose="020B0504020200020000" pitchFamily="34" charset="0"/>
                <a:ea typeface="微软雅黑"/>
                <a:cs typeface="Posterama" panose="020B0504020200020000" pitchFamily="34" charset="0"/>
              </a:rPr>
              <a:t>Twine</a:t>
            </a:r>
            <a:endParaRPr lang="en-CA" dirty="0">
              <a:solidFill>
                <a:schemeClr val="accent6"/>
              </a:solidFill>
              <a:latin typeface="Posterama" panose="020B0504020200020000" pitchFamily="34" charset="0"/>
              <a:ea typeface="微软雅黑"/>
              <a:cs typeface="Posterama" panose="020B0504020200020000" pitchFamily="34" charset="0"/>
            </a:endParaRPr>
          </a:p>
        </p:txBody>
      </p:sp>
      <p:pic>
        <p:nvPicPr>
          <p:cNvPr id="2" name="Slide 22">
            <a:hlinkClick r:id="" action="ppaction://media"/>
            <a:extLst>
              <a:ext uri="{FF2B5EF4-FFF2-40B4-BE49-F238E27FC236}">
                <a16:creationId xmlns:a16="http://schemas.microsoft.com/office/drawing/2014/main" id="{6F3AA0E8-73AF-AC3A-6A2D-1830EE5A26B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52761" y="6217920"/>
            <a:ext cx="401544" cy="401544"/>
          </a:xfrm>
          <a:prstGeom prst="rect">
            <a:avLst/>
          </a:prstGeom>
        </p:spPr>
      </p:pic>
    </p:spTree>
    <p:extLst>
      <p:ext uri="{BB962C8B-B14F-4D97-AF65-F5344CB8AC3E}">
        <p14:creationId xmlns:p14="http://schemas.microsoft.com/office/powerpoint/2010/main" val="45857293"/>
      </p:ext>
    </p:extLst>
  </p:cSld>
  <p:clrMapOvr>
    <a:masterClrMapping/>
  </p:clrMapOvr>
  <mc:AlternateContent xmlns:mc="http://schemas.openxmlformats.org/markup-compatibility/2006" xmlns:p14="http://schemas.microsoft.com/office/powerpoint/2010/main">
    <mc:Choice Requires="p14">
      <p:transition spd="slow" p14:dur="2000" advTm="15130"/>
    </mc:Choice>
    <mc:Fallback xmlns="">
      <p:transition spd="slow" advTm="151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13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21E73BA-53B9-C0C1-476A-00736A64AB79}"/>
              </a:ext>
            </a:extLst>
          </p:cNvPr>
          <p:cNvSpPr>
            <a:spLocks noGrp="1"/>
          </p:cNvSpPr>
          <p:nvPr>
            <p:ph type="title"/>
          </p:nvPr>
        </p:nvSpPr>
        <p:spPr/>
        <p:txBody>
          <a:bodyPr/>
          <a:lstStyle/>
          <a:p>
            <a:r>
              <a:rPr lang="en-US" dirty="0"/>
              <a:t>What is Twine?</a:t>
            </a:r>
          </a:p>
        </p:txBody>
      </p:sp>
      <p:sp>
        <p:nvSpPr>
          <p:cNvPr id="10" name="Text Placeholder 9">
            <a:extLst>
              <a:ext uri="{FF2B5EF4-FFF2-40B4-BE49-F238E27FC236}">
                <a16:creationId xmlns:a16="http://schemas.microsoft.com/office/drawing/2014/main" id="{4CE5DE1C-24E7-3841-9376-89E91B4A4762}"/>
              </a:ext>
            </a:extLst>
          </p:cNvPr>
          <p:cNvSpPr>
            <a:spLocks noGrp="1"/>
          </p:cNvSpPr>
          <p:nvPr>
            <p:ph type="body" sz="quarter" idx="28"/>
          </p:nvPr>
        </p:nvSpPr>
        <p:spPr>
          <a:xfrm>
            <a:off x="3207888" y="1732224"/>
            <a:ext cx="8984112" cy="1252461"/>
          </a:xfrm>
        </p:spPr>
        <p:txBody>
          <a:bodyPr/>
          <a:lstStyle/>
          <a:p>
            <a:pPr>
              <a:spcBef>
                <a:spcPts val="600"/>
              </a:spcBef>
              <a:buFont typeface="Wingdings" panose="05000000000000000000" pitchFamily="2" charset="2"/>
              <a:buChar char="§"/>
            </a:pPr>
            <a:r>
              <a:rPr lang="en-US" sz="3200" dirty="0"/>
              <a:t>Games are published in HTML</a:t>
            </a:r>
          </a:p>
          <a:p>
            <a:pPr>
              <a:spcBef>
                <a:spcPts val="600"/>
              </a:spcBef>
              <a:buFont typeface="Wingdings" panose="05000000000000000000" pitchFamily="2" charset="2"/>
              <a:buChar char="§"/>
            </a:pPr>
            <a:r>
              <a:rPr lang="en-US" sz="3200" dirty="0"/>
              <a:t>Desktop app or browser</a:t>
            </a:r>
          </a:p>
        </p:txBody>
      </p:sp>
      <p:sp>
        <p:nvSpPr>
          <p:cNvPr id="5" name="Slide Number Placeholder 4">
            <a:extLst>
              <a:ext uri="{FF2B5EF4-FFF2-40B4-BE49-F238E27FC236}">
                <a16:creationId xmlns:a16="http://schemas.microsoft.com/office/drawing/2014/main" id="{FD96C503-BABC-632E-06CA-12C8474920EB}"/>
              </a:ext>
            </a:extLst>
          </p:cNvPr>
          <p:cNvSpPr>
            <a:spLocks noGrp="1"/>
          </p:cNvSpPr>
          <p:nvPr>
            <p:ph type="sldNum" sz="quarter" idx="40"/>
          </p:nvPr>
        </p:nvSpPr>
        <p:spPr/>
        <p:txBody>
          <a:bodyPr/>
          <a:lstStyle/>
          <a:p>
            <a:fld id="{47FEACEE-25B4-4A2D-B147-27296E36371D}" type="slidenum">
              <a:rPr lang="en-US" altLang="zh-CN" smtClean="0"/>
              <a:pPr/>
              <a:t>23</a:t>
            </a:fld>
            <a:endParaRPr lang="en-US" altLang="zh-CN" dirty="0"/>
          </a:p>
        </p:txBody>
      </p:sp>
      <p:pic>
        <p:nvPicPr>
          <p:cNvPr id="2" name="Recorded Sound">
            <a:hlinkClick r:id="" action="ppaction://media"/>
            <a:extLst>
              <a:ext uri="{FF2B5EF4-FFF2-40B4-BE49-F238E27FC236}">
                <a16:creationId xmlns:a16="http://schemas.microsoft.com/office/drawing/2014/main" id="{8B982356-419A-A168-ACD3-D29400513C6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52761" y="6312559"/>
            <a:ext cx="304800" cy="304800"/>
          </a:xfrm>
          <a:prstGeom prst="rect">
            <a:avLst/>
          </a:prstGeom>
        </p:spPr>
      </p:pic>
    </p:spTree>
    <p:extLst>
      <p:ext uri="{BB962C8B-B14F-4D97-AF65-F5344CB8AC3E}">
        <p14:creationId xmlns:p14="http://schemas.microsoft.com/office/powerpoint/2010/main" val="2759958497"/>
      </p:ext>
    </p:extLst>
  </p:cSld>
  <p:clrMapOvr>
    <a:masterClrMapping/>
  </p:clrMapOvr>
  <mc:AlternateContent xmlns:mc="http://schemas.openxmlformats.org/markup-compatibility/2006" xmlns:p14="http://schemas.microsoft.com/office/powerpoint/2010/main">
    <mc:Choice Requires="p14">
      <p:transition spd="slow" p14:dur="2000" advTm="11160"/>
    </mc:Choice>
    <mc:Fallback xmlns="">
      <p:transition spd="slow" advTm="111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16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21E73BA-53B9-C0C1-476A-00736A64AB79}"/>
              </a:ext>
            </a:extLst>
          </p:cNvPr>
          <p:cNvSpPr>
            <a:spLocks noGrp="1"/>
          </p:cNvSpPr>
          <p:nvPr>
            <p:ph type="title"/>
          </p:nvPr>
        </p:nvSpPr>
        <p:spPr/>
        <p:txBody>
          <a:bodyPr/>
          <a:lstStyle/>
          <a:p>
            <a:r>
              <a:rPr lang="en-US" dirty="0"/>
              <a:t>What is Twine?</a:t>
            </a:r>
          </a:p>
        </p:txBody>
      </p:sp>
      <p:sp>
        <p:nvSpPr>
          <p:cNvPr id="10" name="Text Placeholder 9">
            <a:extLst>
              <a:ext uri="{FF2B5EF4-FFF2-40B4-BE49-F238E27FC236}">
                <a16:creationId xmlns:a16="http://schemas.microsoft.com/office/drawing/2014/main" id="{4CE5DE1C-24E7-3841-9376-89E91B4A4762}"/>
              </a:ext>
            </a:extLst>
          </p:cNvPr>
          <p:cNvSpPr>
            <a:spLocks noGrp="1"/>
          </p:cNvSpPr>
          <p:nvPr>
            <p:ph type="body" sz="quarter" idx="28"/>
          </p:nvPr>
        </p:nvSpPr>
        <p:spPr>
          <a:xfrm>
            <a:off x="3203108" y="1732224"/>
            <a:ext cx="8984112" cy="1252461"/>
          </a:xfrm>
        </p:spPr>
        <p:txBody>
          <a:bodyPr/>
          <a:lstStyle/>
          <a:p>
            <a:pPr>
              <a:spcBef>
                <a:spcPts val="600"/>
              </a:spcBef>
              <a:buFont typeface="Wingdings" panose="05000000000000000000" pitchFamily="2" charset="2"/>
              <a:buChar char="§"/>
            </a:pPr>
            <a:r>
              <a:rPr lang="en-US" sz="3200" dirty="0"/>
              <a:t>Games are published in HTML</a:t>
            </a:r>
          </a:p>
          <a:p>
            <a:pPr>
              <a:spcBef>
                <a:spcPts val="600"/>
              </a:spcBef>
              <a:buFont typeface="Wingdings" panose="05000000000000000000" pitchFamily="2" charset="2"/>
              <a:buChar char="§"/>
            </a:pPr>
            <a:r>
              <a:rPr lang="en-US" sz="3200" dirty="0"/>
              <a:t>Desktop app or browser</a:t>
            </a:r>
          </a:p>
        </p:txBody>
      </p:sp>
      <p:sp>
        <p:nvSpPr>
          <p:cNvPr id="5" name="Slide Number Placeholder 4">
            <a:extLst>
              <a:ext uri="{FF2B5EF4-FFF2-40B4-BE49-F238E27FC236}">
                <a16:creationId xmlns:a16="http://schemas.microsoft.com/office/drawing/2014/main" id="{FD96C503-BABC-632E-06CA-12C8474920EB}"/>
              </a:ext>
            </a:extLst>
          </p:cNvPr>
          <p:cNvSpPr>
            <a:spLocks noGrp="1"/>
          </p:cNvSpPr>
          <p:nvPr>
            <p:ph type="sldNum" sz="quarter" idx="40"/>
          </p:nvPr>
        </p:nvSpPr>
        <p:spPr/>
        <p:txBody>
          <a:bodyPr/>
          <a:lstStyle/>
          <a:p>
            <a:fld id="{47FEACEE-25B4-4A2D-B147-27296E36371D}" type="slidenum">
              <a:rPr lang="en-US" altLang="zh-CN" smtClean="0"/>
              <a:pPr/>
              <a:t>24</a:t>
            </a:fld>
            <a:endParaRPr lang="en-US" altLang="zh-CN" dirty="0"/>
          </a:p>
        </p:txBody>
      </p:sp>
      <p:sp>
        <p:nvSpPr>
          <p:cNvPr id="3" name="TextBox 2">
            <a:extLst>
              <a:ext uri="{FF2B5EF4-FFF2-40B4-BE49-F238E27FC236}">
                <a16:creationId xmlns:a16="http://schemas.microsoft.com/office/drawing/2014/main" id="{B8C16C14-5315-78D2-5F2A-8380025BA260}"/>
              </a:ext>
            </a:extLst>
          </p:cNvPr>
          <p:cNvSpPr txBox="1"/>
          <p:nvPr/>
        </p:nvSpPr>
        <p:spPr>
          <a:xfrm>
            <a:off x="4898565" y="4070019"/>
            <a:ext cx="4458086" cy="707886"/>
          </a:xfrm>
          <a:prstGeom prst="rect">
            <a:avLst/>
          </a:prstGeom>
          <a:noFill/>
        </p:spPr>
        <p:txBody>
          <a:bodyPr wrap="square">
            <a:spAutoFit/>
          </a:bodyPr>
          <a:lstStyle/>
          <a:p>
            <a:pPr marL="0" indent="0">
              <a:spcBef>
                <a:spcPts val="600"/>
              </a:spcBef>
              <a:buNone/>
            </a:pPr>
            <a:r>
              <a:rPr lang="en-US" sz="4000" dirty="0">
                <a:solidFill>
                  <a:schemeClr val="accent1"/>
                </a:solidFill>
                <a:hlinkClick r:id="rId5">
                  <a:extLst>
                    <a:ext uri="{A12FA001-AC4F-418D-AE19-62706E023703}">
                      <ahyp:hlinkClr xmlns:ahyp="http://schemas.microsoft.com/office/drawing/2018/hyperlinkcolor" val="tx"/>
                    </a:ext>
                  </a:extLst>
                </a:hlinkClick>
              </a:rPr>
              <a:t>https://twinery.org</a:t>
            </a:r>
            <a:endParaRPr lang="en-US" sz="4000" dirty="0">
              <a:solidFill>
                <a:schemeClr val="accent1"/>
              </a:solidFill>
            </a:endParaRPr>
          </a:p>
        </p:txBody>
      </p:sp>
      <p:pic>
        <p:nvPicPr>
          <p:cNvPr id="2" name="Recorded Sound">
            <a:hlinkClick r:id="" action="ppaction://media"/>
            <a:extLst>
              <a:ext uri="{FF2B5EF4-FFF2-40B4-BE49-F238E27FC236}">
                <a16:creationId xmlns:a16="http://schemas.microsoft.com/office/drawing/2014/main" id="{E85DFD4F-0824-F5DF-F757-033E2A9BC50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84145" y="6217920"/>
            <a:ext cx="396508" cy="396508"/>
          </a:xfrm>
          <a:prstGeom prst="rect">
            <a:avLst/>
          </a:prstGeom>
        </p:spPr>
      </p:pic>
    </p:spTree>
    <p:extLst>
      <p:ext uri="{BB962C8B-B14F-4D97-AF65-F5344CB8AC3E}">
        <p14:creationId xmlns:p14="http://schemas.microsoft.com/office/powerpoint/2010/main" val="3248185928"/>
      </p:ext>
    </p:extLst>
  </p:cSld>
  <p:clrMapOvr>
    <a:masterClrMapping/>
  </p:clrMapOvr>
  <mc:AlternateContent xmlns:mc="http://schemas.openxmlformats.org/markup-compatibility/2006" xmlns:p14="http://schemas.microsoft.com/office/powerpoint/2010/main">
    <mc:Choice Requires="p14">
      <p:transition spd="slow" p14:dur="2000" advTm="7330"/>
    </mc:Choice>
    <mc:Fallback xmlns="">
      <p:transition spd="slow" advTm="73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33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itle 59">
            <a:extLst>
              <a:ext uri="{FF2B5EF4-FFF2-40B4-BE49-F238E27FC236}">
                <a16:creationId xmlns:a16="http://schemas.microsoft.com/office/drawing/2014/main" id="{0031CE36-F77D-3964-C169-771DBA49D28A}"/>
              </a:ext>
            </a:extLst>
          </p:cNvPr>
          <p:cNvSpPr>
            <a:spLocks noGrp="1"/>
          </p:cNvSpPr>
          <p:nvPr>
            <p:ph type="title"/>
          </p:nvPr>
        </p:nvSpPr>
        <p:spPr>
          <a:xfrm>
            <a:off x="3505948" y="219937"/>
            <a:ext cx="7487021" cy="1325563"/>
          </a:xfrm>
        </p:spPr>
        <p:txBody>
          <a:bodyPr/>
          <a:lstStyle/>
          <a:p>
            <a:r>
              <a:rPr lang="en-US" dirty="0"/>
              <a:t>From in-person to online game </a:t>
            </a:r>
          </a:p>
        </p:txBody>
      </p:sp>
      <p:pic>
        <p:nvPicPr>
          <p:cNvPr id="26" name="图片占位符 25" descr="Layout of website design sketches on white paper">
            <a:extLst>
              <a:ext uri="{FF2B5EF4-FFF2-40B4-BE49-F238E27FC236}">
                <a16:creationId xmlns:a16="http://schemas.microsoft.com/office/drawing/2014/main" id="{4CBFAFCC-A306-4EA1-BEE3-7557795635A8}"/>
              </a:ext>
            </a:extLst>
          </p:cNvPr>
          <p:cNvPicPr>
            <a:picLocks noGrp="1" noChangeAspect="1"/>
          </p:cNvPicPr>
          <p:nvPr>
            <p:ph type="pic" sz="quarter" idx="51"/>
          </p:nvPr>
        </p:nvPicPr>
        <p:blipFill>
          <a:blip r:embed="rId5" cstate="print">
            <a:extLst>
              <a:ext uri="{28A0092B-C50C-407E-A947-70E740481C1C}">
                <a14:useLocalDpi xmlns:a14="http://schemas.microsoft.com/office/drawing/2010/main"/>
              </a:ext>
            </a:extLst>
          </a:blip>
          <a:srcRect/>
          <a:stretch>
            <a:fillRect/>
          </a:stretch>
        </p:blipFill>
        <p:spPr/>
      </p:pic>
      <p:sp>
        <p:nvSpPr>
          <p:cNvPr id="43" name="Text Placeholder 42">
            <a:extLst>
              <a:ext uri="{FF2B5EF4-FFF2-40B4-BE49-F238E27FC236}">
                <a16:creationId xmlns:a16="http://schemas.microsoft.com/office/drawing/2014/main" id="{520E98B6-7B33-8FD4-A662-31DD4B85E22E}"/>
              </a:ext>
            </a:extLst>
          </p:cNvPr>
          <p:cNvSpPr>
            <a:spLocks noGrp="1"/>
          </p:cNvSpPr>
          <p:nvPr>
            <p:ph type="body" sz="quarter" idx="28"/>
          </p:nvPr>
        </p:nvSpPr>
        <p:spPr>
          <a:xfrm>
            <a:off x="4229279" y="1808202"/>
            <a:ext cx="7247826" cy="3484235"/>
          </a:xfrm>
        </p:spPr>
        <p:txBody>
          <a:bodyPr/>
          <a:lstStyle/>
          <a:p>
            <a:pPr marL="457200" indent="-457200">
              <a:spcBef>
                <a:spcPts val="600"/>
              </a:spcBef>
              <a:spcAft>
                <a:spcPts val="600"/>
              </a:spcAft>
              <a:buFont typeface="Wingdings" panose="05000000000000000000" pitchFamily="2" charset="2"/>
              <a:buChar char="§"/>
            </a:pPr>
            <a:r>
              <a:rPr lang="en-US" sz="3200" dirty="0"/>
              <a:t>Twine coding used to maximize amount of possible “paths,” allowing players to customize experience based on field of study</a:t>
            </a:r>
          </a:p>
        </p:txBody>
      </p:sp>
      <p:sp>
        <p:nvSpPr>
          <p:cNvPr id="5" name="Slide Number Placeholder 4">
            <a:extLst>
              <a:ext uri="{FF2B5EF4-FFF2-40B4-BE49-F238E27FC236}">
                <a16:creationId xmlns:a16="http://schemas.microsoft.com/office/drawing/2014/main" id="{2B243AAE-D428-CAAE-DCAF-0266FEEEAC70}"/>
              </a:ext>
            </a:extLst>
          </p:cNvPr>
          <p:cNvSpPr>
            <a:spLocks noGrp="1"/>
          </p:cNvSpPr>
          <p:nvPr>
            <p:ph type="sldNum" sz="quarter" idx="55"/>
          </p:nvPr>
        </p:nvSpPr>
        <p:spPr/>
        <p:txBody>
          <a:bodyPr/>
          <a:lstStyle/>
          <a:p>
            <a:fld id="{47FEACEE-25B4-4A2D-B147-27296E36371D}" type="slidenum">
              <a:rPr lang="en-US" altLang="zh-CN" smtClean="0"/>
              <a:pPr/>
              <a:t>25</a:t>
            </a:fld>
            <a:endParaRPr lang="en-US" altLang="zh-CN" dirty="0"/>
          </a:p>
        </p:txBody>
      </p:sp>
      <p:pic>
        <p:nvPicPr>
          <p:cNvPr id="2" name="Recorded Sound">
            <a:hlinkClick r:id="" action="ppaction://media"/>
            <a:extLst>
              <a:ext uri="{FF2B5EF4-FFF2-40B4-BE49-F238E27FC236}">
                <a16:creationId xmlns:a16="http://schemas.microsoft.com/office/drawing/2014/main" id="{314E7AB8-70C1-4A8F-4ED9-A8167811BD6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52761" y="6240731"/>
            <a:ext cx="342314" cy="342314"/>
          </a:xfrm>
          <a:prstGeom prst="rect">
            <a:avLst/>
          </a:prstGeom>
        </p:spPr>
      </p:pic>
    </p:spTree>
    <p:extLst>
      <p:ext uri="{BB962C8B-B14F-4D97-AF65-F5344CB8AC3E}">
        <p14:creationId xmlns:p14="http://schemas.microsoft.com/office/powerpoint/2010/main" val="3006565753"/>
      </p:ext>
    </p:extLst>
  </p:cSld>
  <p:clrMapOvr>
    <a:masterClrMapping/>
  </p:clrMapOvr>
  <mc:AlternateContent xmlns:mc="http://schemas.openxmlformats.org/markup-compatibility/2006" xmlns:p14="http://schemas.microsoft.com/office/powerpoint/2010/main">
    <mc:Choice Requires="p14">
      <p:transition spd="slow" p14:dur="2000" advTm="16760"/>
    </mc:Choice>
    <mc:Fallback xmlns="">
      <p:transition spd="slow" advTm="167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76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itle 59">
            <a:extLst>
              <a:ext uri="{FF2B5EF4-FFF2-40B4-BE49-F238E27FC236}">
                <a16:creationId xmlns:a16="http://schemas.microsoft.com/office/drawing/2014/main" id="{0031CE36-F77D-3964-C169-771DBA49D28A}"/>
              </a:ext>
            </a:extLst>
          </p:cNvPr>
          <p:cNvSpPr>
            <a:spLocks noGrp="1"/>
          </p:cNvSpPr>
          <p:nvPr>
            <p:ph type="title"/>
          </p:nvPr>
        </p:nvSpPr>
        <p:spPr>
          <a:xfrm>
            <a:off x="3505948" y="219937"/>
            <a:ext cx="7487021" cy="1325563"/>
          </a:xfrm>
        </p:spPr>
        <p:txBody>
          <a:bodyPr/>
          <a:lstStyle/>
          <a:p>
            <a:r>
              <a:rPr lang="en-US" dirty="0"/>
              <a:t>From in-person to online game </a:t>
            </a:r>
          </a:p>
        </p:txBody>
      </p:sp>
      <p:pic>
        <p:nvPicPr>
          <p:cNvPr id="26" name="图片占位符 25" descr="Layout of website design sketches on white paper">
            <a:extLst>
              <a:ext uri="{FF2B5EF4-FFF2-40B4-BE49-F238E27FC236}">
                <a16:creationId xmlns:a16="http://schemas.microsoft.com/office/drawing/2014/main" id="{4CBFAFCC-A306-4EA1-BEE3-7557795635A8}"/>
              </a:ext>
            </a:extLst>
          </p:cNvPr>
          <p:cNvPicPr>
            <a:picLocks noGrp="1" noChangeAspect="1"/>
          </p:cNvPicPr>
          <p:nvPr>
            <p:ph type="pic" sz="quarter" idx="51"/>
          </p:nvPr>
        </p:nvPicPr>
        <p:blipFill>
          <a:blip r:embed="rId5" cstate="print">
            <a:extLst>
              <a:ext uri="{28A0092B-C50C-407E-A947-70E740481C1C}">
                <a14:useLocalDpi xmlns:a14="http://schemas.microsoft.com/office/drawing/2010/main"/>
              </a:ext>
            </a:extLst>
          </a:blip>
          <a:srcRect/>
          <a:stretch>
            <a:fillRect/>
          </a:stretch>
        </p:blipFill>
        <p:spPr/>
      </p:pic>
      <p:sp>
        <p:nvSpPr>
          <p:cNvPr id="43" name="Text Placeholder 42">
            <a:extLst>
              <a:ext uri="{FF2B5EF4-FFF2-40B4-BE49-F238E27FC236}">
                <a16:creationId xmlns:a16="http://schemas.microsoft.com/office/drawing/2014/main" id="{520E98B6-7B33-8FD4-A662-31DD4B85E22E}"/>
              </a:ext>
            </a:extLst>
          </p:cNvPr>
          <p:cNvSpPr>
            <a:spLocks noGrp="1"/>
          </p:cNvSpPr>
          <p:nvPr>
            <p:ph type="body" sz="quarter" idx="28"/>
          </p:nvPr>
        </p:nvSpPr>
        <p:spPr>
          <a:xfrm>
            <a:off x="4229279" y="1808202"/>
            <a:ext cx="7247826" cy="3484235"/>
          </a:xfrm>
        </p:spPr>
        <p:txBody>
          <a:bodyPr/>
          <a:lstStyle/>
          <a:p>
            <a:pPr marL="457200" indent="-457200">
              <a:spcBef>
                <a:spcPts val="600"/>
              </a:spcBef>
              <a:spcAft>
                <a:spcPts val="600"/>
              </a:spcAft>
              <a:buFont typeface="Wingdings" panose="05000000000000000000" pitchFamily="2" charset="2"/>
              <a:buChar char="§"/>
            </a:pPr>
            <a:r>
              <a:rPr lang="en-US" sz="3600" dirty="0"/>
              <a:t>Integrated locations and scenarios</a:t>
            </a:r>
          </a:p>
          <a:p>
            <a:pPr marL="457200" indent="-457200">
              <a:spcBef>
                <a:spcPts val="600"/>
              </a:spcBef>
              <a:spcAft>
                <a:spcPts val="600"/>
              </a:spcAft>
              <a:buFont typeface="Wingdings" panose="05000000000000000000" pitchFamily="2" charset="2"/>
              <a:buChar char="§"/>
            </a:pPr>
            <a:r>
              <a:rPr lang="en-US" sz="3600" dirty="0"/>
              <a:t>Money available and energy status</a:t>
            </a:r>
          </a:p>
        </p:txBody>
      </p:sp>
      <p:sp>
        <p:nvSpPr>
          <p:cNvPr id="5" name="Slide Number Placeholder 4">
            <a:extLst>
              <a:ext uri="{FF2B5EF4-FFF2-40B4-BE49-F238E27FC236}">
                <a16:creationId xmlns:a16="http://schemas.microsoft.com/office/drawing/2014/main" id="{2B243AAE-D428-CAAE-DCAF-0266FEEEAC70}"/>
              </a:ext>
            </a:extLst>
          </p:cNvPr>
          <p:cNvSpPr>
            <a:spLocks noGrp="1"/>
          </p:cNvSpPr>
          <p:nvPr>
            <p:ph type="sldNum" sz="quarter" idx="55"/>
          </p:nvPr>
        </p:nvSpPr>
        <p:spPr/>
        <p:txBody>
          <a:bodyPr/>
          <a:lstStyle/>
          <a:p>
            <a:fld id="{47FEACEE-25B4-4A2D-B147-27296E36371D}" type="slidenum">
              <a:rPr lang="en-US" altLang="zh-CN" smtClean="0"/>
              <a:pPr/>
              <a:t>26</a:t>
            </a:fld>
            <a:endParaRPr lang="en-US" altLang="zh-CN" dirty="0"/>
          </a:p>
        </p:txBody>
      </p:sp>
      <p:pic>
        <p:nvPicPr>
          <p:cNvPr id="2" name="Recorded Sound">
            <a:hlinkClick r:id="" action="ppaction://media"/>
            <a:extLst>
              <a:ext uri="{FF2B5EF4-FFF2-40B4-BE49-F238E27FC236}">
                <a16:creationId xmlns:a16="http://schemas.microsoft.com/office/drawing/2014/main" id="{4BF1BEEA-DCF5-10F8-5C99-F7DCDE8923B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52761" y="6217919"/>
            <a:ext cx="365125" cy="365125"/>
          </a:xfrm>
          <a:prstGeom prst="rect">
            <a:avLst/>
          </a:prstGeom>
        </p:spPr>
      </p:pic>
    </p:spTree>
    <p:extLst>
      <p:ext uri="{BB962C8B-B14F-4D97-AF65-F5344CB8AC3E}">
        <p14:creationId xmlns:p14="http://schemas.microsoft.com/office/powerpoint/2010/main" val="3054700335"/>
      </p:ext>
    </p:extLst>
  </p:cSld>
  <p:clrMapOvr>
    <a:masterClrMapping/>
  </p:clrMapOvr>
  <mc:AlternateContent xmlns:mc="http://schemas.openxmlformats.org/markup-compatibility/2006" xmlns:p14="http://schemas.microsoft.com/office/powerpoint/2010/main">
    <mc:Choice Requires="p14">
      <p:transition spd="slow" p14:dur="2000" advTm="19040"/>
    </mc:Choice>
    <mc:Fallback xmlns="">
      <p:transition spd="slow" advTm="190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04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1D18537-D028-9E9C-FB87-93F24955DFC7}"/>
              </a:ext>
            </a:extLst>
          </p:cNvPr>
          <p:cNvSpPr>
            <a:spLocks noGrp="1"/>
          </p:cNvSpPr>
          <p:nvPr>
            <p:ph type="title"/>
          </p:nvPr>
        </p:nvSpPr>
        <p:spPr>
          <a:xfrm>
            <a:off x="548367" y="2682252"/>
            <a:ext cx="5117162" cy="1325563"/>
          </a:xfrm>
        </p:spPr>
        <p:txBody>
          <a:bodyPr/>
          <a:lstStyle/>
          <a:p>
            <a:r>
              <a:rPr lang="en-US" altLang="zh-CN" dirty="0"/>
              <a:t>5. </a:t>
            </a:r>
            <a:br>
              <a:rPr lang="en-US" altLang="zh-CN" dirty="0"/>
            </a:br>
            <a:r>
              <a:rPr lang="en-US" altLang="zh-CN" dirty="0"/>
              <a:t>Game preview</a:t>
            </a:r>
            <a:endParaRPr lang="en-US" dirty="0"/>
          </a:p>
        </p:txBody>
      </p:sp>
      <p:pic>
        <p:nvPicPr>
          <p:cNvPr id="12" name="Picture Placeholder 11" descr="Yellow arrow signed drawn on pavement">
            <a:extLst>
              <a:ext uri="{FF2B5EF4-FFF2-40B4-BE49-F238E27FC236}">
                <a16:creationId xmlns:a16="http://schemas.microsoft.com/office/drawing/2014/main" id="{8C4B5C6A-45B4-1976-622A-4CEB4E3211BC}"/>
              </a:ext>
            </a:extLst>
          </p:cNvPr>
          <p:cNvPicPr>
            <a:picLocks noGrp="1" noChangeAspect="1"/>
          </p:cNvPicPr>
          <p:nvPr>
            <p:ph type="pic" sz="quarter" idx="51"/>
          </p:nvPr>
        </p:nvPicPr>
        <p:blipFill>
          <a:blip r:embed="rId5"/>
          <a:srcRect/>
          <a:stretch/>
        </p:blipFill>
        <p:spPr/>
      </p:pic>
      <p:sp>
        <p:nvSpPr>
          <p:cNvPr id="6" name="Freeform: Shape 5">
            <a:extLst>
              <a:ext uri="{FF2B5EF4-FFF2-40B4-BE49-F238E27FC236}">
                <a16:creationId xmlns:a16="http://schemas.microsoft.com/office/drawing/2014/main" id="{D91FB993-29E1-3DBD-8335-7970016F8DE7}"/>
              </a:ext>
              <a:ext uri="{C183D7F6-B498-43B3-948B-1728B52AA6E4}">
                <adec:decorative xmlns:adec="http://schemas.microsoft.com/office/drawing/2017/decorative" val="1"/>
              </a:ext>
            </a:extLst>
          </p:cNvPr>
          <p:cNvSpPr/>
          <p:nvPr/>
        </p:nvSpPr>
        <p:spPr>
          <a:xfrm>
            <a:off x="4584821" y="311581"/>
            <a:ext cx="1896941" cy="2171612"/>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8682" h="5032188">
                <a:moveTo>
                  <a:pt x="2187388" y="0"/>
                </a:moveTo>
                <a:lnTo>
                  <a:pt x="4386729" y="1261035"/>
                </a:lnTo>
                <a:cubicBezTo>
                  <a:pt x="4390713" y="2103718"/>
                  <a:pt x="4394698" y="2946400"/>
                  <a:pt x="4398682" y="3789083"/>
                </a:cubicBezTo>
                <a:lnTo>
                  <a:pt x="2193365" y="5032188"/>
                </a:lnTo>
                <a:lnTo>
                  <a:pt x="0" y="3783106"/>
                </a:lnTo>
                <a:lnTo>
                  <a:pt x="0" y="1267012"/>
                </a:lnTo>
                <a:lnTo>
                  <a:pt x="2187388" y="0"/>
                </a:lnTo>
                <a:close/>
              </a:path>
            </a:pathLst>
          </a:custGeom>
          <a:noFill/>
          <a:ln w="19050" cap="flat" cmpd="sng" algn="ctr">
            <a:solidFill>
              <a:srgbClr val="C95B3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7D952"/>
              </a:solidFill>
              <a:effectLst/>
              <a:uLnTx/>
              <a:uFillTx/>
              <a:latin typeface="Posterama Text SemiBold"/>
              <a:ea typeface="+mn-ea"/>
              <a:cs typeface="+mn-cs"/>
            </a:endParaRPr>
          </a:p>
        </p:txBody>
      </p:sp>
      <p:sp>
        <p:nvSpPr>
          <p:cNvPr id="7" name="Slide Number Placeholder 6">
            <a:extLst>
              <a:ext uri="{FF2B5EF4-FFF2-40B4-BE49-F238E27FC236}">
                <a16:creationId xmlns:a16="http://schemas.microsoft.com/office/drawing/2014/main" id="{7D6767F8-4670-E83D-85F4-1446B8B9D466}"/>
              </a:ext>
            </a:extLst>
          </p:cNvPr>
          <p:cNvSpPr>
            <a:spLocks noGrp="1"/>
          </p:cNvSpPr>
          <p:nvPr>
            <p:ph type="sldNum" sz="quarter" idx="53"/>
          </p:nvPr>
        </p:nvSpPr>
        <p:spPr/>
        <p:txBody>
          <a:bodyPr/>
          <a:lstStyle/>
          <a:p>
            <a:fld id="{47FEACEE-25B4-4A2D-B147-27296E36371D}" type="slidenum">
              <a:rPr lang="en-US" altLang="zh-CN" smtClean="0"/>
              <a:pPr/>
              <a:t>27</a:t>
            </a:fld>
            <a:endParaRPr lang="en-US" altLang="zh-CN" dirty="0"/>
          </a:p>
        </p:txBody>
      </p:sp>
      <p:pic>
        <p:nvPicPr>
          <p:cNvPr id="3" name="Recorded Sound">
            <a:hlinkClick r:id="" action="ppaction://media"/>
            <a:extLst>
              <a:ext uri="{FF2B5EF4-FFF2-40B4-BE49-F238E27FC236}">
                <a16:creationId xmlns:a16="http://schemas.microsoft.com/office/drawing/2014/main" id="{10D9E9EE-B115-1D97-4460-090342F44F1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769980" y="6278245"/>
            <a:ext cx="304800" cy="304800"/>
          </a:xfrm>
          <a:prstGeom prst="rect">
            <a:avLst/>
          </a:prstGeom>
        </p:spPr>
      </p:pic>
    </p:spTree>
    <p:extLst>
      <p:ext uri="{BB962C8B-B14F-4D97-AF65-F5344CB8AC3E}">
        <p14:creationId xmlns:p14="http://schemas.microsoft.com/office/powerpoint/2010/main" val="1505309797"/>
      </p:ext>
    </p:extLst>
  </p:cSld>
  <p:clrMapOvr>
    <a:masterClrMapping/>
  </p:clrMapOvr>
  <mc:AlternateContent xmlns:mc="http://schemas.openxmlformats.org/markup-compatibility/2006" xmlns:p14="http://schemas.microsoft.com/office/powerpoint/2010/main">
    <mc:Choice Requires="p14">
      <p:transition spd="slow" p14:dur="2000" advTm="12810"/>
    </mc:Choice>
    <mc:Fallback xmlns="">
      <p:transition spd="slow" advTm="128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81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37">
            <a:extLst>
              <a:ext uri="{FF2B5EF4-FFF2-40B4-BE49-F238E27FC236}">
                <a16:creationId xmlns:a16="http://schemas.microsoft.com/office/drawing/2014/main" id="{478CB64C-71AF-6B72-8069-000DD250502E}"/>
              </a:ext>
            </a:extLst>
          </p:cNvPr>
          <p:cNvSpPr>
            <a:spLocks noGrp="1"/>
          </p:cNvSpPr>
          <p:nvPr>
            <p:ph type="title"/>
          </p:nvPr>
        </p:nvSpPr>
        <p:spPr>
          <a:xfrm>
            <a:off x="838200" y="365125"/>
            <a:ext cx="10515600" cy="1383931"/>
          </a:xfrm>
        </p:spPr>
        <p:txBody>
          <a:bodyPr/>
          <a:lstStyle/>
          <a:p>
            <a:pPr algn="l"/>
            <a:r>
              <a:rPr lang="en-US" dirty="0"/>
              <a:t>Choosing a faculty of study</a:t>
            </a:r>
          </a:p>
        </p:txBody>
      </p:sp>
      <p:sp>
        <p:nvSpPr>
          <p:cNvPr id="5" name="Slide Number Placeholder 4">
            <a:extLst>
              <a:ext uri="{FF2B5EF4-FFF2-40B4-BE49-F238E27FC236}">
                <a16:creationId xmlns:a16="http://schemas.microsoft.com/office/drawing/2014/main" id="{64FC7183-3EBB-B8D1-A66D-964D3C3A7DA8}"/>
              </a:ext>
            </a:extLst>
          </p:cNvPr>
          <p:cNvSpPr>
            <a:spLocks noGrp="1"/>
          </p:cNvSpPr>
          <p:nvPr>
            <p:ph type="sldNum" sz="quarter" idx="55"/>
          </p:nvPr>
        </p:nvSpPr>
        <p:spPr/>
        <p:txBody>
          <a:bodyPr/>
          <a:lstStyle/>
          <a:p>
            <a:fld id="{47FEACEE-25B4-4A2D-B147-27296E36371D}" type="slidenum">
              <a:rPr lang="en-US" altLang="zh-CN" noProof="0" smtClean="0"/>
              <a:pPr/>
              <a:t>28</a:t>
            </a:fld>
            <a:endParaRPr lang="en-US" altLang="zh-CN" noProof="0" dirty="0"/>
          </a:p>
        </p:txBody>
      </p:sp>
      <p:pic>
        <p:nvPicPr>
          <p:cNvPr id="24" name="Google Shape;185;p29">
            <a:extLst>
              <a:ext uri="{FF2B5EF4-FFF2-40B4-BE49-F238E27FC236}">
                <a16:creationId xmlns:a16="http://schemas.microsoft.com/office/drawing/2014/main" id="{9C8BADAC-47A3-93C9-3CE8-849858861EF8}"/>
              </a:ext>
            </a:extLst>
          </p:cNvPr>
          <p:cNvPicPr preferRelativeResize="0"/>
          <p:nvPr/>
        </p:nvPicPr>
        <p:blipFill>
          <a:blip r:embed="rId5">
            <a:alphaModFix/>
          </a:blip>
          <a:stretch>
            <a:fillRect/>
          </a:stretch>
        </p:blipFill>
        <p:spPr>
          <a:xfrm>
            <a:off x="2887953" y="1762880"/>
            <a:ext cx="8105918" cy="4684893"/>
          </a:xfrm>
          <a:prstGeom prst="rect">
            <a:avLst/>
          </a:prstGeom>
          <a:noFill/>
          <a:ln>
            <a:noFill/>
          </a:ln>
        </p:spPr>
      </p:pic>
      <p:sp>
        <p:nvSpPr>
          <p:cNvPr id="25" name="TextBox 24">
            <a:extLst>
              <a:ext uri="{FF2B5EF4-FFF2-40B4-BE49-F238E27FC236}">
                <a16:creationId xmlns:a16="http://schemas.microsoft.com/office/drawing/2014/main" id="{16B4B5B5-8C50-3257-73E9-650D381BAB52}"/>
              </a:ext>
            </a:extLst>
          </p:cNvPr>
          <p:cNvSpPr txBox="1"/>
          <p:nvPr/>
        </p:nvSpPr>
        <p:spPr>
          <a:xfrm>
            <a:off x="461554" y="4274721"/>
            <a:ext cx="2226101" cy="2308324"/>
          </a:xfrm>
          <a:prstGeom prst="rect">
            <a:avLst/>
          </a:prstGeom>
        </p:spPr>
        <p:txBody>
          <a:bodyPr wrap="square" rtlCol="0">
            <a:spAutoFit/>
          </a:bodyPr>
          <a:lstStyle/>
          <a:p>
            <a:pPr marL="0" indent="0" algn="r">
              <a:lnSpc>
                <a:spcPct val="100000"/>
              </a:lnSpc>
              <a:spcBef>
                <a:spcPts val="0"/>
              </a:spcBef>
              <a:buFontTx/>
              <a:buNone/>
            </a:pPr>
            <a:r>
              <a:rPr lang="fr-CA" sz="2400" dirty="0">
                <a:solidFill>
                  <a:schemeClr val="accent6"/>
                </a:solidFill>
                <a:latin typeface="Posterama" panose="020B0504020200020000" pitchFamily="34" charset="0"/>
                <a:ea typeface="微软雅黑"/>
                <a:cs typeface="Posterama" panose="020B0504020200020000" pitchFamily="34" charset="0"/>
              </a:rPr>
              <a:t>Player </a:t>
            </a:r>
            <a:r>
              <a:rPr lang="fr-CA" sz="2400" dirty="0" err="1">
                <a:solidFill>
                  <a:schemeClr val="accent6"/>
                </a:solidFill>
                <a:latin typeface="Posterama" panose="020B0504020200020000" pitchFamily="34" charset="0"/>
                <a:ea typeface="微软雅黑"/>
                <a:cs typeface="Posterama" panose="020B0504020200020000" pitchFamily="34" charset="0"/>
              </a:rPr>
              <a:t>chooses</a:t>
            </a:r>
            <a:r>
              <a:rPr lang="fr-CA" sz="2400" dirty="0">
                <a:solidFill>
                  <a:schemeClr val="accent6"/>
                </a:solidFill>
                <a:latin typeface="Posterama" panose="020B0504020200020000" pitchFamily="34" charset="0"/>
                <a:ea typeface="微软雅黑"/>
                <a:cs typeface="Posterama" panose="020B0504020200020000" pitchFamily="34" charset="0"/>
              </a:rPr>
              <a:t> </a:t>
            </a:r>
            <a:r>
              <a:rPr lang="fr-CA" sz="2400" dirty="0" err="1">
                <a:solidFill>
                  <a:schemeClr val="accent6"/>
                </a:solidFill>
                <a:latin typeface="Posterama" panose="020B0504020200020000" pitchFamily="34" charset="0"/>
                <a:ea typeface="微软雅黑"/>
                <a:cs typeface="Posterama" panose="020B0504020200020000" pitchFamily="34" charset="0"/>
              </a:rPr>
              <a:t>from</a:t>
            </a:r>
            <a:r>
              <a:rPr lang="fr-CA" sz="2400" dirty="0">
                <a:solidFill>
                  <a:schemeClr val="accent6"/>
                </a:solidFill>
                <a:latin typeface="Posterama" panose="020B0504020200020000" pitchFamily="34" charset="0"/>
                <a:ea typeface="微软雅黑"/>
                <a:cs typeface="Posterama" panose="020B0504020200020000" pitchFamily="34" charset="0"/>
              </a:rPr>
              <a:t> </a:t>
            </a:r>
            <a:r>
              <a:rPr lang="fr-CA" sz="2400" dirty="0" err="1">
                <a:solidFill>
                  <a:schemeClr val="accent6"/>
                </a:solidFill>
                <a:latin typeface="Posterama" panose="020B0504020200020000" pitchFamily="34" charset="0"/>
                <a:ea typeface="微软雅黑"/>
                <a:cs typeface="Posterama" panose="020B0504020200020000" pitchFamily="34" charset="0"/>
              </a:rPr>
              <a:t>eight</a:t>
            </a:r>
            <a:r>
              <a:rPr lang="fr-CA" sz="2400" dirty="0">
                <a:solidFill>
                  <a:schemeClr val="accent6"/>
                </a:solidFill>
                <a:latin typeface="Posterama" panose="020B0504020200020000" pitchFamily="34" charset="0"/>
                <a:ea typeface="微软雅黑"/>
                <a:cs typeface="Posterama" panose="020B0504020200020000" pitchFamily="34" charset="0"/>
              </a:rPr>
              <a:t> </a:t>
            </a:r>
            <a:r>
              <a:rPr lang="fr-CA" sz="2400" dirty="0" err="1">
                <a:solidFill>
                  <a:schemeClr val="accent6"/>
                </a:solidFill>
                <a:latin typeface="Posterama" panose="020B0504020200020000" pitchFamily="34" charset="0"/>
                <a:ea typeface="微软雅黑"/>
                <a:cs typeface="Posterama" panose="020B0504020200020000" pitchFamily="34" charset="0"/>
              </a:rPr>
              <a:t>faculties</a:t>
            </a:r>
            <a:r>
              <a:rPr lang="fr-CA" sz="2400" dirty="0">
                <a:solidFill>
                  <a:schemeClr val="accent6"/>
                </a:solidFill>
                <a:latin typeface="Posterama" panose="020B0504020200020000" pitchFamily="34" charset="0"/>
                <a:ea typeface="微软雅黑"/>
                <a:cs typeface="Posterama" panose="020B0504020200020000" pitchFamily="34" charset="0"/>
              </a:rPr>
              <a:t> at the </a:t>
            </a:r>
            <a:r>
              <a:rPr lang="fr-CA" sz="2400" dirty="0" err="1">
                <a:solidFill>
                  <a:schemeClr val="accent6"/>
                </a:solidFill>
                <a:latin typeface="Posterama" panose="020B0504020200020000" pitchFamily="34" charset="0"/>
                <a:ea typeface="微软雅黑"/>
                <a:cs typeface="Posterama" panose="020B0504020200020000" pitchFamily="34" charset="0"/>
              </a:rPr>
              <a:t>University</a:t>
            </a:r>
            <a:r>
              <a:rPr lang="fr-CA" sz="2400" dirty="0">
                <a:solidFill>
                  <a:schemeClr val="accent6"/>
                </a:solidFill>
                <a:latin typeface="Posterama" panose="020B0504020200020000" pitchFamily="34" charset="0"/>
                <a:ea typeface="微软雅黑"/>
                <a:cs typeface="Posterama" panose="020B0504020200020000" pitchFamily="34" charset="0"/>
              </a:rPr>
              <a:t> of Ottawa</a:t>
            </a:r>
            <a:endParaRPr lang="en-CA" sz="2400" dirty="0">
              <a:solidFill>
                <a:schemeClr val="accent6"/>
              </a:solidFill>
              <a:latin typeface="Posterama" panose="020B0504020200020000" pitchFamily="34" charset="0"/>
              <a:ea typeface="微软雅黑"/>
              <a:cs typeface="Posterama" panose="020B0504020200020000" pitchFamily="34" charset="0"/>
            </a:endParaRPr>
          </a:p>
        </p:txBody>
      </p:sp>
      <p:pic>
        <p:nvPicPr>
          <p:cNvPr id="2" name="Recorded Sound">
            <a:hlinkClick r:id="" action="ppaction://media"/>
            <a:extLst>
              <a:ext uri="{FF2B5EF4-FFF2-40B4-BE49-F238E27FC236}">
                <a16:creationId xmlns:a16="http://schemas.microsoft.com/office/drawing/2014/main" id="{DA2B8FEA-B1E5-0C03-1396-9E8B31851D5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52761" y="6268687"/>
            <a:ext cx="358171" cy="358171"/>
          </a:xfrm>
          <a:prstGeom prst="rect">
            <a:avLst/>
          </a:prstGeom>
        </p:spPr>
      </p:pic>
    </p:spTree>
    <p:extLst>
      <p:ext uri="{BB962C8B-B14F-4D97-AF65-F5344CB8AC3E}">
        <p14:creationId xmlns:p14="http://schemas.microsoft.com/office/powerpoint/2010/main" val="1853079711"/>
      </p:ext>
    </p:extLst>
  </p:cSld>
  <p:clrMapOvr>
    <a:masterClrMapping/>
  </p:clrMapOvr>
  <mc:AlternateContent xmlns:mc="http://schemas.openxmlformats.org/markup-compatibility/2006" xmlns:p14="http://schemas.microsoft.com/office/powerpoint/2010/main">
    <mc:Choice Requires="p14">
      <p:transition spd="slow" p14:dur="2000" advTm="20620"/>
    </mc:Choice>
    <mc:Fallback xmlns="">
      <p:transition spd="slow" advTm="206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62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37">
            <a:extLst>
              <a:ext uri="{FF2B5EF4-FFF2-40B4-BE49-F238E27FC236}">
                <a16:creationId xmlns:a16="http://schemas.microsoft.com/office/drawing/2014/main" id="{478CB64C-71AF-6B72-8069-000DD250502E}"/>
              </a:ext>
            </a:extLst>
          </p:cNvPr>
          <p:cNvSpPr>
            <a:spLocks noGrp="1"/>
          </p:cNvSpPr>
          <p:nvPr>
            <p:ph type="title"/>
          </p:nvPr>
        </p:nvSpPr>
        <p:spPr/>
        <p:txBody>
          <a:bodyPr/>
          <a:lstStyle/>
          <a:p>
            <a:pPr algn="l"/>
            <a:r>
              <a:rPr lang="en-US" dirty="0"/>
              <a:t>Enrolling in a program</a:t>
            </a:r>
          </a:p>
        </p:txBody>
      </p:sp>
      <p:sp>
        <p:nvSpPr>
          <p:cNvPr id="5" name="Slide Number Placeholder 4">
            <a:extLst>
              <a:ext uri="{FF2B5EF4-FFF2-40B4-BE49-F238E27FC236}">
                <a16:creationId xmlns:a16="http://schemas.microsoft.com/office/drawing/2014/main" id="{64FC7183-3EBB-B8D1-A66D-964D3C3A7DA8}"/>
              </a:ext>
            </a:extLst>
          </p:cNvPr>
          <p:cNvSpPr>
            <a:spLocks noGrp="1"/>
          </p:cNvSpPr>
          <p:nvPr>
            <p:ph type="sldNum" sz="quarter" idx="55"/>
          </p:nvPr>
        </p:nvSpPr>
        <p:spPr/>
        <p:txBody>
          <a:bodyPr/>
          <a:lstStyle/>
          <a:p>
            <a:fld id="{47FEACEE-25B4-4A2D-B147-27296E36371D}" type="slidenum">
              <a:rPr lang="en-US" altLang="zh-CN" noProof="0" smtClean="0"/>
              <a:pPr/>
              <a:t>29</a:t>
            </a:fld>
            <a:endParaRPr lang="en-US" altLang="zh-CN" noProof="0" dirty="0"/>
          </a:p>
        </p:txBody>
      </p:sp>
      <p:sp>
        <p:nvSpPr>
          <p:cNvPr id="6" name="TextBox 5">
            <a:extLst>
              <a:ext uri="{FF2B5EF4-FFF2-40B4-BE49-F238E27FC236}">
                <a16:creationId xmlns:a16="http://schemas.microsoft.com/office/drawing/2014/main" id="{E068B48B-C944-2804-E015-B82092798AAD}"/>
              </a:ext>
            </a:extLst>
          </p:cNvPr>
          <p:cNvSpPr txBox="1"/>
          <p:nvPr/>
        </p:nvSpPr>
        <p:spPr>
          <a:xfrm>
            <a:off x="539239" y="2507074"/>
            <a:ext cx="1909379" cy="4154984"/>
          </a:xfrm>
          <a:prstGeom prst="rect">
            <a:avLst/>
          </a:prstGeom>
        </p:spPr>
        <p:txBody>
          <a:bodyPr wrap="square" rtlCol="0">
            <a:spAutoFit/>
          </a:bodyPr>
          <a:lstStyle/>
          <a:p>
            <a:pPr marL="0" indent="0" algn="r">
              <a:lnSpc>
                <a:spcPct val="100000"/>
              </a:lnSpc>
              <a:spcBef>
                <a:spcPts val="0"/>
              </a:spcBef>
              <a:buFontTx/>
              <a:buNone/>
            </a:pPr>
            <a:r>
              <a:rPr lang="fr-CA" sz="2400" dirty="0">
                <a:solidFill>
                  <a:schemeClr val="accent6"/>
                </a:solidFill>
                <a:latin typeface="Posterama" panose="020B0504020200020000" pitchFamily="34" charset="0"/>
                <a:ea typeface="微软雅黑"/>
                <a:cs typeface="Posterama" panose="020B0504020200020000" pitchFamily="34" charset="0"/>
              </a:rPr>
              <a:t>Player chose the </a:t>
            </a:r>
            <a:r>
              <a:rPr lang="fr-CA" sz="2400" dirty="0" err="1">
                <a:solidFill>
                  <a:schemeClr val="accent6"/>
                </a:solidFill>
                <a:latin typeface="Posterama" panose="020B0504020200020000" pitchFamily="34" charset="0"/>
                <a:ea typeface="微软雅黑"/>
                <a:cs typeface="Posterama" panose="020B0504020200020000" pitchFamily="34" charset="0"/>
              </a:rPr>
              <a:t>Faculty</a:t>
            </a:r>
            <a:r>
              <a:rPr lang="fr-CA" sz="2400" dirty="0">
                <a:solidFill>
                  <a:schemeClr val="accent6"/>
                </a:solidFill>
                <a:latin typeface="Posterama" panose="020B0504020200020000" pitchFamily="34" charset="0"/>
                <a:ea typeface="微软雅黑"/>
                <a:cs typeface="Posterama" panose="020B0504020200020000" pitchFamily="34" charset="0"/>
              </a:rPr>
              <a:t> of Science and </a:t>
            </a:r>
            <a:r>
              <a:rPr lang="fr-CA" sz="2400" dirty="0" err="1">
                <a:solidFill>
                  <a:schemeClr val="accent6"/>
                </a:solidFill>
                <a:latin typeface="Posterama" panose="020B0504020200020000" pitchFamily="34" charset="0"/>
                <a:ea typeface="微软雅黑"/>
                <a:cs typeface="Posterama" panose="020B0504020200020000" pitchFamily="34" charset="0"/>
              </a:rPr>
              <a:t>is</a:t>
            </a:r>
            <a:r>
              <a:rPr lang="fr-CA" sz="2400" dirty="0">
                <a:solidFill>
                  <a:schemeClr val="accent6"/>
                </a:solidFill>
                <a:latin typeface="Posterama" panose="020B0504020200020000" pitchFamily="34" charset="0"/>
                <a:ea typeface="微软雅黑"/>
                <a:cs typeface="Posterama" panose="020B0504020200020000" pitchFamily="34" charset="0"/>
              </a:rPr>
              <a:t> </a:t>
            </a:r>
            <a:r>
              <a:rPr lang="fr-CA" sz="2400" dirty="0" err="1">
                <a:solidFill>
                  <a:schemeClr val="accent6"/>
                </a:solidFill>
                <a:latin typeface="Posterama" panose="020B0504020200020000" pitchFamily="34" charset="0"/>
                <a:ea typeface="微软雅黑"/>
                <a:cs typeface="Posterama" panose="020B0504020200020000" pitchFamily="34" charset="0"/>
              </a:rPr>
              <a:t>now</a:t>
            </a:r>
            <a:r>
              <a:rPr lang="fr-CA" sz="2400" dirty="0">
                <a:solidFill>
                  <a:schemeClr val="accent6"/>
                </a:solidFill>
                <a:latin typeface="Posterama" panose="020B0504020200020000" pitchFamily="34" charset="0"/>
                <a:ea typeface="微软雅黑"/>
                <a:cs typeface="Posterama" panose="020B0504020200020000" pitchFamily="34" charset="0"/>
              </a:rPr>
              <a:t> </a:t>
            </a:r>
            <a:r>
              <a:rPr lang="fr-CA" sz="2400" dirty="0" err="1">
                <a:solidFill>
                  <a:schemeClr val="accent6"/>
                </a:solidFill>
                <a:latin typeface="Posterama" panose="020B0504020200020000" pitchFamily="34" charset="0"/>
                <a:ea typeface="微软雅黑"/>
                <a:cs typeface="Posterama" panose="020B0504020200020000" pitchFamily="34" charset="0"/>
              </a:rPr>
              <a:t>enrolled</a:t>
            </a:r>
            <a:r>
              <a:rPr lang="fr-CA" sz="2400" dirty="0">
                <a:solidFill>
                  <a:schemeClr val="accent6"/>
                </a:solidFill>
                <a:latin typeface="Posterama" panose="020B0504020200020000" pitchFamily="34" charset="0"/>
                <a:ea typeface="微软雅黑"/>
                <a:cs typeface="Posterama" panose="020B0504020200020000" pitchFamily="34" charset="0"/>
              </a:rPr>
              <a:t> in the </a:t>
            </a:r>
            <a:r>
              <a:rPr lang="fr-CA" sz="2400" dirty="0" err="1">
                <a:solidFill>
                  <a:schemeClr val="accent6"/>
                </a:solidFill>
                <a:latin typeface="Posterama" panose="020B0504020200020000" pitchFamily="34" charset="0"/>
                <a:ea typeface="微软雅黑"/>
                <a:cs typeface="Posterama" panose="020B0504020200020000" pitchFamily="34" charset="0"/>
              </a:rPr>
              <a:t>Honours</a:t>
            </a:r>
            <a:r>
              <a:rPr lang="fr-CA" sz="2400" dirty="0">
                <a:solidFill>
                  <a:schemeClr val="accent6"/>
                </a:solidFill>
                <a:latin typeface="Posterama" panose="020B0504020200020000" pitchFamily="34" charset="0"/>
                <a:ea typeface="微软雅黑"/>
                <a:cs typeface="Posterama" panose="020B0504020200020000" pitchFamily="34" charset="0"/>
              </a:rPr>
              <a:t> program in </a:t>
            </a:r>
            <a:r>
              <a:rPr lang="fr-CA" sz="2400" dirty="0" err="1">
                <a:solidFill>
                  <a:schemeClr val="accent6"/>
                </a:solidFill>
                <a:latin typeface="Posterama" panose="020B0504020200020000" pitchFamily="34" charset="0"/>
                <a:ea typeface="微软雅黑"/>
                <a:cs typeface="Posterama" panose="020B0504020200020000" pitchFamily="34" charset="0"/>
              </a:rPr>
              <a:t>Biomedical</a:t>
            </a:r>
            <a:r>
              <a:rPr lang="fr-CA" sz="2400" dirty="0">
                <a:solidFill>
                  <a:schemeClr val="accent6"/>
                </a:solidFill>
                <a:latin typeface="Posterama" panose="020B0504020200020000" pitchFamily="34" charset="0"/>
                <a:ea typeface="微软雅黑"/>
                <a:cs typeface="Posterama" panose="020B0504020200020000" pitchFamily="34" charset="0"/>
              </a:rPr>
              <a:t> Science</a:t>
            </a:r>
            <a:endParaRPr lang="en-CA" sz="2400" dirty="0">
              <a:solidFill>
                <a:schemeClr val="accent6"/>
              </a:solidFill>
              <a:latin typeface="Posterama" panose="020B0504020200020000" pitchFamily="34" charset="0"/>
              <a:ea typeface="微软雅黑"/>
              <a:cs typeface="Posterama" panose="020B0504020200020000" pitchFamily="34" charset="0"/>
            </a:endParaRPr>
          </a:p>
        </p:txBody>
      </p:sp>
      <p:pic>
        <p:nvPicPr>
          <p:cNvPr id="3" name="Picture 2">
            <a:extLst>
              <a:ext uri="{FF2B5EF4-FFF2-40B4-BE49-F238E27FC236}">
                <a16:creationId xmlns:a16="http://schemas.microsoft.com/office/drawing/2014/main" id="{1DFD1271-541D-2D7A-AFB7-B696AD017B5D}"/>
              </a:ext>
            </a:extLst>
          </p:cNvPr>
          <p:cNvPicPr>
            <a:picLocks noChangeAspect="1"/>
          </p:cNvPicPr>
          <p:nvPr/>
        </p:nvPicPr>
        <p:blipFill>
          <a:blip r:embed="rId5"/>
          <a:stretch>
            <a:fillRect/>
          </a:stretch>
        </p:blipFill>
        <p:spPr>
          <a:xfrm>
            <a:off x="2569451" y="2180516"/>
            <a:ext cx="8624718" cy="4312359"/>
          </a:xfrm>
          <a:prstGeom prst="rect">
            <a:avLst/>
          </a:prstGeom>
        </p:spPr>
      </p:pic>
      <p:pic>
        <p:nvPicPr>
          <p:cNvPr id="2" name="Recorded Sound">
            <a:hlinkClick r:id="" action="ppaction://media"/>
            <a:extLst>
              <a:ext uri="{FF2B5EF4-FFF2-40B4-BE49-F238E27FC236}">
                <a16:creationId xmlns:a16="http://schemas.microsoft.com/office/drawing/2014/main" id="{C7122D21-5896-A908-7FFA-1D21A4AC2F3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52760" y="6246690"/>
            <a:ext cx="388231" cy="458592"/>
          </a:xfrm>
          <a:prstGeom prst="rect">
            <a:avLst/>
          </a:prstGeom>
        </p:spPr>
      </p:pic>
    </p:spTree>
    <p:extLst>
      <p:ext uri="{BB962C8B-B14F-4D97-AF65-F5344CB8AC3E}">
        <p14:creationId xmlns:p14="http://schemas.microsoft.com/office/powerpoint/2010/main" val="3797093632"/>
      </p:ext>
    </p:extLst>
  </p:cSld>
  <p:clrMapOvr>
    <a:masterClrMapping/>
  </p:clrMapOvr>
  <mc:AlternateContent xmlns:mc="http://schemas.openxmlformats.org/markup-compatibility/2006" xmlns:p14="http://schemas.microsoft.com/office/powerpoint/2010/main">
    <mc:Choice Requires="p14">
      <p:transition spd="slow" p14:dur="2000" advTm="10950"/>
    </mc:Choice>
    <mc:Fallback xmlns="">
      <p:transition spd="slow" advTm="109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95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1D18537-D028-9E9C-FB87-93F24955DFC7}"/>
              </a:ext>
            </a:extLst>
          </p:cNvPr>
          <p:cNvSpPr>
            <a:spLocks noGrp="1"/>
          </p:cNvSpPr>
          <p:nvPr>
            <p:ph type="title"/>
          </p:nvPr>
        </p:nvSpPr>
        <p:spPr>
          <a:xfrm>
            <a:off x="548367" y="2682252"/>
            <a:ext cx="5117162" cy="1325563"/>
          </a:xfrm>
        </p:spPr>
        <p:txBody>
          <a:bodyPr/>
          <a:lstStyle/>
          <a:p>
            <a:r>
              <a:rPr lang="en-US" altLang="zh-CN" dirty="0"/>
              <a:t>1. </a:t>
            </a:r>
            <a:br>
              <a:rPr lang="en-US" altLang="zh-CN" dirty="0"/>
            </a:br>
            <a:r>
              <a:rPr lang="en-US" altLang="zh-CN" dirty="0"/>
              <a:t>Context at the University of Ottawa</a:t>
            </a:r>
            <a:endParaRPr lang="en-US" dirty="0"/>
          </a:p>
        </p:txBody>
      </p:sp>
      <p:pic>
        <p:nvPicPr>
          <p:cNvPr id="12" name="Picture Placeholder 11" descr="Woman studying at the library">
            <a:extLst>
              <a:ext uri="{FF2B5EF4-FFF2-40B4-BE49-F238E27FC236}">
                <a16:creationId xmlns:a16="http://schemas.microsoft.com/office/drawing/2014/main" id="{8C4B5C6A-45B4-1976-622A-4CEB4E3211BC}"/>
              </a:ext>
            </a:extLst>
          </p:cNvPr>
          <p:cNvPicPr preferRelativeResize="0">
            <a:picLocks noGrp="1"/>
          </p:cNvPicPr>
          <p:nvPr>
            <p:ph type="pic" sz="quarter" idx="51"/>
          </p:nvPr>
        </p:nvPicPr>
        <p:blipFill rotWithShape="1">
          <a:blip r:embed="rId5"/>
          <a:srcRect l="30309" t="19436" r="16898"/>
          <a:stretch/>
        </p:blipFill>
        <p:spPr>
          <a:xfrm>
            <a:off x="5751095" y="0"/>
            <a:ext cx="6440905" cy="6858000"/>
          </a:xfrm>
        </p:spPr>
      </p:pic>
      <p:sp>
        <p:nvSpPr>
          <p:cNvPr id="6" name="Freeform: Shape 5">
            <a:extLst>
              <a:ext uri="{FF2B5EF4-FFF2-40B4-BE49-F238E27FC236}">
                <a16:creationId xmlns:a16="http://schemas.microsoft.com/office/drawing/2014/main" id="{D91FB993-29E1-3DBD-8335-7970016F8DE7}"/>
              </a:ext>
              <a:ext uri="{C183D7F6-B498-43B3-948B-1728B52AA6E4}">
                <adec:decorative xmlns:adec="http://schemas.microsoft.com/office/drawing/2017/decorative" val="1"/>
              </a:ext>
            </a:extLst>
          </p:cNvPr>
          <p:cNvSpPr/>
          <p:nvPr/>
        </p:nvSpPr>
        <p:spPr>
          <a:xfrm>
            <a:off x="4584821" y="311581"/>
            <a:ext cx="1896941" cy="2171612"/>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8682" h="5032188">
                <a:moveTo>
                  <a:pt x="2187388" y="0"/>
                </a:moveTo>
                <a:lnTo>
                  <a:pt x="4386729" y="1261035"/>
                </a:lnTo>
                <a:cubicBezTo>
                  <a:pt x="4390713" y="2103718"/>
                  <a:pt x="4394698" y="2946400"/>
                  <a:pt x="4398682" y="3789083"/>
                </a:cubicBezTo>
                <a:lnTo>
                  <a:pt x="2193365" y="5032188"/>
                </a:lnTo>
                <a:lnTo>
                  <a:pt x="0" y="3783106"/>
                </a:lnTo>
                <a:lnTo>
                  <a:pt x="0" y="1267012"/>
                </a:lnTo>
                <a:lnTo>
                  <a:pt x="2187388" y="0"/>
                </a:lnTo>
                <a:close/>
              </a:path>
            </a:pathLst>
          </a:custGeom>
          <a:noFill/>
          <a:ln w="19050" cap="flat" cmpd="sng" algn="ctr">
            <a:solidFill>
              <a:srgbClr val="C95B3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7D952"/>
              </a:solidFill>
              <a:effectLst/>
              <a:uLnTx/>
              <a:uFillTx/>
              <a:latin typeface="Posterama Text SemiBold"/>
              <a:ea typeface="+mn-ea"/>
              <a:cs typeface="+mn-cs"/>
            </a:endParaRPr>
          </a:p>
        </p:txBody>
      </p:sp>
      <p:sp>
        <p:nvSpPr>
          <p:cNvPr id="7" name="Slide Number Placeholder 6">
            <a:extLst>
              <a:ext uri="{FF2B5EF4-FFF2-40B4-BE49-F238E27FC236}">
                <a16:creationId xmlns:a16="http://schemas.microsoft.com/office/drawing/2014/main" id="{7D6767F8-4670-E83D-85F4-1446B8B9D466}"/>
              </a:ext>
            </a:extLst>
          </p:cNvPr>
          <p:cNvSpPr>
            <a:spLocks noGrp="1"/>
          </p:cNvSpPr>
          <p:nvPr>
            <p:ph type="sldNum" sz="quarter" idx="53"/>
          </p:nvPr>
        </p:nvSpPr>
        <p:spPr/>
        <p:txBody>
          <a:bodyPr/>
          <a:lstStyle/>
          <a:p>
            <a:fld id="{47FEACEE-25B4-4A2D-B147-27296E36371D}" type="slidenum">
              <a:rPr lang="en-US" altLang="zh-CN" smtClean="0"/>
              <a:pPr/>
              <a:t>3</a:t>
            </a:fld>
            <a:endParaRPr lang="en-US" altLang="zh-CN" dirty="0"/>
          </a:p>
        </p:txBody>
      </p:sp>
      <p:pic>
        <p:nvPicPr>
          <p:cNvPr id="4" name="Audio 3">
            <a:hlinkClick r:id="" action="ppaction://media"/>
            <a:extLst>
              <a:ext uri="{FF2B5EF4-FFF2-40B4-BE49-F238E27FC236}">
                <a16:creationId xmlns:a16="http://schemas.microsoft.com/office/drawing/2014/main" id="{7C5295E3-B820-55A0-975A-CB09A9073B6F}"/>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783824" y="5371782"/>
            <a:ext cx="2057400" cy="2057400"/>
          </a:xfrm>
          <a:prstGeom prst="ellipse">
            <a:avLst/>
          </a:prstGeom>
        </p:spPr>
      </p:pic>
    </p:spTree>
    <p:extLst>
      <p:ext uri="{BB962C8B-B14F-4D97-AF65-F5344CB8AC3E}">
        <p14:creationId xmlns:p14="http://schemas.microsoft.com/office/powerpoint/2010/main" val="2778950853"/>
      </p:ext>
    </p:extLst>
  </p:cSld>
  <p:clrMapOvr>
    <a:masterClrMapping/>
  </p:clrMapOvr>
  <mc:AlternateContent xmlns:mc="http://schemas.openxmlformats.org/markup-compatibility/2006" xmlns:p14="http://schemas.microsoft.com/office/powerpoint/2010/main">
    <mc:Choice Requires="p14">
      <p:transition spd="slow" p14:dur="2000" advTm="5132"/>
    </mc:Choice>
    <mc:Fallback xmlns="">
      <p:transition spd="slow" advTm="51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37">
            <a:extLst>
              <a:ext uri="{FF2B5EF4-FFF2-40B4-BE49-F238E27FC236}">
                <a16:creationId xmlns:a16="http://schemas.microsoft.com/office/drawing/2014/main" id="{478CB64C-71AF-6B72-8069-000DD250502E}"/>
              </a:ext>
            </a:extLst>
          </p:cNvPr>
          <p:cNvSpPr>
            <a:spLocks noGrp="1"/>
          </p:cNvSpPr>
          <p:nvPr>
            <p:ph type="title"/>
          </p:nvPr>
        </p:nvSpPr>
        <p:spPr>
          <a:xfrm>
            <a:off x="838200" y="236401"/>
            <a:ext cx="10515600" cy="1325563"/>
          </a:xfrm>
        </p:spPr>
        <p:txBody>
          <a:bodyPr/>
          <a:lstStyle/>
          <a:p>
            <a:pPr algn="l"/>
            <a:r>
              <a:rPr lang="en-US" dirty="0"/>
              <a:t>Starting the game</a:t>
            </a:r>
          </a:p>
        </p:txBody>
      </p:sp>
      <p:sp>
        <p:nvSpPr>
          <p:cNvPr id="5" name="Slide Number Placeholder 4">
            <a:extLst>
              <a:ext uri="{FF2B5EF4-FFF2-40B4-BE49-F238E27FC236}">
                <a16:creationId xmlns:a16="http://schemas.microsoft.com/office/drawing/2014/main" id="{64FC7183-3EBB-B8D1-A66D-964D3C3A7DA8}"/>
              </a:ext>
            </a:extLst>
          </p:cNvPr>
          <p:cNvSpPr>
            <a:spLocks noGrp="1"/>
          </p:cNvSpPr>
          <p:nvPr>
            <p:ph type="sldNum" sz="quarter" idx="55"/>
          </p:nvPr>
        </p:nvSpPr>
        <p:spPr/>
        <p:txBody>
          <a:bodyPr/>
          <a:lstStyle/>
          <a:p>
            <a:fld id="{47FEACEE-25B4-4A2D-B147-27296E36371D}" type="slidenum">
              <a:rPr lang="en-US" altLang="zh-CN" noProof="0" smtClean="0"/>
              <a:pPr/>
              <a:t>30</a:t>
            </a:fld>
            <a:endParaRPr lang="en-US" altLang="zh-CN" noProof="0" dirty="0"/>
          </a:p>
        </p:txBody>
      </p:sp>
      <p:sp>
        <p:nvSpPr>
          <p:cNvPr id="6" name="TextBox 5">
            <a:extLst>
              <a:ext uri="{FF2B5EF4-FFF2-40B4-BE49-F238E27FC236}">
                <a16:creationId xmlns:a16="http://schemas.microsoft.com/office/drawing/2014/main" id="{E068B48B-C944-2804-E015-B82092798AAD}"/>
              </a:ext>
            </a:extLst>
          </p:cNvPr>
          <p:cNvSpPr txBox="1"/>
          <p:nvPr/>
        </p:nvSpPr>
        <p:spPr>
          <a:xfrm>
            <a:off x="581782" y="3574611"/>
            <a:ext cx="2058117" cy="3046988"/>
          </a:xfrm>
          <a:prstGeom prst="rect">
            <a:avLst/>
          </a:prstGeom>
        </p:spPr>
        <p:txBody>
          <a:bodyPr wrap="square" rtlCol="0">
            <a:spAutoFit/>
          </a:bodyPr>
          <a:lstStyle/>
          <a:p>
            <a:pPr marL="0" indent="0" algn="r">
              <a:lnSpc>
                <a:spcPct val="100000"/>
              </a:lnSpc>
              <a:spcBef>
                <a:spcPts val="0"/>
              </a:spcBef>
              <a:buFontTx/>
              <a:buNone/>
            </a:pPr>
            <a:r>
              <a:rPr lang="fr-CA" sz="2400" dirty="0" err="1">
                <a:solidFill>
                  <a:schemeClr val="accent6"/>
                </a:solidFill>
                <a:latin typeface="Posterama" panose="020B0504020200020000" pitchFamily="34" charset="0"/>
                <a:ea typeface="微软雅黑"/>
                <a:cs typeface="Posterama" panose="020B0504020200020000" pitchFamily="34" charset="0"/>
              </a:rPr>
              <a:t>Student</a:t>
            </a:r>
            <a:r>
              <a:rPr lang="fr-CA" sz="2400" dirty="0">
                <a:solidFill>
                  <a:schemeClr val="accent6"/>
                </a:solidFill>
                <a:latin typeface="Posterama" panose="020B0504020200020000" pitchFamily="34" charset="0"/>
                <a:ea typeface="微软雅黑"/>
                <a:cs typeface="Posterama" panose="020B0504020200020000" pitchFamily="34" charset="0"/>
              </a:rPr>
              <a:t> starts </a:t>
            </a:r>
            <a:r>
              <a:rPr lang="fr-CA" sz="2400" dirty="0" err="1">
                <a:solidFill>
                  <a:schemeClr val="accent6"/>
                </a:solidFill>
                <a:latin typeface="Posterama" panose="020B0504020200020000" pitchFamily="34" charset="0"/>
                <a:ea typeface="微软雅黑"/>
                <a:cs typeface="Posterama" panose="020B0504020200020000" pitchFamily="34" charset="0"/>
              </a:rPr>
              <a:t>with</a:t>
            </a:r>
            <a:r>
              <a:rPr lang="fr-CA" sz="2400" dirty="0">
                <a:solidFill>
                  <a:schemeClr val="accent6"/>
                </a:solidFill>
                <a:latin typeface="Posterama" panose="020B0504020200020000" pitchFamily="34" charset="0"/>
                <a:ea typeface="微软雅黑"/>
                <a:cs typeface="Posterama" panose="020B0504020200020000" pitchFamily="34" charset="0"/>
              </a:rPr>
              <a:t> $350 and 100% </a:t>
            </a:r>
            <a:r>
              <a:rPr lang="fr-CA" sz="2400" dirty="0" err="1">
                <a:solidFill>
                  <a:schemeClr val="accent6"/>
                </a:solidFill>
                <a:latin typeface="Posterama" panose="020B0504020200020000" pitchFamily="34" charset="0"/>
                <a:ea typeface="微软雅黑"/>
                <a:cs typeface="Posterama" panose="020B0504020200020000" pitchFamily="34" charset="0"/>
              </a:rPr>
              <a:t>energy</a:t>
            </a:r>
            <a:r>
              <a:rPr lang="fr-CA" sz="2400" dirty="0">
                <a:solidFill>
                  <a:schemeClr val="accent6"/>
                </a:solidFill>
                <a:latin typeface="Posterama" panose="020B0504020200020000" pitchFamily="34" charset="0"/>
                <a:ea typeface="微软雅黑"/>
                <a:cs typeface="Posterama" panose="020B0504020200020000" pitchFamily="34" charset="0"/>
              </a:rPr>
              <a:t>, and has four </a:t>
            </a:r>
            <a:r>
              <a:rPr lang="fr-CA" sz="2400" dirty="0" err="1">
                <a:solidFill>
                  <a:schemeClr val="accent6"/>
                </a:solidFill>
                <a:latin typeface="Posterama" panose="020B0504020200020000" pitchFamily="34" charset="0"/>
                <a:ea typeface="微软雅黑"/>
                <a:cs typeface="Posterama" panose="020B0504020200020000" pitchFamily="34" charset="0"/>
              </a:rPr>
              <a:t>textbooks</a:t>
            </a:r>
            <a:r>
              <a:rPr lang="fr-CA" sz="2400" dirty="0">
                <a:solidFill>
                  <a:schemeClr val="accent6"/>
                </a:solidFill>
                <a:latin typeface="Posterama" panose="020B0504020200020000" pitchFamily="34" charset="0"/>
                <a:ea typeface="微软雅黑"/>
                <a:cs typeface="Posterama" panose="020B0504020200020000" pitchFamily="34" charset="0"/>
              </a:rPr>
              <a:t> to </a:t>
            </a:r>
            <a:r>
              <a:rPr lang="fr-CA" sz="2400" dirty="0" err="1">
                <a:solidFill>
                  <a:schemeClr val="accent6"/>
                </a:solidFill>
                <a:latin typeface="Posterama" panose="020B0504020200020000" pitchFamily="34" charset="0"/>
                <a:ea typeface="微软雅黑"/>
                <a:cs typeface="Posterama" panose="020B0504020200020000" pitchFamily="34" charset="0"/>
              </a:rPr>
              <a:t>acquire</a:t>
            </a:r>
            <a:endParaRPr lang="en-CA" sz="2400" dirty="0">
              <a:solidFill>
                <a:schemeClr val="accent6"/>
              </a:solidFill>
              <a:latin typeface="Posterama" panose="020B0504020200020000" pitchFamily="34" charset="0"/>
              <a:ea typeface="微软雅黑"/>
              <a:cs typeface="Posterama" panose="020B0504020200020000" pitchFamily="34" charset="0"/>
            </a:endParaRPr>
          </a:p>
        </p:txBody>
      </p:sp>
      <p:pic>
        <p:nvPicPr>
          <p:cNvPr id="8" name="Picture 7">
            <a:extLst>
              <a:ext uri="{FF2B5EF4-FFF2-40B4-BE49-F238E27FC236}">
                <a16:creationId xmlns:a16="http://schemas.microsoft.com/office/drawing/2014/main" id="{920523A7-7573-0671-D3C4-0AEFC1D15D9C}"/>
              </a:ext>
            </a:extLst>
          </p:cNvPr>
          <p:cNvPicPr>
            <a:picLocks noChangeAspect="1"/>
          </p:cNvPicPr>
          <p:nvPr/>
        </p:nvPicPr>
        <p:blipFill>
          <a:blip r:embed="rId5"/>
          <a:stretch>
            <a:fillRect/>
          </a:stretch>
        </p:blipFill>
        <p:spPr>
          <a:xfrm>
            <a:off x="2799530" y="1176897"/>
            <a:ext cx="8394639" cy="5406148"/>
          </a:xfrm>
          <a:prstGeom prst="rect">
            <a:avLst/>
          </a:prstGeom>
        </p:spPr>
      </p:pic>
      <p:sp>
        <p:nvSpPr>
          <p:cNvPr id="9" name="Rectangle: Rounded Corners 8">
            <a:extLst>
              <a:ext uri="{FF2B5EF4-FFF2-40B4-BE49-F238E27FC236}">
                <a16:creationId xmlns:a16="http://schemas.microsoft.com/office/drawing/2014/main" id="{1C355433-90AC-2EF3-B590-55BF55F7B4BF}"/>
              </a:ext>
            </a:extLst>
          </p:cNvPr>
          <p:cNvSpPr/>
          <p:nvPr/>
        </p:nvSpPr>
        <p:spPr>
          <a:xfrm>
            <a:off x="8133806" y="862149"/>
            <a:ext cx="3219994" cy="1576251"/>
          </a:xfrm>
          <a:prstGeom prst="round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Rectangle: Rounded Corners 10">
            <a:extLst>
              <a:ext uri="{FF2B5EF4-FFF2-40B4-BE49-F238E27FC236}">
                <a16:creationId xmlns:a16="http://schemas.microsoft.com/office/drawing/2014/main" id="{25BC2597-FA5B-BC0E-994F-33951F93D788}"/>
              </a:ext>
            </a:extLst>
          </p:cNvPr>
          <p:cNvSpPr/>
          <p:nvPr/>
        </p:nvSpPr>
        <p:spPr>
          <a:xfrm>
            <a:off x="5738949" y="3753394"/>
            <a:ext cx="3727268" cy="827315"/>
          </a:xfrm>
          <a:prstGeom prst="roundRect">
            <a:avLst/>
          </a:prstGeom>
          <a:no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 name="Recorded Sound">
            <a:hlinkClick r:id="" action="ppaction://media"/>
            <a:extLst>
              <a:ext uri="{FF2B5EF4-FFF2-40B4-BE49-F238E27FC236}">
                <a16:creationId xmlns:a16="http://schemas.microsoft.com/office/drawing/2014/main" id="{CB543F5A-DDAB-E400-187C-E7FC234B3C4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52761" y="6261940"/>
            <a:ext cx="359659" cy="359659"/>
          </a:xfrm>
          <a:prstGeom prst="rect">
            <a:avLst/>
          </a:prstGeom>
        </p:spPr>
      </p:pic>
    </p:spTree>
    <p:extLst>
      <p:ext uri="{BB962C8B-B14F-4D97-AF65-F5344CB8AC3E}">
        <p14:creationId xmlns:p14="http://schemas.microsoft.com/office/powerpoint/2010/main" val="17528054"/>
      </p:ext>
    </p:extLst>
  </p:cSld>
  <p:clrMapOvr>
    <a:masterClrMapping/>
  </p:clrMapOvr>
  <mc:AlternateContent xmlns:mc="http://schemas.openxmlformats.org/markup-compatibility/2006" xmlns:p14="http://schemas.microsoft.com/office/powerpoint/2010/main">
    <mc:Choice Requires="p14">
      <p:transition spd="slow" p14:dur="2000" advTm="10740"/>
    </mc:Choice>
    <mc:Fallback xmlns="">
      <p:transition spd="slow" advTm="107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74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37">
            <a:extLst>
              <a:ext uri="{FF2B5EF4-FFF2-40B4-BE49-F238E27FC236}">
                <a16:creationId xmlns:a16="http://schemas.microsoft.com/office/drawing/2014/main" id="{478CB64C-71AF-6B72-8069-000DD250502E}"/>
              </a:ext>
            </a:extLst>
          </p:cNvPr>
          <p:cNvSpPr>
            <a:spLocks noGrp="1"/>
          </p:cNvSpPr>
          <p:nvPr>
            <p:ph type="title"/>
          </p:nvPr>
        </p:nvSpPr>
        <p:spPr>
          <a:xfrm>
            <a:off x="838200" y="236401"/>
            <a:ext cx="10515600" cy="1325563"/>
          </a:xfrm>
        </p:spPr>
        <p:txBody>
          <a:bodyPr/>
          <a:lstStyle/>
          <a:p>
            <a:pPr algn="l"/>
            <a:r>
              <a:rPr lang="en-US" dirty="0"/>
              <a:t>List of required textbooks</a:t>
            </a:r>
          </a:p>
        </p:txBody>
      </p:sp>
      <p:sp>
        <p:nvSpPr>
          <p:cNvPr id="5" name="Slide Number Placeholder 4">
            <a:extLst>
              <a:ext uri="{FF2B5EF4-FFF2-40B4-BE49-F238E27FC236}">
                <a16:creationId xmlns:a16="http://schemas.microsoft.com/office/drawing/2014/main" id="{64FC7183-3EBB-B8D1-A66D-964D3C3A7DA8}"/>
              </a:ext>
            </a:extLst>
          </p:cNvPr>
          <p:cNvSpPr>
            <a:spLocks noGrp="1"/>
          </p:cNvSpPr>
          <p:nvPr>
            <p:ph type="sldNum" sz="quarter" idx="55"/>
          </p:nvPr>
        </p:nvSpPr>
        <p:spPr/>
        <p:txBody>
          <a:bodyPr/>
          <a:lstStyle/>
          <a:p>
            <a:fld id="{47FEACEE-25B4-4A2D-B147-27296E36371D}" type="slidenum">
              <a:rPr lang="en-US" altLang="zh-CN" noProof="0" smtClean="0"/>
              <a:pPr/>
              <a:t>31</a:t>
            </a:fld>
            <a:endParaRPr lang="en-US" altLang="zh-CN" noProof="0" dirty="0"/>
          </a:p>
        </p:txBody>
      </p:sp>
      <p:sp>
        <p:nvSpPr>
          <p:cNvPr id="6" name="TextBox 5">
            <a:extLst>
              <a:ext uri="{FF2B5EF4-FFF2-40B4-BE49-F238E27FC236}">
                <a16:creationId xmlns:a16="http://schemas.microsoft.com/office/drawing/2014/main" id="{E068B48B-C944-2804-E015-B82092798AAD}"/>
              </a:ext>
            </a:extLst>
          </p:cNvPr>
          <p:cNvSpPr txBox="1"/>
          <p:nvPr/>
        </p:nvSpPr>
        <p:spPr>
          <a:xfrm>
            <a:off x="452153" y="4543440"/>
            <a:ext cx="2058117" cy="1569660"/>
          </a:xfrm>
          <a:prstGeom prst="rect">
            <a:avLst/>
          </a:prstGeom>
        </p:spPr>
        <p:txBody>
          <a:bodyPr wrap="square" rtlCol="0">
            <a:spAutoFit/>
          </a:bodyPr>
          <a:lstStyle/>
          <a:p>
            <a:pPr marL="0" indent="0" algn="r">
              <a:lnSpc>
                <a:spcPct val="100000"/>
              </a:lnSpc>
              <a:spcBef>
                <a:spcPts val="0"/>
              </a:spcBef>
              <a:buFontTx/>
              <a:buNone/>
            </a:pPr>
            <a:r>
              <a:rPr lang="fr-CA" sz="2400" dirty="0">
                <a:solidFill>
                  <a:schemeClr val="accent6"/>
                </a:solidFill>
                <a:latin typeface="Posterama" panose="020B0504020200020000" pitchFamily="34" charset="0"/>
                <a:ea typeface="微软雅黑"/>
                <a:cs typeface="Posterama" panose="020B0504020200020000" pitchFamily="34" charset="0"/>
              </a:rPr>
              <a:t>One of the four </a:t>
            </a:r>
            <a:r>
              <a:rPr lang="fr-CA" sz="2400" dirty="0" err="1">
                <a:solidFill>
                  <a:schemeClr val="accent6"/>
                </a:solidFill>
                <a:latin typeface="Posterama" panose="020B0504020200020000" pitchFamily="34" charset="0"/>
                <a:ea typeface="微软雅黑"/>
                <a:cs typeface="Posterama" panose="020B0504020200020000" pitchFamily="34" charset="0"/>
              </a:rPr>
              <a:t>required</a:t>
            </a:r>
            <a:r>
              <a:rPr lang="fr-CA" sz="2400" dirty="0">
                <a:solidFill>
                  <a:schemeClr val="accent6"/>
                </a:solidFill>
                <a:latin typeface="Posterama" panose="020B0504020200020000" pitchFamily="34" charset="0"/>
                <a:ea typeface="微软雅黑"/>
                <a:cs typeface="Posterama" panose="020B0504020200020000" pitchFamily="34" charset="0"/>
              </a:rPr>
              <a:t> </a:t>
            </a:r>
            <a:r>
              <a:rPr lang="fr-CA" sz="2400" dirty="0" err="1">
                <a:solidFill>
                  <a:schemeClr val="accent6"/>
                </a:solidFill>
                <a:latin typeface="Posterama" panose="020B0504020200020000" pitchFamily="34" charset="0"/>
                <a:ea typeface="微软雅黑"/>
                <a:cs typeface="Posterama" panose="020B0504020200020000" pitchFamily="34" charset="0"/>
              </a:rPr>
              <a:t>textbooks</a:t>
            </a:r>
            <a:r>
              <a:rPr lang="fr-CA" sz="2400" dirty="0">
                <a:solidFill>
                  <a:schemeClr val="accent6"/>
                </a:solidFill>
                <a:latin typeface="Posterama" panose="020B0504020200020000" pitchFamily="34" charset="0"/>
                <a:ea typeface="微软雅黑"/>
                <a:cs typeface="Posterama" panose="020B0504020200020000" pitchFamily="34" charset="0"/>
              </a:rPr>
              <a:t> </a:t>
            </a:r>
            <a:r>
              <a:rPr lang="fr-CA" sz="2400" dirty="0" err="1">
                <a:solidFill>
                  <a:schemeClr val="accent6"/>
                </a:solidFill>
                <a:latin typeface="Posterama" panose="020B0504020200020000" pitchFamily="34" charset="0"/>
                <a:ea typeface="微软雅黑"/>
                <a:cs typeface="Posterama" panose="020B0504020200020000" pitchFamily="34" charset="0"/>
              </a:rPr>
              <a:t>is</a:t>
            </a:r>
            <a:r>
              <a:rPr lang="fr-CA" sz="2400" dirty="0">
                <a:solidFill>
                  <a:schemeClr val="accent6"/>
                </a:solidFill>
                <a:latin typeface="Posterama" panose="020B0504020200020000" pitchFamily="34" charset="0"/>
                <a:ea typeface="微软雅黑"/>
                <a:cs typeface="Posterama" panose="020B0504020200020000" pitchFamily="34" charset="0"/>
              </a:rPr>
              <a:t> an OER!</a:t>
            </a:r>
            <a:endParaRPr lang="en-CA" sz="2400" dirty="0">
              <a:solidFill>
                <a:schemeClr val="accent6"/>
              </a:solidFill>
              <a:latin typeface="Posterama" panose="020B0504020200020000" pitchFamily="34" charset="0"/>
              <a:ea typeface="微软雅黑"/>
              <a:cs typeface="Posterama" panose="020B0504020200020000" pitchFamily="34" charset="0"/>
            </a:endParaRPr>
          </a:p>
        </p:txBody>
      </p:sp>
      <p:pic>
        <p:nvPicPr>
          <p:cNvPr id="3" name="Picture 2">
            <a:extLst>
              <a:ext uri="{FF2B5EF4-FFF2-40B4-BE49-F238E27FC236}">
                <a16:creationId xmlns:a16="http://schemas.microsoft.com/office/drawing/2014/main" id="{070B4827-A4CC-B501-E884-B93FB4142930}"/>
              </a:ext>
            </a:extLst>
          </p:cNvPr>
          <p:cNvPicPr>
            <a:picLocks noChangeAspect="1"/>
          </p:cNvPicPr>
          <p:nvPr/>
        </p:nvPicPr>
        <p:blipFill>
          <a:blip r:embed="rId5"/>
          <a:stretch>
            <a:fillRect/>
          </a:stretch>
        </p:blipFill>
        <p:spPr>
          <a:xfrm>
            <a:off x="2602375" y="1931010"/>
            <a:ext cx="8716591" cy="4077269"/>
          </a:xfrm>
          <a:prstGeom prst="rect">
            <a:avLst/>
          </a:prstGeom>
        </p:spPr>
      </p:pic>
      <p:cxnSp>
        <p:nvCxnSpPr>
          <p:cNvPr id="10" name="Straight Arrow Connector 9">
            <a:extLst>
              <a:ext uri="{FF2B5EF4-FFF2-40B4-BE49-F238E27FC236}">
                <a16:creationId xmlns:a16="http://schemas.microsoft.com/office/drawing/2014/main" id="{03D71411-3421-9B6C-EEDA-00965FD4B956}"/>
              </a:ext>
            </a:extLst>
          </p:cNvPr>
          <p:cNvCxnSpPr>
            <a:cxnSpLocks/>
          </p:cNvCxnSpPr>
          <p:nvPr/>
        </p:nvCxnSpPr>
        <p:spPr>
          <a:xfrm flipH="1" flipV="1">
            <a:off x="9265920" y="3846754"/>
            <a:ext cx="1262743" cy="768789"/>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2" name="Recorded Sound">
            <a:hlinkClick r:id="" action="ppaction://media"/>
            <a:extLst>
              <a:ext uri="{FF2B5EF4-FFF2-40B4-BE49-F238E27FC236}">
                <a16:creationId xmlns:a16="http://schemas.microsoft.com/office/drawing/2014/main" id="{00115BD4-2040-99FA-9FFE-7D069387F5B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52761" y="6217920"/>
            <a:ext cx="389219" cy="389219"/>
          </a:xfrm>
          <a:prstGeom prst="rect">
            <a:avLst/>
          </a:prstGeom>
        </p:spPr>
      </p:pic>
    </p:spTree>
    <p:extLst>
      <p:ext uri="{BB962C8B-B14F-4D97-AF65-F5344CB8AC3E}">
        <p14:creationId xmlns:p14="http://schemas.microsoft.com/office/powerpoint/2010/main" val="749932725"/>
      </p:ext>
    </p:extLst>
  </p:cSld>
  <p:clrMapOvr>
    <a:masterClrMapping/>
  </p:clrMapOvr>
  <mc:AlternateContent xmlns:mc="http://schemas.openxmlformats.org/markup-compatibility/2006" xmlns:p14="http://schemas.microsoft.com/office/powerpoint/2010/main">
    <mc:Choice Requires="p14">
      <p:transition spd="slow" p14:dur="2000" advTm="10840"/>
    </mc:Choice>
    <mc:Fallback xmlns="">
      <p:transition spd="slow" advTm="108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84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37">
            <a:extLst>
              <a:ext uri="{FF2B5EF4-FFF2-40B4-BE49-F238E27FC236}">
                <a16:creationId xmlns:a16="http://schemas.microsoft.com/office/drawing/2014/main" id="{478CB64C-71AF-6B72-8069-000DD250502E}"/>
              </a:ext>
            </a:extLst>
          </p:cNvPr>
          <p:cNvSpPr>
            <a:spLocks noGrp="1"/>
          </p:cNvSpPr>
          <p:nvPr>
            <p:ph type="title"/>
          </p:nvPr>
        </p:nvSpPr>
        <p:spPr>
          <a:xfrm>
            <a:off x="838200" y="236401"/>
            <a:ext cx="10515600" cy="1325563"/>
          </a:xfrm>
        </p:spPr>
        <p:txBody>
          <a:bodyPr/>
          <a:lstStyle/>
          <a:p>
            <a:pPr algn="l"/>
            <a:r>
              <a:rPr lang="en-US" dirty="0"/>
              <a:t>Purchasing textbooks at the </a:t>
            </a:r>
            <a:r>
              <a:rPr lang="en-US" dirty="0" err="1"/>
              <a:t>CampusStore</a:t>
            </a:r>
            <a:endParaRPr lang="en-US" dirty="0"/>
          </a:p>
        </p:txBody>
      </p:sp>
      <p:sp>
        <p:nvSpPr>
          <p:cNvPr id="5" name="Slide Number Placeholder 4">
            <a:extLst>
              <a:ext uri="{FF2B5EF4-FFF2-40B4-BE49-F238E27FC236}">
                <a16:creationId xmlns:a16="http://schemas.microsoft.com/office/drawing/2014/main" id="{64FC7183-3EBB-B8D1-A66D-964D3C3A7DA8}"/>
              </a:ext>
            </a:extLst>
          </p:cNvPr>
          <p:cNvSpPr>
            <a:spLocks noGrp="1"/>
          </p:cNvSpPr>
          <p:nvPr>
            <p:ph type="sldNum" sz="quarter" idx="55"/>
          </p:nvPr>
        </p:nvSpPr>
        <p:spPr/>
        <p:txBody>
          <a:bodyPr/>
          <a:lstStyle/>
          <a:p>
            <a:fld id="{47FEACEE-25B4-4A2D-B147-27296E36371D}" type="slidenum">
              <a:rPr lang="en-US" altLang="zh-CN" noProof="0" smtClean="0"/>
              <a:pPr/>
              <a:t>32</a:t>
            </a:fld>
            <a:endParaRPr lang="en-US" altLang="zh-CN" noProof="0" dirty="0"/>
          </a:p>
        </p:txBody>
      </p:sp>
      <p:sp>
        <p:nvSpPr>
          <p:cNvPr id="6" name="TextBox 5">
            <a:extLst>
              <a:ext uri="{FF2B5EF4-FFF2-40B4-BE49-F238E27FC236}">
                <a16:creationId xmlns:a16="http://schemas.microsoft.com/office/drawing/2014/main" id="{E068B48B-C944-2804-E015-B82092798AAD}"/>
              </a:ext>
            </a:extLst>
          </p:cNvPr>
          <p:cNvSpPr txBox="1"/>
          <p:nvPr/>
        </p:nvSpPr>
        <p:spPr>
          <a:xfrm>
            <a:off x="87087" y="3353494"/>
            <a:ext cx="2309972" cy="3046988"/>
          </a:xfrm>
          <a:prstGeom prst="rect">
            <a:avLst/>
          </a:prstGeom>
        </p:spPr>
        <p:txBody>
          <a:bodyPr wrap="square" rtlCol="0">
            <a:spAutoFit/>
          </a:bodyPr>
          <a:lstStyle/>
          <a:p>
            <a:pPr marL="0" indent="0" algn="r">
              <a:lnSpc>
                <a:spcPct val="100000"/>
              </a:lnSpc>
              <a:spcBef>
                <a:spcPts val="0"/>
              </a:spcBef>
              <a:buFontTx/>
              <a:buNone/>
            </a:pPr>
            <a:r>
              <a:rPr lang="fr-CA" sz="2400" dirty="0">
                <a:solidFill>
                  <a:schemeClr val="accent6"/>
                </a:solidFill>
                <a:latin typeface="Posterama" panose="020B0504020200020000" pitchFamily="34" charset="0"/>
                <a:ea typeface="微软雅黑"/>
                <a:cs typeface="Posterama" panose="020B0504020200020000" pitchFamily="34" charset="0"/>
              </a:rPr>
              <a:t>At the </a:t>
            </a:r>
            <a:r>
              <a:rPr lang="fr-CA" sz="2400" dirty="0" err="1">
                <a:solidFill>
                  <a:schemeClr val="accent6"/>
                </a:solidFill>
                <a:latin typeface="Posterama" panose="020B0504020200020000" pitchFamily="34" charset="0"/>
                <a:ea typeface="微软雅黑"/>
                <a:cs typeface="Posterama" panose="020B0504020200020000" pitchFamily="34" charset="0"/>
              </a:rPr>
              <a:t>CampusStore</a:t>
            </a:r>
            <a:r>
              <a:rPr lang="fr-CA" sz="2400" dirty="0">
                <a:solidFill>
                  <a:schemeClr val="accent6"/>
                </a:solidFill>
                <a:latin typeface="Posterama" panose="020B0504020200020000" pitchFamily="34" charset="0"/>
                <a:ea typeface="微软雅黑"/>
                <a:cs typeface="Posterama" panose="020B0504020200020000" pitchFamily="34" charset="0"/>
              </a:rPr>
              <a:t>, the </a:t>
            </a:r>
            <a:r>
              <a:rPr lang="fr-CA" sz="2400" dirty="0" err="1">
                <a:solidFill>
                  <a:schemeClr val="accent6"/>
                </a:solidFill>
                <a:latin typeface="Posterama" panose="020B0504020200020000" pitchFamily="34" charset="0"/>
                <a:ea typeface="微软雅黑"/>
                <a:cs typeface="Posterama" panose="020B0504020200020000" pitchFamily="34" charset="0"/>
              </a:rPr>
              <a:t>student</a:t>
            </a:r>
            <a:r>
              <a:rPr lang="fr-CA" sz="2400" dirty="0">
                <a:solidFill>
                  <a:schemeClr val="accent6"/>
                </a:solidFill>
                <a:latin typeface="Posterama" panose="020B0504020200020000" pitchFamily="34" charset="0"/>
                <a:ea typeface="微软雅黑"/>
                <a:cs typeface="Posterama" panose="020B0504020200020000" pitchFamily="34" charset="0"/>
              </a:rPr>
              <a:t> can </a:t>
            </a:r>
            <a:r>
              <a:rPr lang="fr-CA" sz="2400" dirty="0" err="1">
                <a:solidFill>
                  <a:schemeClr val="accent6"/>
                </a:solidFill>
                <a:latin typeface="Posterama" panose="020B0504020200020000" pitchFamily="34" charset="0"/>
                <a:ea typeface="微软雅黑"/>
                <a:cs typeface="Posterama" panose="020B0504020200020000" pitchFamily="34" charset="0"/>
              </a:rPr>
              <a:t>choose</a:t>
            </a:r>
            <a:r>
              <a:rPr lang="fr-CA" sz="2400" dirty="0">
                <a:solidFill>
                  <a:schemeClr val="accent6"/>
                </a:solidFill>
                <a:latin typeface="Posterama" panose="020B0504020200020000" pitchFamily="34" charset="0"/>
                <a:ea typeface="微软雅黑"/>
                <a:cs typeface="Posterama" panose="020B0504020200020000" pitchFamily="34" charset="0"/>
              </a:rPr>
              <a:t> to </a:t>
            </a:r>
            <a:r>
              <a:rPr lang="fr-CA" sz="2400" dirty="0" err="1">
                <a:solidFill>
                  <a:schemeClr val="accent6"/>
                </a:solidFill>
                <a:latin typeface="Posterama" panose="020B0504020200020000" pitchFamily="34" charset="0"/>
                <a:ea typeface="微软雅黑"/>
                <a:cs typeface="Posterama" panose="020B0504020200020000" pitchFamily="34" charset="0"/>
              </a:rPr>
              <a:t>purchase</a:t>
            </a:r>
            <a:r>
              <a:rPr lang="fr-CA" sz="2400" dirty="0">
                <a:solidFill>
                  <a:schemeClr val="accent6"/>
                </a:solidFill>
                <a:latin typeface="Posterama" panose="020B0504020200020000" pitchFamily="34" charset="0"/>
                <a:ea typeface="微软雅黑"/>
                <a:cs typeface="Posterama" panose="020B0504020200020000" pitchFamily="34" charset="0"/>
              </a:rPr>
              <a:t> all, </a:t>
            </a:r>
            <a:r>
              <a:rPr lang="fr-CA" sz="2400" dirty="0" err="1">
                <a:solidFill>
                  <a:schemeClr val="accent6"/>
                </a:solidFill>
                <a:latin typeface="Posterama" panose="020B0504020200020000" pitchFamily="34" charset="0"/>
                <a:ea typeface="微软雅黑"/>
                <a:cs typeface="Posterama" panose="020B0504020200020000" pitchFamily="34" charset="0"/>
              </a:rPr>
              <a:t>some</a:t>
            </a:r>
            <a:r>
              <a:rPr lang="fr-CA" sz="2400" dirty="0">
                <a:solidFill>
                  <a:schemeClr val="accent6"/>
                </a:solidFill>
                <a:latin typeface="Posterama" panose="020B0504020200020000" pitchFamily="34" charset="0"/>
                <a:ea typeface="微软雅黑"/>
                <a:cs typeface="Posterama" panose="020B0504020200020000" pitchFamily="34" charset="0"/>
              </a:rPr>
              <a:t> or none of the </a:t>
            </a:r>
            <a:r>
              <a:rPr lang="fr-CA" sz="2400" dirty="0" err="1">
                <a:solidFill>
                  <a:schemeClr val="accent6"/>
                </a:solidFill>
                <a:latin typeface="Posterama" panose="020B0504020200020000" pitchFamily="34" charset="0"/>
                <a:ea typeface="微软雅黑"/>
                <a:cs typeface="Posterama" panose="020B0504020200020000" pitchFamily="34" charset="0"/>
              </a:rPr>
              <a:t>textbooks</a:t>
            </a:r>
            <a:endParaRPr lang="en-CA" sz="2400" dirty="0">
              <a:solidFill>
                <a:schemeClr val="accent6"/>
              </a:solidFill>
              <a:latin typeface="Posterama" panose="020B0504020200020000" pitchFamily="34" charset="0"/>
              <a:ea typeface="微软雅黑"/>
              <a:cs typeface="Posterama" panose="020B0504020200020000" pitchFamily="34" charset="0"/>
            </a:endParaRPr>
          </a:p>
        </p:txBody>
      </p:sp>
      <p:pic>
        <p:nvPicPr>
          <p:cNvPr id="4" name="Picture 3">
            <a:extLst>
              <a:ext uri="{FF2B5EF4-FFF2-40B4-BE49-F238E27FC236}">
                <a16:creationId xmlns:a16="http://schemas.microsoft.com/office/drawing/2014/main" id="{4C7AEEAB-A1A0-2F93-EFFE-AD5C147EE06E}"/>
              </a:ext>
            </a:extLst>
          </p:cNvPr>
          <p:cNvPicPr>
            <a:picLocks noChangeAspect="1"/>
          </p:cNvPicPr>
          <p:nvPr/>
        </p:nvPicPr>
        <p:blipFill>
          <a:blip r:embed="rId5"/>
          <a:stretch>
            <a:fillRect/>
          </a:stretch>
        </p:blipFill>
        <p:spPr>
          <a:xfrm>
            <a:off x="2510270" y="1994915"/>
            <a:ext cx="8754697" cy="4296375"/>
          </a:xfrm>
          <a:prstGeom prst="rect">
            <a:avLst/>
          </a:prstGeom>
        </p:spPr>
      </p:pic>
      <p:cxnSp>
        <p:nvCxnSpPr>
          <p:cNvPr id="8" name="Straight Arrow Connector 7">
            <a:extLst>
              <a:ext uri="{FF2B5EF4-FFF2-40B4-BE49-F238E27FC236}">
                <a16:creationId xmlns:a16="http://schemas.microsoft.com/office/drawing/2014/main" id="{0F6DA40B-D240-19CC-ADAE-245DE9E027E6}"/>
              </a:ext>
            </a:extLst>
          </p:cNvPr>
          <p:cNvCxnSpPr/>
          <p:nvPr/>
        </p:nvCxnSpPr>
        <p:spPr>
          <a:xfrm flipH="1">
            <a:off x="10006149" y="4563290"/>
            <a:ext cx="1347651"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2" name="Recorded Sound">
            <a:hlinkClick r:id="" action="ppaction://media"/>
            <a:extLst>
              <a:ext uri="{FF2B5EF4-FFF2-40B4-BE49-F238E27FC236}">
                <a16:creationId xmlns:a16="http://schemas.microsoft.com/office/drawing/2014/main" id="{FE211855-91D0-38E2-B811-5F575F6A4EC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52761" y="6291290"/>
            <a:ext cx="413992" cy="413992"/>
          </a:xfrm>
          <a:prstGeom prst="rect">
            <a:avLst/>
          </a:prstGeom>
        </p:spPr>
      </p:pic>
    </p:spTree>
    <p:extLst>
      <p:ext uri="{BB962C8B-B14F-4D97-AF65-F5344CB8AC3E}">
        <p14:creationId xmlns:p14="http://schemas.microsoft.com/office/powerpoint/2010/main" val="3959081310"/>
      </p:ext>
    </p:extLst>
  </p:cSld>
  <p:clrMapOvr>
    <a:masterClrMapping/>
  </p:clrMapOvr>
  <mc:AlternateContent xmlns:mc="http://schemas.openxmlformats.org/markup-compatibility/2006" xmlns:p14="http://schemas.microsoft.com/office/powerpoint/2010/main">
    <mc:Choice Requires="p14">
      <p:transition spd="slow" p14:dur="2000" advTm="12920"/>
    </mc:Choice>
    <mc:Fallback xmlns="">
      <p:transition spd="slow" advTm="129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92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37">
            <a:extLst>
              <a:ext uri="{FF2B5EF4-FFF2-40B4-BE49-F238E27FC236}">
                <a16:creationId xmlns:a16="http://schemas.microsoft.com/office/drawing/2014/main" id="{478CB64C-71AF-6B72-8069-000DD250502E}"/>
              </a:ext>
            </a:extLst>
          </p:cNvPr>
          <p:cNvSpPr>
            <a:spLocks noGrp="1"/>
          </p:cNvSpPr>
          <p:nvPr>
            <p:ph type="title"/>
          </p:nvPr>
        </p:nvSpPr>
        <p:spPr>
          <a:xfrm>
            <a:off x="838200" y="236402"/>
            <a:ext cx="10515600" cy="1148262"/>
          </a:xfrm>
        </p:spPr>
        <p:txBody>
          <a:bodyPr/>
          <a:lstStyle/>
          <a:p>
            <a:pPr algn="l"/>
            <a:r>
              <a:rPr lang="en-US" dirty="0"/>
              <a:t>After purchasing a textbook</a:t>
            </a:r>
          </a:p>
        </p:txBody>
      </p:sp>
      <p:sp>
        <p:nvSpPr>
          <p:cNvPr id="5" name="Slide Number Placeholder 4">
            <a:extLst>
              <a:ext uri="{FF2B5EF4-FFF2-40B4-BE49-F238E27FC236}">
                <a16:creationId xmlns:a16="http://schemas.microsoft.com/office/drawing/2014/main" id="{64FC7183-3EBB-B8D1-A66D-964D3C3A7DA8}"/>
              </a:ext>
            </a:extLst>
          </p:cNvPr>
          <p:cNvSpPr>
            <a:spLocks noGrp="1"/>
          </p:cNvSpPr>
          <p:nvPr>
            <p:ph type="sldNum" sz="quarter" idx="55"/>
          </p:nvPr>
        </p:nvSpPr>
        <p:spPr/>
        <p:txBody>
          <a:bodyPr/>
          <a:lstStyle/>
          <a:p>
            <a:fld id="{47FEACEE-25B4-4A2D-B147-27296E36371D}" type="slidenum">
              <a:rPr lang="en-US" altLang="zh-CN" noProof="0" smtClean="0"/>
              <a:pPr/>
              <a:t>33</a:t>
            </a:fld>
            <a:endParaRPr lang="en-US" altLang="zh-CN" noProof="0" dirty="0"/>
          </a:p>
        </p:txBody>
      </p:sp>
      <p:pic>
        <p:nvPicPr>
          <p:cNvPr id="3" name="Picture 2">
            <a:extLst>
              <a:ext uri="{FF2B5EF4-FFF2-40B4-BE49-F238E27FC236}">
                <a16:creationId xmlns:a16="http://schemas.microsoft.com/office/drawing/2014/main" id="{8164C08C-D970-94AF-F293-42314AB42F6F}"/>
              </a:ext>
            </a:extLst>
          </p:cNvPr>
          <p:cNvPicPr>
            <a:picLocks noChangeAspect="1"/>
          </p:cNvPicPr>
          <p:nvPr/>
        </p:nvPicPr>
        <p:blipFill>
          <a:blip r:embed="rId5"/>
          <a:stretch>
            <a:fillRect/>
          </a:stretch>
        </p:blipFill>
        <p:spPr>
          <a:xfrm>
            <a:off x="2804159" y="1271016"/>
            <a:ext cx="8007373" cy="5249278"/>
          </a:xfrm>
          <a:prstGeom prst="rect">
            <a:avLst/>
          </a:prstGeom>
        </p:spPr>
      </p:pic>
      <p:sp>
        <p:nvSpPr>
          <p:cNvPr id="7" name="TextBox 6">
            <a:extLst>
              <a:ext uri="{FF2B5EF4-FFF2-40B4-BE49-F238E27FC236}">
                <a16:creationId xmlns:a16="http://schemas.microsoft.com/office/drawing/2014/main" id="{CFE3DD90-51A1-2096-903C-1D7CF3341A49}"/>
              </a:ext>
            </a:extLst>
          </p:cNvPr>
          <p:cNvSpPr txBox="1"/>
          <p:nvPr/>
        </p:nvSpPr>
        <p:spPr>
          <a:xfrm>
            <a:off x="389955" y="4313274"/>
            <a:ext cx="2309972" cy="2308324"/>
          </a:xfrm>
          <a:prstGeom prst="rect">
            <a:avLst/>
          </a:prstGeom>
        </p:spPr>
        <p:txBody>
          <a:bodyPr wrap="square" rtlCol="0">
            <a:spAutoFit/>
          </a:bodyPr>
          <a:lstStyle/>
          <a:p>
            <a:pPr marL="0" indent="0" algn="r">
              <a:lnSpc>
                <a:spcPct val="100000"/>
              </a:lnSpc>
              <a:spcBef>
                <a:spcPts val="0"/>
              </a:spcBef>
              <a:buFontTx/>
              <a:buNone/>
            </a:pPr>
            <a:r>
              <a:rPr lang="fr-CA" sz="2400" dirty="0" err="1">
                <a:solidFill>
                  <a:schemeClr val="accent6"/>
                </a:solidFill>
                <a:latin typeface="Posterama" panose="020B0504020200020000" pitchFamily="34" charset="0"/>
                <a:ea typeface="微软雅黑"/>
                <a:cs typeface="Posterama" panose="020B0504020200020000" pitchFamily="34" charset="0"/>
              </a:rPr>
              <a:t>Less</a:t>
            </a:r>
            <a:r>
              <a:rPr lang="fr-CA" sz="2400" dirty="0">
                <a:solidFill>
                  <a:schemeClr val="accent6"/>
                </a:solidFill>
                <a:latin typeface="Posterama" panose="020B0504020200020000" pitchFamily="34" charset="0"/>
                <a:ea typeface="微软雅黑"/>
                <a:cs typeface="Posterama" panose="020B0504020200020000" pitchFamily="34" charset="0"/>
              </a:rPr>
              <a:t> money and </a:t>
            </a:r>
            <a:r>
              <a:rPr lang="fr-CA" sz="2400" dirty="0" err="1">
                <a:solidFill>
                  <a:schemeClr val="accent6"/>
                </a:solidFill>
                <a:latin typeface="Posterama" panose="020B0504020200020000" pitchFamily="34" charset="0"/>
                <a:ea typeface="微软雅黑"/>
                <a:cs typeface="Posterama" panose="020B0504020200020000" pitchFamily="34" charset="0"/>
              </a:rPr>
              <a:t>less</a:t>
            </a:r>
            <a:r>
              <a:rPr lang="fr-CA" sz="2400" dirty="0">
                <a:solidFill>
                  <a:schemeClr val="accent6"/>
                </a:solidFill>
                <a:latin typeface="Posterama" panose="020B0504020200020000" pitchFamily="34" charset="0"/>
                <a:ea typeface="微软雅黑"/>
                <a:cs typeface="Posterama" panose="020B0504020200020000" pitchFamily="34" charset="0"/>
              </a:rPr>
              <a:t> </a:t>
            </a:r>
            <a:r>
              <a:rPr lang="fr-CA" sz="2400" dirty="0" err="1">
                <a:solidFill>
                  <a:schemeClr val="accent6"/>
                </a:solidFill>
                <a:latin typeface="Posterama" panose="020B0504020200020000" pitchFamily="34" charset="0"/>
                <a:ea typeface="微软雅黑"/>
                <a:cs typeface="Posterama" panose="020B0504020200020000" pitchFamily="34" charset="0"/>
              </a:rPr>
              <a:t>energy</a:t>
            </a:r>
            <a:r>
              <a:rPr lang="fr-CA" sz="2400" dirty="0">
                <a:solidFill>
                  <a:schemeClr val="accent6"/>
                </a:solidFill>
                <a:latin typeface="Posterama" panose="020B0504020200020000" pitchFamily="34" charset="0"/>
                <a:ea typeface="微软雅黑"/>
                <a:cs typeface="Posterama" panose="020B0504020200020000" pitchFamily="34" charset="0"/>
              </a:rPr>
              <a:t> but </a:t>
            </a:r>
            <a:r>
              <a:rPr lang="fr-CA" sz="2400" dirty="0" err="1">
                <a:solidFill>
                  <a:schemeClr val="accent6"/>
                </a:solidFill>
                <a:latin typeface="Posterama" panose="020B0504020200020000" pitchFamily="34" charset="0"/>
                <a:ea typeface="微软雅黑"/>
                <a:cs typeface="Posterama" panose="020B0504020200020000" pitchFamily="34" charset="0"/>
              </a:rPr>
              <a:t>still</a:t>
            </a:r>
            <a:r>
              <a:rPr lang="fr-CA" sz="2400" dirty="0">
                <a:solidFill>
                  <a:schemeClr val="accent6"/>
                </a:solidFill>
                <a:latin typeface="Posterama" panose="020B0504020200020000" pitchFamily="34" charset="0"/>
                <a:ea typeface="微软雅黑"/>
                <a:cs typeface="Posterama" panose="020B0504020200020000" pitchFamily="34" charset="0"/>
              </a:rPr>
              <a:t> meeting </a:t>
            </a:r>
            <a:r>
              <a:rPr lang="fr-CA" sz="2400" dirty="0" err="1">
                <a:solidFill>
                  <a:schemeClr val="accent6"/>
                </a:solidFill>
                <a:latin typeface="Posterama" panose="020B0504020200020000" pitchFamily="34" charset="0"/>
                <a:ea typeface="微软雅黑"/>
                <a:cs typeface="Posterama" panose="020B0504020200020000" pitchFamily="34" charset="0"/>
              </a:rPr>
              <a:t>academic</a:t>
            </a:r>
            <a:r>
              <a:rPr lang="fr-CA" sz="2400" dirty="0">
                <a:solidFill>
                  <a:schemeClr val="accent6"/>
                </a:solidFill>
                <a:latin typeface="Posterama" panose="020B0504020200020000" pitchFamily="34" charset="0"/>
                <a:ea typeface="微软雅黑"/>
                <a:cs typeface="Posterama" panose="020B0504020200020000" pitchFamily="34" charset="0"/>
              </a:rPr>
              <a:t> expectations</a:t>
            </a:r>
            <a:endParaRPr lang="en-CA" sz="2400" dirty="0">
              <a:solidFill>
                <a:schemeClr val="accent6"/>
              </a:solidFill>
              <a:latin typeface="Posterama" panose="020B0504020200020000" pitchFamily="34" charset="0"/>
              <a:ea typeface="微软雅黑"/>
              <a:cs typeface="Posterama" panose="020B0504020200020000" pitchFamily="34" charset="0"/>
            </a:endParaRPr>
          </a:p>
        </p:txBody>
      </p:sp>
      <p:sp>
        <p:nvSpPr>
          <p:cNvPr id="8" name="Rectangle: Rounded Corners 7">
            <a:extLst>
              <a:ext uri="{FF2B5EF4-FFF2-40B4-BE49-F238E27FC236}">
                <a16:creationId xmlns:a16="http://schemas.microsoft.com/office/drawing/2014/main" id="{65FF2FD7-830D-2E61-EF31-F5AE5BEBF273}"/>
              </a:ext>
            </a:extLst>
          </p:cNvPr>
          <p:cNvSpPr/>
          <p:nvPr/>
        </p:nvSpPr>
        <p:spPr>
          <a:xfrm>
            <a:off x="8107680" y="1027611"/>
            <a:ext cx="2960914" cy="1524000"/>
          </a:xfrm>
          <a:prstGeom prst="roundRect">
            <a:avLst/>
          </a:prstGeom>
          <a:no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 name="Recorded Sound">
            <a:hlinkClick r:id="" action="ppaction://media"/>
            <a:extLst>
              <a:ext uri="{FF2B5EF4-FFF2-40B4-BE49-F238E27FC236}">
                <a16:creationId xmlns:a16="http://schemas.microsoft.com/office/drawing/2014/main" id="{CDCB83EA-BFB3-D5FF-6D99-8F1A23B901F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52761" y="6322644"/>
            <a:ext cx="382637" cy="382637"/>
          </a:xfrm>
          <a:prstGeom prst="rect">
            <a:avLst/>
          </a:prstGeom>
        </p:spPr>
      </p:pic>
    </p:spTree>
    <p:extLst>
      <p:ext uri="{BB962C8B-B14F-4D97-AF65-F5344CB8AC3E}">
        <p14:creationId xmlns:p14="http://schemas.microsoft.com/office/powerpoint/2010/main" val="3049038478"/>
      </p:ext>
    </p:extLst>
  </p:cSld>
  <p:clrMapOvr>
    <a:masterClrMapping/>
  </p:clrMapOvr>
  <mc:AlternateContent xmlns:mc="http://schemas.openxmlformats.org/markup-compatibility/2006" xmlns:p14="http://schemas.microsoft.com/office/powerpoint/2010/main">
    <mc:Choice Requires="p14">
      <p:transition spd="slow" p14:dur="2000" advTm="14630"/>
    </mc:Choice>
    <mc:Fallback xmlns="">
      <p:transition spd="slow" advTm="146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63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37">
            <a:extLst>
              <a:ext uri="{FF2B5EF4-FFF2-40B4-BE49-F238E27FC236}">
                <a16:creationId xmlns:a16="http://schemas.microsoft.com/office/drawing/2014/main" id="{478CB64C-71AF-6B72-8069-000DD250502E}"/>
              </a:ext>
            </a:extLst>
          </p:cNvPr>
          <p:cNvSpPr>
            <a:spLocks noGrp="1"/>
          </p:cNvSpPr>
          <p:nvPr>
            <p:ph type="title"/>
          </p:nvPr>
        </p:nvSpPr>
        <p:spPr>
          <a:xfrm>
            <a:off x="838200" y="236402"/>
            <a:ext cx="10515600" cy="1148262"/>
          </a:xfrm>
        </p:spPr>
        <p:txBody>
          <a:bodyPr/>
          <a:lstStyle/>
          <a:p>
            <a:pPr algn="l"/>
            <a:r>
              <a:rPr lang="en-US" dirty="0"/>
              <a:t>Meeting with the Open Education Librarian</a:t>
            </a:r>
          </a:p>
        </p:txBody>
      </p:sp>
      <p:sp>
        <p:nvSpPr>
          <p:cNvPr id="5" name="Slide Number Placeholder 4">
            <a:extLst>
              <a:ext uri="{FF2B5EF4-FFF2-40B4-BE49-F238E27FC236}">
                <a16:creationId xmlns:a16="http://schemas.microsoft.com/office/drawing/2014/main" id="{64FC7183-3EBB-B8D1-A66D-964D3C3A7DA8}"/>
              </a:ext>
            </a:extLst>
          </p:cNvPr>
          <p:cNvSpPr>
            <a:spLocks noGrp="1"/>
          </p:cNvSpPr>
          <p:nvPr>
            <p:ph type="sldNum" sz="quarter" idx="55"/>
          </p:nvPr>
        </p:nvSpPr>
        <p:spPr/>
        <p:txBody>
          <a:bodyPr/>
          <a:lstStyle/>
          <a:p>
            <a:fld id="{47FEACEE-25B4-4A2D-B147-27296E36371D}" type="slidenum">
              <a:rPr lang="en-US" altLang="zh-CN" noProof="0" smtClean="0"/>
              <a:pPr/>
              <a:t>34</a:t>
            </a:fld>
            <a:endParaRPr lang="en-US" altLang="zh-CN" noProof="0" dirty="0"/>
          </a:p>
        </p:txBody>
      </p:sp>
      <p:sp>
        <p:nvSpPr>
          <p:cNvPr id="7" name="TextBox 6">
            <a:extLst>
              <a:ext uri="{FF2B5EF4-FFF2-40B4-BE49-F238E27FC236}">
                <a16:creationId xmlns:a16="http://schemas.microsoft.com/office/drawing/2014/main" id="{CFE3DD90-51A1-2096-903C-1D7CF3341A49}"/>
              </a:ext>
            </a:extLst>
          </p:cNvPr>
          <p:cNvSpPr txBox="1"/>
          <p:nvPr/>
        </p:nvSpPr>
        <p:spPr>
          <a:xfrm>
            <a:off x="246963" y="4381755"/>
            <a:ext cx="2161656" cy="2308324"/>
          </a:xfrm>
          <a:prstGeom prst="rect">
            <a:avLst/>
          </a:prstGeom>
        </p:spPr>
        <p:txBody>
          <a:bodyPr wrap="square" rtlCol="0">
            <a:spAutoFit/>
          </a:bodyPr>
          <a:lstStyle/>
          <a:p>
            <a:pPr marL="0" indent="0" algn="r">
              <a:lnSpc>
                <a:spcPct val="100000"/>
              </a:lnSpc>
              <a:spcBef>
                <a:spcPts val="0"/>
              </a:spcBef>
              <a:buFontTx/>
              <a:buNone/>
            </a:pPr>
            <a:r>
              <a:rPr lang="fr-CA" sz="2400" dirty="0" err="1">
                <a:solidFill>
                  <a:schemeClr val="accent6"/>
                </a:solidFill>
                <a:latin typeface="Posterama" panose="020B0504020200020000" pitchFamily="34" charset="0"/>
                <a:ea typeface="微软雅黑"/>
                <a:cs typeface="Posterama" panose="020B0504020200020000" pitchFamily="34" charset="0"/>
              </a:rPr>
              <a:t>Student</a:t>
            </a:r>
            <a:r>
              <a:rPr lang="fr-CA" sz="2400" dirty="0">
                <a:solidFill>
                  <a:schemeClr val="accent6"/>
                </a:solidFill>
                <a:latin typeface="Posterama" panose="020B0504020200020000" pitchFamily="34" charset="0"/>
                <a:ea typeface="微软雅黑"/>
                <a:cs typeface="Posterama" panose="020B0504020200020000" pitchFamily="34" charset="0"/>
              </a:rPr>
              <a:t> </a:t>
            </a:r>
            <a:r>
              <a:rPr lang="fr-CA" sz="2400" dirty="0" err="1">
                <a:solidFill>
                  <a:schemeClr val="accent6"/>
                </a:solidFill>
                <a:latin typeface="Posterama" panose="020B0504020200020000" pitchFamily="34" charset="0"/>
                <a:ea typeface="微软雅黑"/>
                <a:cs typeface="Posterama" panose="020B0504020200020000" pitchFamily="34" charset="0"/>
              </a:rPr>
              <a:t>learns</a:t>
            </a:r>
            <a:r>
              <a:rPr lang="fr-CA" sz="2400" dirty="0">
                <a:solidFill>
                  <a:schemeClr val="accent6"/>
                </a:solidFill>
                <a:latin typeface="Posterama" panose="020B0504020200020000" pitchFamily="34" charset="0"/>
                <a:ea typeface="微软雅黑"/>
                <a:cs typeface="Posterama" panose="020B0504020200020000" pitchFamily="34" charset="0"/>
              </a:rPr>
              <a:t> about OER and Creative Commons licences</a:t>
            </a:r>
            <a:endParaRPr lang="en-CA" sz="2400" dirty="0">
              <a:solidFill>
                <a:schemeClr val="accent6"/>
              </a:solidFill>
              <a:latin typeface="Posterama" panose="020B0504020200020000" pitchFamily="34" charset="0"/>
              <a:ea typeface="微软雅黑"/>
              <a:cs typeface="Posterama" panose="020B0504020200020000" pitchFamily="34" charset="0"/>
            </a:endParaRPr>
          </a:p>
        </p:txBody>
      </p:sp>
      <p:pic>
        <p:nvPicPr>
          <p:cNvPr id="4" name="Picture 3">
            <a:extLst>
              <a:ext uri="{FF2B5EF4-FFF2-40B4-BE49-F238E27FC236}">
                <a16:creationId xmlns:a16="http://schemas.microsoft.com/office/drawing/2014/main" id="{40B520FE-F4FB-5D0B-EEF6-8CC2CFA6B1DB}"/>
              </a:ext>
            </a:extLst>
          </p:cNvPr>
          <p:cNvPicPr>
            <a:picLocks noChangeAspect="1"/>
          </p:cNvPicPr>
          <p:nvPr/>
        </p:nvPicPr>
        <p:blipFill>
          <a:blip r:embed="rId5"/>
          <a:stretch>
            <a:fillRect/>
          </a:stretch>
        </p:blipFill>
        <p:spPr>
          <a:xfrm>
            <a:off x="2656114" y="1384664"/>
            <a:ext cx="8368937" cy="5151633"/>
          </a:xfrm>
          <a:prstGeom prst="rect">
            <a:avLst/>
          </a:prstGeom>
        </p:spPr>
      </p:pic>
      <p:cxnSp>
        <p:nvCxnSpPr>
          <p:cNvPr id="9" name="Straight Arrow Connector 8">
            <a:extLst>
              <a:ext uri="{FF2B5EF4-FFF2-40B4-BE49-F238E27FC236}">
                <a16:creationId xmlns:a16="http://schemas.microsoft.com/office/drawing/2014/main" id="{E152CC21-3C67-EA89-D2CF-08B28D8E2D81}"/>
              </a:ext>
            </a:extLst>
          </p:cNvPr>
          <p:cNvCxnSpPr/>
          <p:nvPr/>
        </p:nvCxnSpPr>
        <p:spPr>
          <a:xfrm flipH="1">
            <a:off x="6574971" y="4667794"/>
            <a:ext cx="1219200"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2" name="Recorded Sound">
            <a:hlinkClick r:id="" action="ppaction://media"/>
            <a:extLst>
              <a:ext uri="{FF2B5EF4-FFF2-40B4-BE49-F238E27FC236}">
                <a16:creationId xmlns:a16="http://schemas.microsoft.com/office/drawing/2014/main" id="{2822D724-4584-991F-70D9-4FB6148F3DB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52761" y="6171172"/>
            <a:ext cx="365125" cy="365125"/>
          </a:xfrm>
          <a:prstGeom prst="rect">
            <a:avLst/>
          </a:prstGeom>
        </p:spPr>
      </p:pic>
    </p:spTree>
    <p:extLst>
      <p:ext uri="{BB962C8B-B14F-4D97-AF65-F5344CB8AC3E}">
        <p14:creationId xmlns:p14="http://schemas.microsoft.com/office/powerpoint/2010/main" val="570544902"/>
      </p:ext>
    </p:extLst>
  </p:cSld>
  <p:clrMapOvr>
    <a:masterClrMapping/>
  </p:clrMapOvr>
  <mc:AlternateContent xmlns:mc="http://schemas.openxmlformats.org/markup-compatibility/2006" xmlns:p14="http://schemas.microsoft.com/office/powerpoint/2010/main">
    <mc:Choice Requires="p14">
      <p:transition spd="slow" p14:dur="2000" advTm="11720"/>
    </mc:Choice>
    <mc:Fallback xmlns="">
      <p:transition spd="slow" advTm="117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72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37">
            <a:extLst>
              <a:ext uri="{FF2B5EF4-FFF2-40B4-BE49-F238E27FC236}">
                <a16:creationId xmlns:a16="http://schemas.microsoft.com/office/drawing/2014/main" id="{478CB64C-71AF-6B72-8069-000DD250502E}"/>
              </a:ext>
            </a:extLst>
          </p:cNvPr>
          <p:cNvSpPr>
            <a:spLocks noGrp="1"/>
          </p:cNvSpPr>
          <p:nvPr>
            <p:ph type="title"/>
          </p:nvPr>
        </p:nvSpPr>
        <p:spPr>
          <a:xfrm>
            <a:off x="838200" y="236402"/>
            <a:ext cx="10515600" cy="1148262"/>
          </a:xfrm>
        </p:spPr>
        <p:txBody>
          <a:bodyPr/>
          <a:lstStyle/>
          <a:p>
            <a:pPr algn="l"/>
            <a:r>
              <a:rPr lang="en-US" dirty="0"/>
              <a:t>Meeting with the Open Education Librarian</a:t>
            </a:r>
          </a:p>
        </p:txBody>
      </p:sp>
      <p:sp>
        <p:nvSpPr>
          <p:cNvPr id="5" name="Slide Number Placeholder 4">
            <a:extLst>
              <a:ext uri="{FF2B5EF4-FFF2-40B4-BE49-F238E27FC236}">
                <a16:creationId xmlns:a16="http://schemas.microsoft.com/office/drawing/2014/main" id="{64FC7183-3EBB-B8D1-A66D-964D3C3A7DA8}"/>
              </a:ext>
            </a:extLst>
          </p:cNvPr>
          <p:cNvSpPr>
            <a:spLocks noGrp="1"/>
          </p:cNvSpPr>
          <p:nvPr>
            <p:ph type="sldNum" sz="quarter" idx="55"/>
          </p:nvPr>
        </p:nvSpPr>
        <p:spPr/>
        <p:txBody>
          <a:bodyPr/>
          <a:lstStyle/>
          <a:p>
            <a:fld id="{47FEACEE-25B4-4A2D-B147-27296E36371D}" type="slidenum">
              <a:rPr lang="en-US" altLang="zh-CN" noProof="0" smtClean="0"/>
              <a:pPr/>
              <a:t>35</a:t>
            </a:fld>
            <a:endParaRPr lang="en-US" altLang="zh-CN" noProof="0" dirty="0"/>
          </a:p>
        </p:txBody>
      </p:sp>
      <p:sp>
        <p:nvSpPr>
          <p:cNvPr id="7" name="TextBox 6">
            <a:extLst>
              <a:ext uri="{FF2B5EF4-FFF2-40B4-BE49-F238E27FC236}">
                <a16:creationId xmlns:a16="http://schemas.microsoft.com/office/drawing/2014/main" id="{CFE3DD90-51A1-2096-903C-1D7CF3341A49}"/>
              </a:ext>
            </a:extLst>
          </p:cNvPr>
          <p:cNvSpPr txBox="1"/>
          <p:nvPr/>
        </p:nvSpPr>
        <p:spPr>
          <a:xfrm>
            <a:off x="246963" y="4381755"/>
            <a:ext cx="2161656" cy="2308324"/>
          </a:xfrm>
          <a:prstGeom prst="rect">
            <a:avLst/>
          </a:prstGeom>
        </p:spPr>
        <p:txBody>
          <a:bodyPr wrap="square" rtlCol="0">
            <a:spAutoFit/>
          </a:bodyPr>
          <a:lstStyle/>
          <a:p>
            <a:pPr marL="0" indent="0" algn="r">
              <a:lnSpc>
                <a:spcPct val="100000"/>
              </a:lnSpc>
              <a:spcBef>
                <a:spcPts val="0"/>
              </a:spcBef>
              <a:buFontTx/>
              <a:buNone/>
            </a:pPr>
            <a:r>
              <a:rPr lang="fr-CA" sz="2400" dirty="0" err="1">
                <a:solidFill>
                  <a:schemeClr val="accent6"/>
                </a:solidFill>
                <a:latin typeface="Posterama" panose="020B0504020200020000" pitchFamily="34" charset="0"/>
                <a:ea typeface="微软雅黑"/>
                <a:cs typeface="Posterama" panose="020B0504020200020000" pitchFamily="34" charset="0"/>
              </a:rPr>
              <a:t>Student</a:t>
            </a:r>
            <a:r>
              <a:rPr lang="fr-CA" sz="2400" dirty="0">
                <a:solidFill>
                  <a:schemeClr val="accent6"/>
                </a:solidFill>
                <a:latin typeface="Posterama" panose="020B0504020200020000" pitchFamily="34" charset="0"/>
                <a:ea typeface="微软雅黑"/>
                <a:cs typeface="Posterama" panose="020B0504020200020000" pitchFamily="34" charset="0"/>
              </a:rPr>
              <a:t> </a:t>
            </a:r>
            <a:r>
              <a:rPr lang="fr-CA" sz="2400" dirty="0" err="1">
                <a:solidFill>
                  <a:schemeClr val="accent6"/>
                </a:solidFill>
                <a:latin typeface="Posterama" panose="020B0504020200020000" pitchFamily="34" charset="0"/>
                <a:ea typeface="微软雅黑"/>
                <a:cs typeface="Posterama" panose="020B0504020200020000" pitchFamily="34" charset="0"/>
              </a:rPr>
              <a:t>learns</a:t>
            </a:r>
            <a:r>
              <a:rPr lang="fr-CA" sz="2400" dirty="0">
                <a:solidFill>
                  <a:schemeClr val="accent6"/>
                </a:solidFill>
                <a:latin typeface="Posterama" panose="020B0504020200020000" pitchFamily="34" charset="0"/>
                <a:ea typeface="微软雅黑"/>
                <a:cs typeface="Posterama" panose="020B0504020200020000" pitchFamily="34" charset="0"/>
              </a:rPr>
              <a:t> about OER and Creative Commons licences</a:t>
            </a:r>
            <a:endParaRPr lang="en-CA" sz="2400" dirty="0">
              <a:solidFill>
                <a:schemeClr val="accent6"/>
              </a:solidFill>
              <a:latin typeface="Posterama" panose="020B0504020200020000" pitchFamily="34" charset="0"/>
              <a:ea typeface="微软雅黑"/>
              <a:cs typeface="Posterama" panose="020B0504020200020000" pitchFamily="34" charset="0"/>
            </a:endParaRPr>
          </a:p>
        </p:txBody>
      </p:sp>
      <p:pic>
        <p:nvPicPr>
          <p:cNvPr id="4" name="Picture 3">
            <a:extLst>
              <a:ext uri="{FF2B5EF4-FFF2-40B4-BE49-F238E27FC236}">
                <a16:creationId xmlns:a16="http://schemas.microsoft.com/office/drawing/2014/main" id="{40B520FE-F4FB-5D0B-EEF6-8CC2CFA6B1DB}"/>
              </a:ext>
            </a:extLst>
          </p:cNvPr>
          <p:cNvPicPr>
            <a:picLocks noChangeAspect="1"/>
          </p:cNvPicPr>
          <p:nvPr/>
        </p:nvPicPr>
        <p:blipFill>
          <a:blip r:embed="rId5">
            <a:alphaModFix amt="15000"/>
          </a:blip>
          <a:stretch>
            <a:fillRect/>
          </a:stretch>
        </p:blipFill>
        <p:spPr>
          <a:xfrm>
            <a:off x="2656114" y="1384664"/>
            <a:ext cx="8368937" cy="5151633"/>
          </a:xfrm>
          <a:prstGeom prst="rect">
            <a:avLst/>
          </a:prstGeom>
        </p:spPr>
      </p:pic>
      <p:cxnSp>
        <p:nvCxnSpPr>
          <p:cNvPr id="9" name="Straight Arrow Connector 8">
            <a:extLst>
              <a:ext uri="{FF2B5EF4-FFF2-40B4-BE49-F238E27FC236}">
                <a16:creationId xmlns:a16="http://schemas.microsoft.com/office/drawing/2014/main" id="{E152CC21-3C67-EA89-D2CF-08B28D8E2D81}"/>
              </a:ext>
            </a:extLst>
          </p:cNvPr>
          <p:cNvCxnSpPr/>
          <p:nvPr/>
        </p:nvCxnSpPr>
        <p:spPr>
          <a:xfrm flipH="1">
            <a:off x="6574971" y="4667794"/>
            <a:ext cx="1219200"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2" name="Google Shape;193;p30">
            <a:extLst>
              <a:ext uri="{FF2B5EF4-FFF2-40B4-BE49-F238E27FC236}">
                <a16:creationId xmlns:a16="http://schemas.microsoft.com/office/drawing/2014/main" id="{C0CB9C23-2712-EFA9-D295-D33AE8AB30BF}"/>
              </a:ext>
            </a:extLst>
          </p:cNvPr>
          <p:cNvPicPr preferRelativeResize="0"/>
          <p:nvPr/>
        </p:nvPicPr>
        <p:blipFill>
          <a:blip r:embed="rId6">
            <a:alphaModFix/>
          </a:blip>
          <a:stretch>
            <a:fillRect/>
          </a:stretch>
        </p:blipFill>
        <p:spPr>
          <a:xfrm>
            <a:off x="3603196" y="1769320"/>
            <a:ext cx="6474771" cy="4448600"/>
          </a:xfrm>
          <a:prstGeom prst="rect">
            <a:avLst/>
          </a:prstGeom>
          <a:noFill/>
          <a:ln>
            <a:noFill/>
          </a:ln>
        </p:spPr>
      </p:pic>
      <p:pic>
        <p:nvPicPr>
          <p:cNvPr id="3" name="Recorded Sound">
            <a:hlinkClick r:id="" action="ppaction://media"/>
            <a:extLst>
              <a:ext uri="{FF2B5EF4-FFF2-40B4-BE49-F238E27FC236}">
                <a16:creationId xmlns:a16="http://schemas.microsoft.com/office/drawing/2014/main" id="{D79CCE5F-F2B7-DB3A-322B-09234B67B5D6}"/>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618397" y="6197000"/>
            <a:ext cx="406964" cy="406964"/>
          </a:xfrm>
          <a:prstGeom prst="rect">
            <a:avLst/>
          </a:prstGeom>
        </p:spPr>
      </p:pic>
    </p:spTree>
    <p:extLst>
      <p:ext uri="{BB962C8B-B14F-4D97-AF65-F5344CB8AC3E}">
        <p14:creationId xmlns:p14="http://schemas.microsoft.com/office/powerpoint/2010/main" val="3104607548"/>
      </p:ext>
    </p:extLst>
  </p:cSld>
  <p:clrMapOvr>
    <a:masterClrMapping/>
  </p:clrMapOvr>
  <mc:AlternateContent xmlns:mc="http://schemas.openxmlformats.org/markup-compatibility/2006" xmlns:p14="http://schemas.microsoft.com/office/powerpoint/2010/main">
    <mc:Choice Requires="p14">
      <p:transition spd="slow" p14:dur="2000" advTm="13640"/>
    </mc:Choice>
    <mc:Fallback xmlns="">
      <p:transition spd="slow" advTm="136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64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Hexagon 7">
            <a:extLst>
              <a:ext uri="{FF2B5EF4-FFF2-40B4-BE49-F238E27FC236}">
                <a16:creationId xmlns:a16="http://schemas.microsoft.com/office/drawing/2014/main" id="{E84AB2A2-60F0-87B4-4759-5823283FDB60}"/>
              </a:ext>
            </a:extLst>
          </p:cNvPr>
          <p:cNvSpPr/>
          <p:nvPr/>
        </p:nvSpPr>
        <p:spPr>
          <a:xfrm rot="5400000">
            <a:off x="5008805" y="2293741"/>
            <a:ext cx="2340858" cy="2074984"/>
          </a:xfrm>
          <a:prstGeom prst="hexagon">
            <a:avLst/>
          </a:prstGeom>
          <a:solidFill>
            <a:srgbClr val="F8F6F4"/>
          </a:solidFill>
          <a:ln>
            <a:solidFill>
              <a:srgbClr val="F8F6F4"/>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7" name="Hexagon 6">
            <a:extLst>
              <a:ext uri="{FF2B5EF4-FFF2-40B4-BE49-F238E27FC236}">
                <a16:creationId xmlns:a16="http://schemas.microsoft.com/office/drawing/2014/main" id="{DE831AC0-FD7B-03C1-B7B8-D978C9DB3A4D}"/>
              </a:ext>
            </a:extLst>
          </p:cNvPr>
          <p:cNvSpPr/>
          <p:nvPr/>
        </p:nvSpPr>
        <p:spPr>
          <a:xfrm rot="5400000">
            <a:off x="5118793" y="2423794"/>
            <a:ext cx="2138289" cy="1913126"/>
          </a:xfrm>
          <a:prstGeom prst="hexagon">
            <a:avLst>
              <a:gd name="adj" fmla="val 26838"/>
              <a:gd name="vf" fmla="val 115470"/>
            </a:avLst>
          </a:prstGeom>
          <a:solidFill>
            <a:schemeClr val="accent4">
              <a:lumMod val="60000"/>
              <a:lumOff val="40000"/>
            </a:schemeClr>
          </a:solidFill>
          <a:ln>
            <a:solidFill>
              <a:schemeClr val="accent4">
                <a:lumMod val="60000"/>
                <a:lumOff val="40000"/>
              </a:schemeClr>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CA"/>
          </a:p>
        </p:txBody>
      </p:sp>
      <p:sp>
        <p:nvSpPr>
          <p:cNvPr id="19" name="Title 18">
            <a:extLst>
              <a:ext uri="{FF2B5EF4-FFF2-40B4-BE49-F238E27FC236}">
                <a16:creationId xmlns:a16="http://schemas.microsoft.com/office/drawing/2014/main" id="{5DF64211-DCD8-B458-DBD2-EBDA7AE3396F}"/>
              </a:ext>
            </a:extLst>
          </p:cNvPr>
          <p:cNvSpPr>
            <a:spLocks noGrp="1"/>
          </p:cNvSpPr>
          <p:nvPr>
            <p:ph type="title"/>
          </p:nvPr>
        </p:nvSpPr>
        <p:spPr/>
        <p:txBody>
          <a:bodyPr/>
          <a:lstStyle/>
          <a:p>
            <a:r>
              <a:rPr lang="en-US" altLang="zh-CN" dirty="0"/>
              <a:t>Other game plays</a:t>
            </a:r>
            <a:endParaRPr lang="en-US" dirty="0"/>
          </a:p>
        </p:txBody>
      </p:sp>
      <p:sp>
        <p:nvSpPr>
          <p:cNvPr id="16" name="Text Placeholder 15">
            <a:extLst>
              <a:ext uri="{FF2B5EF4-FFF2-40B4-BE49-F238E27FC236}">
                <a16:creationId xmlns:a16="http://schemas.microsoft.com/office/drawing/2014/main" id="{8FEA3BB9-F064-CFBE-C0BE-BB7A22A4DCFC}"/>
              </a:ext>
            </a:extLst>
          </p:cNvPr>
          <p:cNvSpPr>
            <a:spLocks noGrp="1"/>
          </p:cNvSpPr>
          <p:nvPr>
            <p:ph type="body" sz="quarter" idx="28"/>
          </p:nvPr>
        </p:nvSpPr>
        <p:spPr>
          <a:xfrm>
            <a:off x="8367234" y="1106075"/>
            <a:ext cx="1913128" cy="1054727"/>
          </a:xfrm>
        </p:spPr>
        <p:txBody>
          <a:bodyPr/>
          <a:lstStyle/>
          <a:p>
            <a:r>
              <a:rPr lang="en-US" sz="2000" b="1" dirty="0"/>
              <a:t>Going for a walk</a:t>
            </a:r>
          </a:p>
        </p:txBody>
      </p:sp>
      <p:sp>
        <p:nvSpPr>
          <p:cNvPr id="9" name="Text Placeholder 8">
            <a:extLst>
              <a:ext uri="{FF2B5EF4-FFF2-40B4-BE49-F238E27FC236}">
                <a16:creationId xmlns:a16="http://schemas.microsoft.com/office/drawing/2014/main" id="{78024C77-A2F8-1ABA-5412-E6BB88B5FA1B}"/>
              </a:ext>
            </a:extLst>
          </p:cNvPr>
          <p:cNvSpPr>
            <a:spLocks noGrp="1"/>
          </p:cNvSpPr>
          <p:nvPr>
            <p:ph type="body" sz="quarter" idx="29"/>
          </p:nvPr>
        </p:nvSpPr>
        <p:spPr>
          <a:xfrm>
            <a:off x="5239611" y="2879191"/>
            <a:ext cx="1904890" cy="1054728"/>
          </a:xfrm>
        </p:spPr>
        <p:txBody>
          <a:bodyPr/>
          <a:lstStyle/>
          <a:p>
            <a:r>
              <a:rPr lang="en-US" sz="2000" b="1" dirty="0"/>
              <a:t>Going into debt</a:t>
            </a:r>
          </a:p>
        </p:txBody>
      </p:sp>
      <p:sp>
        <p:nvSpPr>
          <p:cNvPr id="18" name="Text Placeholder 17">
            <a:extLst>
              <a:ext uri="{FF2B5EF4-FFF2-40B4-BE49-F238E27FC236}">
                <a16:creationId xmlns:a16="http://schemas.microsoft.com/office/drawing/2014/main" id="{241202DB-E499-EB19-8A48-A3301DA59ED7}"/>
              </a:ext>
            </a:extLst>
          </p:cNvPr>
          <p:cNvSpPr>
            <a:spLocks noGrp="1"/>
          </p:cNvSpPr>
          <p:nvPr>
            <p:ph type="body" sz="quarter" idx="30"/>
          </p:nvPr>
        </p:nvSpPr>
        <p:spPr/>
        <p:txBody>
          <a:bodyPr/>
          <a:lstStyle/>
          <a:p>
            <a:r>
              <a:rPr lang="en-US" sz="2000" b="1" dirty="0"/>
              <a:t>Working to pay textbook debt</a:t>
            </a:r>
          </a:p>
        </p:txBody>
      </p:sp>
      <p:sp>
        <p:nvSpPr>
          <p:cNvPr id="22" name="Text Placeholder 21">
            <a:extLst>
              <a:ext uri="{FF2B5EF4-FFF2-40B4-BE49-F238E27FC236}">
                <a16:creationId xmlns:a16="http://schemas.microsoft.com/office/drawing/2014/main" id="{D5402852-C1AD-6A4E-DAA7-0AE582A742FD}"/>
              </a:ext>
            </a:extLst>
          </p:cNvPr>
          <p:cNvSpPr>
            <a:spLocks noGrp="1"/>
          </p:cNvSpPr>
          <p:nvPr>
            <p:ph type="body" sz="quarter" idx="31"/>
          </p:nvPr>
        </p:nvSpPr>
        <p:spPr/>
        <p:txBody>
          <a:bodyPr/>
          <a:lstStyle/>
          <a:p>
            <a:r>
              <a:rPr lang="en-US" sz="2000" b="1" dirty="0"/>
              <a:t>Searching for used copy at the Thrift Store</a:t>
            </a:r>
          </a:p>
        </p:txBody>
      </p:sp>
      <p:sp>
        <p:nvSpPr>
          <p:cNvPr id="24" name="Text Placeholder 23">
            <a:extLst>
              <a:ext uri="{FF2B5EF4-FFF2-40B4-BE49-F238E27FC236}">
                <a16:creationId xmlns:a16="http://schemas.microsoft.com/office/drawing/2014/main" id="{ABF1D337-2A3C-A0FB-A6CD-5E4B9D6DFD91}"/>
              </a:ext>
            </a:extLst>
          </p:cNvPr>
          <p:cNvSpPr>
            <a:spLocks noGrp="1"/>
          </p:cNvSpPr>
          <p:nvPr>
            <p:ph type="body" sz="quarter" idx="32"/>
          </p:nvPr>
        </p:nvSpPr>
        <p:spPr>
          <a:xfrm>
            <a:off x="8367234" y="4599912"/>
            <a:ext cx="1913128" cy="1075689"/>
          </a:xfrm>
        </p:spPr>
        <p:txBody>
          <a:bodyPr/>
          <a:lstStyle/>
          <a:p>
            <a:r>
              <a:rPr lang="en-US" sz="2000" b="1" dirty="0"/>
              <a:t>Going to the restaurant</a:t>
            </a:r>
          </a:p>
        </p:txBody>
      </p:sp>
      <p:sp>
        <p:nvSpPr>
          <p:cNvPr id="21" name="Footer Placeholder 19">
            <a:extLst>
              <a:ext uri="{FF2B5EF4-FFF2-40B4-BE49-F238E27FC236}">
                <a16:creationId xmlns:a16="http://schemas.microsoft.com/office/drawing/2014/main" id="{A6E539FA-B60E-5585-524F-1BFA8C5B3E2F}"/>
              </a:ext>
            </a:extLst>
          </p:cNvPr>
          <p:cNvSpPr txBox="1">
            <a:spLocks/>
          </p:cNvSpPr>
          <p:nvPr/>
        </p:nvSpPr>
        <p:spPr>
          <a:xfrm>
            <a:off x="486699" y="6085719"/>
            <a:ext cx="4114800" cy="365125"/>
          </a:xfrm>
          <a:prstGeom prst="rect">
            <a:avLst/>
          </a:prstGeom>
        </p:spPr>
        <p:txBody>
          <a:bodyPr anchor="ctr"/>
          <a:lstStyle>
            <a:defPPr>
              <a:defRPr lang="zh-CN"/>
            </a:defPPr>
            <a:lvl1pPr marL="0" algn="l" defTabSz="914400" rtl="0" eaLnBrk="1" latinLnBrk="0" hangingPunct="1">
              <a:defRPr sz="1200" b="0" i="0" kern="1200">
                <a:solidFill>
                  <a:schemeClr val="tx1"/>
                </a:solidFill>
                <a:latin typeface="Abadi" panose="020B0604020104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dirty="0">
                <a:ln>
                  <a:noFill/>
                </a:ln>
                <a:solidFill>
                  <a:schemeClr val="bg1"/>
                </a:solidFill>
                <a:effectLst/>
                <a:uLnTx/>
                <a:uFillTx/>
              </a:rPr>
              <a:t>Presentation Title</a:t>
            </a:r>
          </a:p>
        </p:txBody>
      </p:sp>
      <p:sp>
        <p:nvSpPr>
          <p:cNvPr id="10" name="Slide Number Placeholder 9">
            <a:extLst>
              <a:ext uri="{FF2B5EF4-FFF2-40B4-BE49-F238E27FC236}">
                <a16:creationId xmlns:a16="http://schemas.microsoft.com/office/drawing/2014/main" id="{CBE681AB-301C-4DC8-7FBD-FAA2CC6606AE}"/>
              </a:ext>
            </a:extLst>
          </p:cNvPr>
          <p:cNvSpPr>
            <a:spLocks noGrp="1"/>
          </p:cNvSpPr>
          <p:nvPr>
            <p:ph type="sldNum" sz="quarter" idx="34"/>
          </p:nvPr>
        </p:nvSpPr>
        <p:spPr/>
        <p:txBody>
          <a:bodyPr/>
          <a:lstStyle/>
          <a:p>
            <a:fld id="{47FEACEE-25B4-4A2D-B147-27296E36371D}" type="slidenum">
              <a:rPr lang="en-US" altLang="zh-CN" smtClean="0"/>
              <a:pPr/>
              <a:t>36</a:t>
            </a:fld>
            <a:endParaRPr lang="en-US" altLang="zh-CN" dirty="0"/>
          </a:p>
        </p:txBody>
      </p:sp>
      <p:sp>
        <p:nvSpPr>
          <p:cNvPr id="6" name="Text Placeholder 23">
            <a:extLst>
              <a:ext uri="{FF2B5EF4-FFF2-40B4-BE49-F238E27FC236}">
                <a16:creationId xmlns:a16="http://schemas.microsoft.com/office/drawing/2014/main" id="{398C8565-46AC-FA61-1653-8C95C231508D}"/>
              </a:ext>
            </a:extLst>
          </p:cNvPr>
          <p:cNvSpPr txBox="1">
            <a:spLocks/>
          </p:cNvSpPr>
          <p:nvPr/>
        </p:nvSpPr>
        <p:spPr>
          <a:xfrm>
            <a:off x="6266993" y="1078142"/>
            <a:ext cx="1913128" cy="1075689"/>
          </a:xfrm>
          <a:prstGeom prst="rect">
            <a:avLst/>
          </a:prstGeom>
        </p:spPr>
        <p:txBody>
          <a:bodyPr vert="horz" lIns="91440" tIns="45720" rIns="91440" bIns="45720" rtlCol="0" anchor="ctr">
            <a:noAutofit/>
          </a:bodyPr>
          <a:lstStyle>
            <a:lvl1pPr marL="0" indent="0" algn="ctr" defTabSz="914400" rtl="0" eaLnBrk="1" latinLnBrk="0" hangingPunct="1">
              <a:lnSpc>
                <a:spcPct val="113000"/>
              </a:lnSpc>
              <a:spcBef>
                <a:spcPts val="1000"/>
              </a:spcBef>
              <a:buFont typeface="Arial" panose="020B0604020202020204" pitchFamily="34" charset="0"/>
              <a:buNone/>
              <a:defRPr sz="1800" b="0" i="0" kern="1200">
                <a:solidFill>
                  <a:schemeClr val="accent6"/>
                </a:solidFill>
                <a:latin typeface="Abadi" panose="020B06040201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0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9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dirty="0"/>
              <a:t>Studying for an upcoming test</a:t>
            </a:r>
          </a:p>
        </p:txBody>
      </p:sp>
      <p:pic>
        <p:nvPicPr>
          <p:cNvPr id="3" name="Recorded Sound">
            <a:hlinkClick r:id="" action="ppaction://media"/>
            <a:extLst>
              <a:ext uri="{FF2B5EF4-FFF2-40B4-BE49-F238E27FC236}">
                <a16:creationId xmlns:a16="http://schemas.microsoft.com/office/drawing/2014/main" id="{73FA4584-6F97-B3B3-9D07-E75C589D53F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52761" y="6211391"/>
            <a:ext cx="371654" cy="371654"/>
          </a:xfrm>
          <a:prstGeom prst="rect">
            <a:avLst/>
          </a:prstGeom>
        </p:spPr>
      </p:pic>
    </p:spTree>
    <p:extLst>
      <p:ext uri="{BB962C8B-B14F-4D97-AF65-F5344CB8AC3E}">
        <p14:creationId xmlns:p14="http://schemas.microsoft.com/office/powerpoint/2010/main" val="922355869"/>
      </p:ext>
    </p:extLst>
  </p:cSld>
  <p:clrMapOvr>
    <a:masterClrMapping/>
  </p:clrMapOvr>
  <mc:AlternateContent xmlns:mc="http://schemas.openxmlformats.org/markup-compatibility/2006" xmlns:p14="http://schemas.microsoft.com/office/powerpoint/2010/main">
    <mc:Choice Requires="p14">
      <p:transition spd="slow" p14:dur="2000" advTm="18420"/>
    </mc:Choice>
    <mc:Fallback xmlns="">
      <p:transition spd="slow" advTm="184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42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E17942FE-65D3-7C03-B361-8DF125B81DC1}"/>
              </a:ext>
            </a:extLst>
          </p:cNvPr>
          <p:cNvSpPr>
            <a:spLocks noGrp="1"/>
          </p:cNvSpPr>
          <p:nvPr>
            <p:ph type="title"/>
          </p:nvPr>
        </p:nvSpPr>
        <p:spPr/>
        <p:txBody>
          <a:bodyPr/>
          <a:lstStyle/>
          <a:p>
            <a:r>
              <a:rPr lang="en-US" dirty="0"/>
              <a:t>What’s next?</a:t>
            </a:r>
          </a:p>
        </p:txBody>
      </p:sp>
      <p:sp>
        <p:nvSpPr>
          <p:cNvPr id="63" name="Text Placeholder 62">
            <a:extLst>
              <a:ext uri="{FF2B5EF4-FFF2-40B4-BE49-F238E27FC236}">
                <a16:creationId xmlns:a16="http://schemas.microsoft.com/office/drawing/2014/main" id="{22D79EB2-B914-5355-4D75-3AC59F0DCCC3}"/>
              </a:ext>
            </a:extLst>
          </p:cNvPr>
          <p:cNvSpPr>
            <a:spLocks noGrp="1"/>
          </p:cNvSpPr>
          <p:nvPr>
            <p:ph type="body" sz="quarter" idx="27"/>
          </p:nvPr>
        </p:nvSpPr>
        <p:spPr/>
        <p:txBody>
          <a:bodyPr/>
          <a:lstStyle/>
          <a:p>
            <a:r>
              <a:rPr lang="en-US" sz="2400" dirty="0"/>
              <a:t>January 2024</a:t>
            </a:r>
          </a:p>
        </p:txBody>
      </p:sp>
      <p:sp>
        <p:nvSpPr>
          <p:cNvPr id="16" name="文本占位符 15">
            <a:extLst>
              <a:ext uri="{FF2B5EF4-FFF2-40B4-BE49-F238E27FC236}">
                <a16:creationId xmlns:a16="http://schemas.microsoft.com/office/drawing/2014/main" id="{7BD10CEB-2241-4246-B0F4-96E0DB642C4C}"/>
              </a:ext>
            </a:extLst>
          </p:cNvPr>
          <p:cNvSpPr>
            <a:spLocks noGrp="1"/>
          </p:cNvSpPr>
          <p:nvPr>
            <p:ph type="body" sz="quarter" idx="28"/>
          </p:nvPr>
        </p:nvSpPr>
        <p:spPr/>
        <p:txBody>
          <a:bodyPr/>
          <a:lstStyle/>
          <a:p>
            <a:r>
              <a:rPr lang="en-US" altLang="zh-CN" sz="1800" noProof="0" dirty="0"/>
              <a:t>Finish French version and testing</a:t>
            </a:r>
          </a:p>
          <a:p>
            <a:endParaRPr lang="zh-CN" altLang="en-US" sz="1800" dirty="0"/>
          </a:p>
        </p:txBody>
      </p:sp>
      <p:sp>
        <p:nvSpPr>
          <p:cNvPr id="65" name="Text Placeholder 64">
            <a:extLst>
              <a:ext uri="{FF2B5EF4-FFF2-40B4-BE49-F238E27FC236}">
                <a16:creationId xmlns:a16="http://schemas.microsoft.com/office/drawing/2014/main" id="{0ECD9490-0BE0-6A65-01CD-D54CAB839511}"/>
              </a:ext>
            </a:extLst>
          </p:cNvPr>
          <p:cNvSpPr>
            <a:spLocks noGrp="1"/>
          </p:cNvSpPr>
          <p:nvPr>
            <p:ph type="body" sz="quarter" idx="38"/>
          </p:nvPr>
        </p:nvSpPr>
        <p:spPr/>
        <p:txBody>
          <a:bodyPr/>
          <a:lstStyle/>
          <a:p>
            <a:r>
              <a:rPr lang="en-US" sz="2400" dirty="0"/>
              <a:t>February 2024</a:t>
            </a:r>
          </a:p>
        </p:txBody>
      </p:sp>
      <p:sp>
        <p:nvSpPr>
          <p:cNvPr id="19" name="文本占位符 18">
            <a:extLst>
              <a:ext uri="{FF2B5EF4-FFF2-40B4-BE49-F238E27FC236}">
                <a16:creationId xmlns:a16="http://schemas.microsoft.com/office/drawing/2014/main" id="{78038ACE-740A-4AE7-A0B3-BEEA90495BDD}"/>
              </a:ext>
            </a:extLst>
          </p:cNvPr>
          <p:cNvSpPr>
            <a:spLocks noGrp="1"/>
          </p:cNvSpPr>
          <p:nvPr>
            <p:ph type="body" sz="quarter" idx="39"/>
          </p:nvPr>
        </p:nvSpPr>
        <p:spPr/>
        <p:txBody>
          <a:bodyPr/>
          <a:lstStyle/>
          <a:p>
            <a:pPr lvl="0"/>
            <a:r>
              <a:rPr lang="en-US" altLang="zh-CN" sz="1800" noProof="0" dirty="0"/>
              <a:t>Add both versions to Borogove.io</a:t>
            </a:r>
          </a:p>
        </p:txBody>
      </p:sp>
      <p:sp>
        <p:nvSpPr>
          <p:cNvPr id="67" name="Text Placeholder 66">
            <a:extLst>
              <a:ext uri="{FF2B5EF4-FFF2-40B4-BE49-F238E27FC236}">
                <a16:creationId xmlns:a16="http://schemas.microsoft.com/office/drawing/2014/main" id="{CEEED1DD-BCBD-5246-2A2C-BCED87782D53}"/>
              </a:ext>
            </a:extLst>
          </p:cNvPr>
          <p:cNvSpPr>
            <a:spLocks noGrp="1"/>
          </p:cNvSpPr>
          <p:nvPr>
            <p:ph type="body" sz="quarter" idx="40"/>
          </p:nvPr>
        </p:nvSpPr>
        <p:spPr>
          <a:xfrm>
            <a:off x="5107230" y="4341495"/>
            <a:ext cx="1877575" cy="506399"/>
          </a:xfrm>
        </p:spPr>
        <p:txBody>
          <a:bodyPr/>
          <a:lstStyle/>
          <a:p>
            <a:r>
              <a:rPr lang="en-US" sz="2400" dirty="0"/>
              <a:t>March 2024</a:t>
            </a:r>
          </a:p>
        </p:txBody>
      </p:sp>
      <p:sp>
        <p:nvSpPr>
          <p:cNvPr id="21" name="文本占位符 20">
            <a:extLst>
              <a:ext uri="{FF2B5EF4-FFF2-40B4-BE49-F238E27FC236}">
                <a16:creationId xmlns:a16="http://schemas.microsoft.com/office/drawing/2014/main" id="{DD441F7A-4624-45D2-AE88-EEBA65185E6D}"/>
              </a:ext>
            </a:extLst>
          </p:cNvPr>
          <p:cNvSpPr>
            <a:spLocks noGrp="1"/>
          </p:cNvSpPr>
          <p:nvPr>
            <p:ph type="body" sz="quarter" idx="41"/>
          </p:nvPr>
        </p:nvSpPr>
        <p:spPr>
          <a:xfrm>
            <a:off x="5107230" y="4923571"/>
            <a:ext cx="1877575" cy="506399"/>
          </a:xfrm>
        </p:spPr>
        <p:txBody>
          <a:bodyPr/>
          <a:lstStyle/>
          <a:p>
            <a:r>
              <a:rPr lang="en-US" altLang="zh-CN" sz="1800" noProof="0" dirty="0"/>
              <a:t>Launch game officially for Open Education Week 2024</a:t>
            </a:r>
          </a:p>
          <a:p>
            <a:endParaRPr lang="zh-CN" altLang="en-US" sz="1800" dirty="0"/>
          </a:p>
        </p:txBody>
      </p:sp>
      <p:sp>
        <p:nvSpPr>
          <p:cNvPr id="69" name="Text Placeholder 68">
            <a:extLst>
              <a:ext uri="{FF2B5EF4-FFF2-40B4-BE49-F238E27FC236}">
                <a16:creationId xmlns:a16="http://schemas.microsoft.com/office/drawing/2014/main" id="{868536F0-BECB-41C2-208F-CAAC89E244FF}"/>
              </a:ext>
            </a:extLst>
          </p:cNvPr>
          <p:cNvSpPr>
            <a:spLocks noGrp="1"/>
          </p:cNvSpPr>
          <p:nvPr>
            <p:ph type="body" sz="quarter" idx="42"/>
          </p:nvPr>
        </p:nvSpPr>
        <p:spPr/>
        <p:txBody>
          <a:bodyPr/>
          <a:lstStyle/>
          <a:p>
            <a:r>
              <a:rPr lang="en-US" sz="2400" dirty="0"/>
              <a:t>April 2024</a:t>
            </a:r>
          </a:p>
        </p:txBody>
      </p:sp>
      <p:sp>
        <p:nvSpPr>
          <p:cNvPr id="23" name="文本占位符 22">
            <a:extLst>
              <a:ext uri="{FF2B5EF4-FFF2-40B4-BE49-F238E27FC236}">
                <a16:creationId xmlns:a16="http://schemas.microsoft.com/office/drawing/2014/main" id="{4EF68FE0-ADE3-4AB5-AC04-6C029B601AB2}"/>
              </a:ext>
            </a:extLst>
          </p:cNvPr>
          <p:cNvSpPr>
            <a:spLocks noGrp="1"/>
          </p:cNvSpPr>
          <p:nvPr>
            <p:ph type="body" sz="quarter" idx="43"/>
          </p:nvPr>
        </p:nvSpPr>
        <p:spPr/>
        <p:txBody>
          <a:bodyPr/>
          <a:lstStyle/>
          <a:p>
            <a:r>
              <a:rPr lang="en-US" altLang="zh-CN" sz="1800" dirty="0"/>
              <a:t>Index game for greater discovery</a:t>
            </a:r>
          </a:p>
          <a:p>
            <a:endParaRPr lang="zh-CN" altLang="en-US" sz="1800" dirty="0"/>
          </a:p>
        </p:txBody>
      </p:sp>
      <p:sp>
        <p:nvSpPr>
          <p:cNvPr id="71" name="Text Placeholder 70">
            <a:extLst>
              <a:ext uri="{FF2B5EF4-FFF2-40B4-BE49-F238E27FC236}">
                <a16:creationId xmlns:a16="http://schemas.microsoft.com/office/drawing/2014/main" id="{FAFB92ED-EE9E-1E13-228D-2A33EE0B2FC2}"/>
              </a:ext>
            </a:extLst>
          </p:cNvPr>
          <p:cNvSpPr>
            <a:spLocks noGrp="1"/>
          </p:cNvSpPr>
          <p:nvPr>
            <p:ph type="body" sz="quarter" idx="44"/>
          </p:nvPr>
        </p:nvSpPr>
        <p:spPr/>
        <p:txBody>
          <a:bodyPr/>
          <a:lstStyle/>
          <a:p>
            <a:r>
              <a:rPr lang="en-US" sz="2400" dirty="0"/>
              <a:t>May 2024 +</a:t>
            </a:r>
          </a:p>
        </p:txBody>
      </p:sp>
      <p:sp>
        <p:nvSpPr>
          <p:cNvPr id="25" name="文本占位符 24">
            <a:extLst>
              <a:ext uri="{FF2B5EF4-FFF2-40B4-BE49-F238E27FC236}">
                <a16:creationId xmlns:a16="http://schemas.microsoft.com/office/drawing/2014/main" id="{5140B95D-A59E-4E6C-BF07-5DD5E0E818A0}"/>
              </a:ext>
            </a:extLst>
          </p:cNvPr>
          <p:cNvSpPr>
            <a:spLocks noGrp="1"/>
          </p:cNvSpPr>
          <p:nvPr>
            <p:ph type="body" sz="quarter" idx="45"/>
          </p:nvPr>
        </p:nvSpPr>
        <p:spPr/>
        <p:txBody>
          <a:bodyPr/>
          <a:lstStyle/>
          <a:p>
            <a:r>
              <a:rPr lang="fr-CA" altLang="zh-CN" sz="1800" dirty="0"/>
              <a:t>Track use and feedback</a:t>
            </a:r>
            <a:endParaRPr lang="zh-CN" altLang="en-US" sz="1800" dirty="0"/>
          </a:p>
        </p:txBody>
      </p:sp>
      <p:sp>
        <p:nvSpPr>
          <p:cNvPr id="5" name="Slide Number Placeholder 4">
            <a:extLst>
              <a:ext uri="{FF2B5EF4-FFF2-40B4-BE49-F238E27FC236}">
                <a16:creationId xmlns:a16="http://schemas.microsoft.com/office/drawing/2014/main" id="{302DD1EA-9A0C-9303-AD79-5DAF401390EB}"/>
              </a:ext>
            </a:extLst>
          </p:cNvPr>
          <p:cNvSpPr>
            <a:spLocks noGrp="1"/>
          </p:cNvSpPr>
          <p:nvPr>
            <p:ph type="sldNum" sz="quarter" idx="47"/>
          </p:nvPr>
        </p:nvSpPr>
        <p:spPr/>
        <p:txBody>
          <a:bodyPr/>
          <a:lstStyle/>
          <a:p>
            <a:fld id="{47FEACEE-25B4-4A2D-B147-27296E36371D}" type="slidenum">
              <a:rPr lang="en-US" altLang="zh-CN" smtClean="0"/>
              <a:pPr/>
              <a:t>37</a:t>
            </a:fld>
            <a:endParaRPr lang="en-US" altLang="zh-CN" dirty="0"/>
          </a:p>
        </p:txBody>
      </p:sp>
      <p:pic>
        <p:nvPicPr>
          <p:cNvPr id="4" name="Audio 3">
            <a:hlinkClick r:id="" action="ppaction://media"/>
            <a:extLst>
              <a:ext uri="{FF2B5EF4-FFF2-40B4-BE49-F238E27FC236}">
                <a16:creationId xmlns:a16="http://schemas.microsoft.com/office/drawing/2014/main" id="{C97D4928-7D35-F933-4710-DBE328C2BC4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854163" y="5371782"/>
            <a:ext cx="2057400" cy="2057400"/>
          </a:xfrm>
          <a:prstGeom prst="ellipse">
            <a:avLst/>
          </a:prstGeom>
        </p:spPr>
      </p:pic>
    </p:spTree>
    <p:extLst>
      <p:ext uri="{BB962C8B-B14F-4D97-AF65-F5344CB8AC3E}">
        <p14:creationId xmlns:p14="http://schemas.microsoft.com/office/powerpoint/2010/main" val="3760906987"/>
      </p:ext>
    </p:extLst>
  </p:cSld>
  <p:clrMapOvr>
    <a:masterClrMapping/>
  </p:clrMapOvr>
  <mc:AlternateContent xmlns:mc="http://schemas.openxmlformats.org/markup-compatibility/2006" xmlns:p14="http://schemas.microsoft.com/office/powerpoint/2010/main">
    <mc:Choice Requires="p14">
      <p:transition spd="slow" p14:dur="2000" advTm="23890"/>
    </mc:Choice>
    <mc:Fallback xmlns="">
      <p:transition spd="slow" advTm="238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AD2C8D04-263D-9589-1CFF-A5968D7C33D7}"/>
              </a:ext>
            </a:extLst>
          </p:cNvPr>
          <p:cNvSpPr>
            <a:spLocks noGrp="1"/>
          </p:cNvSpPr>
          <p:nvPr>
            <p:ph type="title"/>
          </p:nvPr>
        </p:nvSpPr>
        <p:spPr>
          <a:xfrm>
            <a:off x="6096000" y="1676508"/>
            <a:ext cx="5055698" cy="722930"/>
          </a:xfrm>
        </p:spPr>
        <p:txBody>
          <a:bodyPr/>
          <a:lstStyle/>
          <a:p>
            <a:r>
              <a:rPr lang="en-US" sz="7200" dirty="0"/>
              <a:t>Thank you!</a:t>
            </a:r>
          </a:p>
        </p:txBody>
      </p:sp>
      <p:pic>
        <p:nvPicPr>
          <p:cNvPr id="14" name="图片占位符 13" descr="People working in office">
            <a:extLst>
              <a:ext uri="{FF2B5EF4-FFF2-40B4-BE49-F238E27FC236}">
                <a16:creationId xmlns:a16="http://schemas.microsoft.com/office/drawing/2014/main" id="{496155F4-61B2-441D-9F16-788866450DA2}"/>
              </a:ext>
            </a:extLst>
          </p:cNvPr>
          <p:cNvPicPr>
            <a:picLocks noGrp="1" noChangeAspect="1"/>
          </p:cNvPicPr>
          <p:nvPr>
            <p:ph type="pic" sz="quarter" idx="49"/>
          </p:nvPr>
        </p:nvPicPr>
        <p:blipFill rotWithShape="1">
          <a:blip r:embed="rId5" cstate="print">
            <a:extLst>
              <a:ext uri="{28A0092B-C50C-407E-A947-70E740481C1C}">
                <a14:useLocalDpi xmlns:a14="http://schemas.microsoft.com/office/drawing/2010/main"/>
              </a:ext>
            </a:extLst>
          </a:blip>
          <a:srcRect/>
          <a:stretch/>
        </p:blipFill>
        <p:spPr/>
      </p:pic>
      <p:pic>
        <p:nvPicPr>
          <p:cNvPr id="16" name="图片占位符 15" descr="People in an office discussing work over a laptop&#10;">
            <a:extLst>
              <a:ext uri="{FF2B5EF4-FFF2-40B4-BE49-F238E27FC236}">
                <a16:creationId xmlns:a16="http://schemas.microsoft.com/office/drawing/2014/main" id="{BCD5762E-DD49-42B3-9CA8-46A4AD7193E2}"/>
              </a:ext>
            </a:extLst>
          </p:cNvPr>
          <p:cNvPicPr>
            <a:picLocks noGrp="1" noChangeAspect="1"/>
          </p:cNvPicPr>
          <p:nvPr>
            <p:ph type="pic" sz="quarter" idx="48"/>
          </p:nvPr>
        </p:nvPicPr>
        <p:blipFill rotWithShape="1">
          <a:blip r:embed="rId6" cstate="print">
            <a:extLst>
              <a:ext uri="{28A0092B-C50C-407E-A947-70E740481C1C}">
                <a14:useLocalDpi xmlns:a14="http://schemas.microsoft.com/office/drawing/2010/main"/>
              </a:ext>
            </a:extLst>
          </a:blip>
          <a:srcRect/>
          <a:stretch/>
        </p:blipFill>
        <p:spPr/>
      </p:pic>
      <p:pic>
        <p:nvPicPr>
          <p:cNvPr id="18" name="图片占位符 17" descr="Layout of website design sketches on white paper">
            <a:extLst>
              <a:ext uri="{FF2B5EF4-FFF2-40B4-BE49-F238E27FC236}">
                <a16:creationId xmlns:a16="http://schemas.microsoft.com/office/drawing/2014/main" id="{1051CD21-1408-4D13-BF0B-0D7013AD2D0C}"/>
              </a:ext>
            </a:extLst>
          </p:cNvPr>
          <p:cNvPicPr>
            <a:picLocks noGrp="1" noChangeAspect="1"/>
          </p:cNvPicPr>
          <p:nvPr>
            <p:ph type="pic" sz="quarter" idx="51"/>
          </p:nvPr>
        </p:nvPicPr>
        <p:blipFill rotWithShape="1">
          <a:blip r:embed="rId7" cstate="print">
            <a:extLst>
              <a:ext uri="{28A0092B-C50C-407E-A947-70E740481C1C}">
                <a14:useLocalDpi xmlns:a14="http://schemas.microsoft.com/office/drawing/2010/main"/>
              </a:ext>
            </a:extLst>
          </a:blip>
          <a:srcRect/>
          <a:stretch/>
        </p:blipFill>
        <p:spPr/>
      </p:pic>
      <p:sp>
        <p:nvSpPr>
          <p:cNvPr id="25" name="Text Placeholder 24">
            <a:extLst>
              <a:ext uri="{FF2B5EF4-FFF2-40B4-BE49-F238E27FC236}">
                <a16:creationId xmlns:a16="http://schemas.microsoft.com/office/drawing/2014/main" id="{B993E4D5-4AD0-4740-096D-6822944C8FF6}"/>
              </a:ext>
            </a:extLst>
          </p:cNvPr>
          <p:cNvSpPr>
            <a:spLocks noGrp="1"/>
          </p:cNvSpPr>
          <p:nvPr>
            <p:ph type="body" sz="quarter" idx="27"/>
          </p:nvPr>
        </p:nvSpPr>
        <p:spPr>
          <a:xfrm>
            <a:off x="6149787" y="3138082"/>
            <a:ext cx="5576048" cy="1879791"/>
          </a:xfrm>
        </p:spPr>
        <p:txBody>
          <a:bodyPr/>
          <a:lstStyle/>
          <a:p>
            <a:r>
              <a:rPr lang="en-US" sz="3200" dirty="0"/>
              <a:t>Questions? </a:t>
            </a:r>
          </a:p>
          <a:p>
            <a:r>
              <a:rPr lang="en-US" sz="3200" dirty="0">
                <a:solidFill>
                  <a:schemeClr val="accent1"/>
                </a:solidFill>
                <a:hlinkClick r:id="rId8">
                  <a:extLst>
                    <a:ext uri="{A12FA001-AC4F-418D-AE19-62706E023703}">
                      <ahyp:hlinkClr xmlns:ahyp="http://schemas.microsoft.com/office/drawing/2018/hyperlinkcolor" val="tx"/>
                    </a:ext>
                  </a:extLst>
                </a:hlinkClick>
              </a:rPr>
              <a:t>melanie.brunet@uottawa.ca</a:t>
            </a:r>
            <a:r>
              <a:rPr lang="en-US" sz="3200" dirty="0">
                <a:solidFill>
                  <a:schemeClr val="accent1"/>
                </a:solidFill>
              </a:rPr>
              <a:t> </a:t>
            </a:r>
          </a:p>
          <a:p>
            <a:pPr lvl="0"/>
            <a:endParaRPr lang="en-US" sz="3200" dirty="0"/>
          </a:p>
        </p:txBody>
      </p:sp>
      <p:pic>
        <p:nvPicPr>
          <p:cNvPr id="28" name="Picture Placeholder 27" descr="Businesswoman reviewing sticky notes on a wall">
            <a:extLst>
              <a:ext uri="{FF2B5EF4-FFF2-40B4-BE49-F238E27FC236}">
                <a16:creationId xmlns:a16="http://schemas.microsoft.com/office/drawing/2014/main" id="{B746A775-E65C-70F6-9DB4-E51F7F2DAECE}"/>
              </a:ext>
            </a:extLst>
          </p:cNvPr>
          <p:cNvPicPr>
            <a:picLocks noGrp="1" noChangeAspect="1"/>
          </p:cNvPicPr>
          <p:nvPr>
            <p:ph type="pic" sz="quarter" idx="50"/>
          </p:nvPr>
        </p:nvPicPr>
        <p:blipFill>
          <a:blip r:embed="rId9" cstate="print">
            <a:extLst>
              <a:ext uri="{28A0092B-C50C-407E-A947-70E740481C1C}">
                <a14:useLocalDpi xmlns:a14="http://schemas.microsoft.com/office/drawing/2010/main"/>
              </a:ext>
            </a:extLst>
          </a:blip>
          <a:srcRect/>
          <a:stretch>
            <a:fillRect/>
          </a:stretch>
        </p:blipFill>
        <p:spPr/>
      </p:pic>
      <p:sp>
        <p:nvSpPr>
          <p:cNvPr id="3" name="TextBox 2">
            <a:extLst>
              <a:ext uri="{FF2B5EF4-FFF2-40B4-BE49-F238E27FC236}">
                <a16:creationId xmlns:a16="http://schemas.microsoft.com/office/drawing/2014/main" id="{7E4F1743-F99F-2222-07A1-48C67FEEE531}"/>
              </a:ext>
            </a:extLst>
          </p:cNvPr>
          <p:cNvSpPr txBox="1"/>
          <p:nvPr/>
        </p:nvSpPr>
        <p:spPr>
          <a:xfrm>
            <a:off x="80697" y="6400484"/>
            <a:ext cx="4203886" cy="400110"/>
          </a:xfrm>
          <a:prstGeom prst="rect">
            <a:avLst/>
          </a:prstGeom>
          <a:noFill/>
        </p:spPr>
        <p:txBody>
          <a:bodyPr wrap="square">
            <a:spAutoFit/>
          </a:bodyPr>
          <a:lstStyle/>
          <a:p>
            <a:pPr lvl="0"/>
            <a:r>
              <a:rPr lang="en-US" sz="1000" dirty="0"/>
              <a:t>PowerPoint Hexagon presentation light template</a:t>
            </a:r>
          </a:p>
          <a:p>
            <a:pPr lvl="0"/>
            <a:r>
              <a:rPr lang="en-US" sz="1000" dirty="0"/>
              <a:t>Unless otherwise indicated, photos are PowerPoint stock images</a:t>
            </a:r>
          </a:p>
        </p:txBody>
      </p:sp>
      <p:pic>
        <p:nvPicPr>
          <p:cNvPr id="5" name="Audio 4">
            <a:hlinkClick r:id="" action="ppaction://media"/>
            <a:extLst>
              <a:ext uri="{FF2B5EF4-FFF2-40B4-BE49-F238E27FC236}">
                <a16:creationId xmlns:a16="http://schemas.microsoft.com/office/drawing/2014/main" id="{D45C9C66-EC61-13B7-F8E4-ACD19669B7D0}"/>
              </a:ext>
            </a:extLst>
          </p:cNvPr>
          <p:cNvPicPr>
            <a:picLocks noChangeAspect="1"/>
          </p:cNvPicPr>
          <p:nvPr>
            <a:audioFile r:link="rId2"/>
            <p:extLst>
              <p:ext uri="{DAA4B4D4-6D71-4841-9C94-3DE7FCFB9230}">
                <p14:media xmlns:p14="http://schemas.microsoft.com/office/powerpoint/2010/main" r:embed="rId1"/>
              </p:ext>
            </p:extLst>
          </p:nvPr>
        </p:nvPicPr>
        <p:blipFill>
          <a:blip r:embed="rId10"/>
          <a:srcRect l="-287500" t="-287500" r="-287500" b="-287500"/>
          <a:stretch>
            <a:fillRect/>
          </a:stretch>
        </p:blipFill>
        <p:spPr>
          <a:xfrm>
            <a:off x="10811960" y="5571839"/>
            <a:ext cx="2057400" cy="2057400"/>
          </a:xfrm>
          <a:prstGeom prst="ellipse">
            <a:avLst/>
          </a:prstGeom>
        </p:spPr>
      </p:pic>
    </p:spTree>
    <p:extLst>
      <p:ext uri="{BB962C8B-B14F-4D97-AF65-F5344CB8AC3E}">
        <p14:creationId xmlns:p14="http://schemas.microsoft.com/office/powerpoint/2010/main" val="529279411"/>
      </p:ext>
    </p:extLst>
  </p:cSld>
  <p:clrMapOvr>
    <a:masterClrMapping/>
  </p:clrMapOvr>
  <mc:AlternateContent xmlns:mc="http://schemas.openxmlformats.org/markup-compatibility/2006" xmlns:p14="http://schemas.microsoft.com/office/powerpoint/2010/main">
    <mc:Choice Requires="p14">
      <p:transition spd="slow" p14:dur="2000" advTm="4349"/>
    </mc:Choice>
    <mc:Fallback xmlns="">
      <p:transition spd="slow" advTm="43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679DE-63F4-7FDF-996D-91A5ED203A94}"/>
              </a:ext>
            </a:extLst>
          </p:cNvPr>
          <p:cNvSpPr>
            <a:spLocks noGrp="1"/>
          </p:cNvSpPr>
          <p:nvPr>
            <p:ph type="title"/>
          </p:nvPr>
        </p:nvSpPr>
        <p:spPr>
          <a:xfrm>
            <a:off x="531450" y="333680"/>
            <a:ext cx="10515600" cy="1115434"/>
          </a:xfrm>
        </p:spPr>
        <p:txBody>
          <a:bodyPr/>
          <a:lstStyle/>
          <a:p>
            <a:r>
              <a:rPr lang="fr-CA" dirty="0" err="1"/>
              <a:t>University</a:t>
            </a:r>
            <a:r>
              <a:rPr lang="fr-CA" dirty="0"/>
              <a:t> of Ottawa </a:t>
            </a:r>
            <a:endParaRPr lang="en-CA" dirty="0"/>
          </a:p>
        </p:txBody>
      </p:sp>
      <p:sp>
        <p:nvSpPr>
          <p:cNvPr id="5" name="Slide Number Placeholder 4">
            <a:extLst>
              <a:ext uri="{FF2B5EF4-FFF2-40B4-BE49-F238E27FC236}">
                <a16:creationId xmlns:a16="http://schemas.microsoft.com/office/drawing/2014/main" id="{38022A4C-D9A3-8008-7C60-BBFA78ADE914}"/>
              </a:ext>
            </a:extLst>
          </p:cNvPr>
          <p:cNvSpPr>
            <a:spLocks noGrp="1"/>
          </p:cNvSpPr>
          <p:nvPr>
            <p:ph type="sldNum" sz="quarter" idx="29"/>
          </p:nvPr>
        </p:nvSpPr>
        <p:spPr/>
        <p:txBody>
          <a:bodyPr/>
          <a:lstStyle/>
          <a:p>
            <a:fld id="{47FEACEE-25B4-4A2D-B147-27296E36371D}" type="slidenum">
              <a:rPr lang="en-US" altLang="zh-CN" smtClean="0"/>
              <a:pPr/>
              <a:t>4</a:t>
            </a:fld>
            <a:endParaRPr lang="en-US" altLang="zh-CN" dirty="0"/>
          </a:p>
        </p:txBody>
      </p:sp>
      <p:sp>
        <p:nvSpPr>
          <p:cNvPr id="8" name="Hexagon 7">
            <a:extLst>
              <a:ext uri="{FF2B5EF4-FFF2-40B4-BE49-F238E27FC236}">
                <a16:creationId xmlns:a16="http://schemas.microsoft.com/office/drawing/2014/main" id="{D5A5EB09-2B7C-46E6-45CD-A8CD5C777B9C}"/>
              </a:ext>
            </a:extLst>
          </p:cNvPr>
          <p:cNvSpPr/>
          <p:nvPr/>
        </p:nvSpPr>
        <p:spPr>
          <a:xfrm rot="5400000">
            <a:off x="507071" y="1665314"/>
            <a:ext cx="2578055" cy="2370790"/>
          </a:xfrm>
          <a:prstGeom prst="hexagon">
            <a:avLst/>
          </a:prstGeom>
          <a:solidFill>
            <a:schemeClr val="accent4">
              <a:lumMod val="40000"/>
              <a:lumOff val="60000"/>
            </a:schemeClr>
          </a:solidFill>
          <a:ln>
            <a:solidFill>
              <a:schemeClr val="accent4">
                <a:lumMod val="40000"/>
                <a:lumOff val="60000"/>
              </a:schemeClr>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CA" b="1" dirty="0"/>
          </a:p>
        </p:txBody>
      </p:sp>
      <p:sp>
        <p:nvSpPr>
          <p:cNvPr id="9" name="TextBox 8" descr="Bilingual (English-French) public research university&#10;">
            <a:extLst>
              <a:ext uri="{FF2B5EF4-FFF2-40B4-BE49-F238E27FC236}">
                <a16:creationId xmlns:a16="http://schemas.microsoft.com/office/drawing/2014/main" id="{9C372B05-87C5-4227-53DD-9E543F6178E3}"/>
              </a:ext>
            </a:extLst>
          </p:cNvPr>
          <p:cNvSpPr txBox="1"/>
          <p:nvPr/>
        </p:nvSpPr>
        <p:spPr>
          <a:xfrm>
            <a:off x="737545" y="2176114"/>
            <a:ext cx="2117106" cy="1477328"/>
          </a:xfrm>
          <a:prstGeom prst="rect">
            <a:avLst/>
          </a:prstGeom>
        </p:spPr>
        <p:txBody>
          <a:bodyPr wrap="square" rtlCol="0">
            <a:spAutoFit/>
          </a:bodyPr>
          <a:lstStyle/>
          <a:p>
            <a:pPr marL="0" indent="0" algn="ctr">
              <a:lnSpc>
                <a:spcPct val="100000"/>
              </a:lnSpc>
              <a:spcBef>
                <a:spcPts val="0"/>
              </a:spcBef>
              <a:buFontTx/>
              <a:buNone/>
            </a:pPr>
            <a:r>
              <a:rPr lang="fr-CA" b="1" dirty="0" err="1">
                <a:solidFill>
                  <a:schemeClr val="accent6"/>
                </a:solidFill>
                <a:latin typeface="Posterama" panose="020B0504020200020000" pitchFamily="34" charset="0"/>
                <a:ea typeface="微软雅黑"/>
                <a:cs typeface="Posterama" panose="020B0504020200020000" pitchFamily="34" charset="0"/>
              </a:rPr>
              <a:t>Bilingual</a:t>
            </a:r>
            <a:r>
              <a:rPr lang="fr-CA" b="1" dirty="0">
                <a:solidFill>
                  <a:schemeClr val="accent6"/>
                </a:solidFill>
                <a:latin typeface="Posterama" panose="020B0504020200020000" pitchFamily="34" charset="0"/>
                <a:ea typeface="微软雅黑"/>
                <a:cs typeface="Posterama" panose="020B0504020200020000" pitchFamily="34" charset="0"/>
              </a:rPr>
              <a:t> (English-French) </a:t>
            </a:r>
          </a:p>
          <a:p>
            <a:pPr marL="0" indent="0" algn="ctr">
              <a:lnSpc>
                <a:spcPct val="100000"/>
              </a:lnSpc>
              <a:spcBef>
                <a:spcPts val="0"/>
              </a:spcBef>
              <a:buFontTx/>
              <a:buNone/>
            </a:pPr>
            <a:r>
              <a:rPr lang="fr-CA" b="1" dirty="0">
                <a:solidFill>
                  <a:schemeClr val="accent6"/>
                </a:solidFill>
                <a:latin typeface="Posterama" panose="020B0504020200020000" pitchFamily="34" charset="0"/>
                <a:ea typeface="微软雅黑"/>
                <a:cs typeface="Posterama" panose="020B0504020200020000" pitchFamily="34" charset="0"/>
              </a:rPr>
              <a:t>public </a:t>
            </a:r>
            <a:r>
              <a:rPr lang="fr-CA" b="1" dirty="0" err="1">
                <a:solidFill>
                  <a:schemeClr val="accent6"/>
                </a:solidFill>
                <a:latin typeface="Posterama" panose="020B0504020200020000" pitchFamily="34" charset="0"/>
                <a:ea typeface="微软雅黑"/>
                <a:cs typeface="Posterama" panose="020B0504020200020000" pitchFamily="34" charset="0"/>
              </a:rPr>
              <a:t>research</a:t>
            </a:r>
            <a:r>
              <a:rPr lang="fr-CA" b="1" dirty="0">
                <a:solidFill>
                  <a:schemeClr val="accent6"/>
                </a:solidFill>
                <a:latin typeface="Posterama" panose="020B0504020200020000" pitchFamily="34" charset="0"/>
                <a:ea typeface="微软雅黑"/>
                <a:cs typeface="Posterama" panose="020B0504020200020000" pitchFamily="34" charset="0"/>
              </a:rPr>
              <a:t> </a:t>
            </a:r>
            <a:r>
              <a:rPr lang="fr-CA" b="1" dirty="0" err="1">
                <a:solidFill>
                  <a:schemeClr val="accent6"/>
                </a:solidFill>
                <a:latin typeface="Posterama" panose="020B0504020200020000" pitchFamily="34" charset="0"/>
                <a:ea typeface="微软雅黑"/>
                <a:cs typeface="Posterama" panose="020B0504020200020000" pitchFamily="34" charset="0"/>
              </a:rPr>
              <a:t>university</a:t>
            </a:r>
            <a:r>
              <a:rPr lang="fr-CA" b="1" dirty="0">
                <a:solidFill>
                  <a:schemeClr val="accent6"/>
                </a:solidFill>
                <a:latin typeface="Posterama" panose="020B0504020200020000" pitchFamily="34" charset="0"/>
                <a:ea typeface="微软雅黑"/>
                <a:cs typeface="Posterama" panose="020B0504020200020000" pitchFamily="34" charset="0"/>
              </a:rPr>
              <a:t> in Canada</a:t>
            </a:r>
            <a:endParaRPr lang="en-CA" sz="1800" b="1" dirty="0">
              <a:solidFill>
                <a:schemeClr val="accent6"/>
              </a:solidFill>
              <a:latin typeface="Posterama" panose="020B0504020200020000" pitchFamily="34" charset="0"/>
              <a:ea typeface="微软雅黑"/>
              <a:cs typeface="Posterama" panose="020B0504020200020000" pitchFamily="34" charset="0"/>
            </a:endParaRPr>
          </a:p>
        </p:txBody>
      </p:sp>
      <p:pic>
        <p:nvPicPr>
          <p:cNvPr id="6" name="Audio 5">
            <a:hlinkClick r:id="" action="ppaction://media"/>
            <a:extLst>
              <a:ext uri="{FF2B5EF4-FFF2-40B4-BE49-F238E27FC236}">
                <a16:creationId xmlns:a16="http://schemas.microsoft.com/office/drawing/2014/main" id="{FD7E961A-45DF-036A-ACC2-9FD9501A45D2}"/>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826027" y="5371782"/>
            <a:ext cx="2057400" cy="2057400"/>
          </a:xfrm>
          <a:prstGeom prst="ellipse">
            <a:avLst/>
          </a:prstGeom>
        </p:spPr>
      </p:pic>
    </p:spTree>
    <p:extLst>
      <p:ext uri="{BB962C8B-B14F-4D97-AF65-F5344CB8AC3E}">
        <p14:creationId xmlns:p14="http://schemas.microsoft.com/office/powerpoint/2010/main" val="896979718"/>
      </p:ext>
    </p:extLst>
  </p:cSld>
  <p:clrMapOvr>
    <a:masterClrMapping/>
  </p:clrMapOvr>
  <mc:AlternateContent xmlns:mc="http://schemas.openxmlformats.org/markup-compatibility/2006" xmlns:p14="http://schemas.microsoft.com/office/powerpoint/2010/main">
    <mc:Choice Requires="p14">
      <p:transition spd="slow" p14:dur="2000" advTm="10780"/>
    </mc:Choice>
    <mc:Fallback xmlns="">
      <p:transition spd="slow" advTm="107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679DE-63F4-7FDF-996D-91A5ED203A94}"/>
              </a:ext>
            </a:extLst>
          </p:cNvPr>
          <p:cNvSpPr>
            <a:spLocks noGrp="1"/>
          </p:cNvSpPr>
          <p:nvPr>
            <p:ph type="title"/>
          </p:nvPr>
        </p:nvSpPr>
        <p:spPr>
          <a:xfrm>
            <a:off x="531450" y="333680"/>
            <a:ext cx="10515600" cy="1115434"/>
          </a:xfrm>
        </p:spPr>
        <p:txBody>
          <a:bodyPr/>
          <a:lstStyle/>
          <a:p>
            <a:r>
              <a:rPr lang="fr-CA" dirty="0" err="1"/>
              <a:t>University</a:t>
            </a:r>
            <a:r>
              <a:rPr lang="fr-CA" dirty="0"/>
              <a:t> of Ottawa</a:t>
            </a:r>
            <a:endParaRPr lang="en-CA" dirty="0"/>
          </a:p>
        </p:txBody>
      </p:sp>
      <p:sp>
        <p:nvSpPr>
          <p:cNvPr id="5" name="Slide Number Placeholder 4">
            <a:extLst>
              <a:ext uri="{FF2B5EF4-FFF2-40B4-BE49-F238E27FC236}">
                <a16:creationId xmlns:a16="http://schemas.microsoft.com/office/drawing/2014/main" id="{38022A4C-D9A3-8008-7C60-BBFA78ADE914}"/>
              </a:ext>
            </a:extLst>
          </p:cNvPr>
          <p:cNvSpPr>
            <a:spLocks noGrp="1"/>
          </p:cNvSpPr>
          <p:nvPr>
            <p:ph type="sldNum" sz="quarter" idx="29"/>
          </p:nvPr>
        </p:nvSpPr>
        <p:spPr/>
        <p:txBody>
          <a:bodyPr/>
          <a:lstStyle/>
          <a:p>
            <a:fld id="{47FEACEE-25B4-4A2D-B147-27296E36371D}" type="slidenum">
              <a:rPr lang="en-US" altLang="zh-CN" smtClean="0"/>
              <a:pPr/>
              <a:t>5</a:t>
            </a:fld>
            <a:endParaRPr lang="en-US" altLang="zh-CN" dirty="0"/>
          </a:p>
        </p:txBody>
      </p:sp>
      <p:sp>
        <p:nvSpPr>
          <p:cNvPr id="8" name="Hexagon 7">
            <a:extLst>
              <a:ext uri="{FF2B5EF4-FFF2-40B4-BE49-F238E27FC236}">
                <a16:creationId xmlns:a16="http://schemas.microsoft.com/office/drawing/2014/main" id="{D5A5EB09-2B7C-46E6-45CD-A8CD5C777B9C}"/>
              </a:ext>
            </a:extLst>
          </p:cNvPr>
          <p:cNvSpPr/>
          <p:nvPr/>
        </p:nvSpPr>
        <p:spPr>
          <a:xfrm rot="5400000">
            <a:off x="507071" y="1665314"/>
            <a:ext cx="2578055" cy="2370790"/>
          </a:xfrm>
          <a:prstGeom prst="hexagon">
            <a:avLst/>
          </a:prstGeom>
          <a:solidFill>
            <a:schemeClr val="accent4">
              <a:lumMod val="40000"/>
              <a:lumOff val="60000"/>
            </a:schemeClr>
          </a:solidFill>
          <a:ln>
            <a:solidFill>
              <a:schemeClr val="accent4">
                <a:lumMod val="40000"/>
                <a:lumOff val="60000"/>
              </a:schemeClr>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CA" b="1" dirty="0"/>
          </a:p>
        </p:txBody>
      </p:sp>
      <p:sp>
        <p:nvSpPr>
          <p:cNvPr id="10" name="Hexagon 9">
            <a:extLst>
              <a:ext uri="{FF2B5EF4-FFF2-40B4-BE49-F238E27FC236}">
                <a16:creationId xmlns:a16="http://schemas.microsoft.com/office/drawing/2014/main" id="{57C1AD50-0B29-7821-6F26-DB2B7B527DE6}"/>
              </a:ext>
            </a:extLst>
          </p:cNvPr>
          <p:cNvSpPr/>
          <p:nvPr/>
        </p:nvSpPr>
        <p:spPr>
          <a:xfrm rot="5400000">
            <a:off x="3154810" y="1665313"/>
            <a:ext cx="2578055" cy="2370790"/>
          </a:xfrm>
          <a:prstGeom prst="hexagon">
            <a:avLst/>
          </a:prstGeom>
          <a:solidFill>
            <a:schemeClr val="accent4">
              <a:lumMod val="40000"/>
              <a:lumOff val="60000"/>
            </a:schemeClr>
          </a:solidFill>
          <a:ln>
            <a:solidFill>
              <a:schemeClr val="accent4">
                <a:lumMod val="40000"/>
                <a:lumOff val="60000"/>
              </a:schemeClr>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CA" b="1" dirty="0"/>
          </a:p>
        </p:txBody>
      </p:sp>
      <p:sp>
        <p:nvSpPr>
          <p:cNvPr id="11" name="TextBox 10" descr="Over 550 programs">
            <a:extLst>
              <a:ext uri="{FF2B5EF4-FFF2-40B4-BE49-F238E27FC236}">
                <a16:creationId xmlns:a16="http://schemas.microsoft.com/office/drawing/2014/main" id="{942F752A-C646-7CFB-81D3-BA204CC352B1}"/>
              </a:ext>
            </a:extLst>
          </p:cNvPr>
          <p:cNvSpPr txBox="1"/>
          <p:nvPr/>
        </p:nvSpPr>
        <p:spPr>
          <a:xfrm>
            <a:off x="3446726" y="2527542"/>
            <a:ext cx="1994221" cy="646331"/>
          </a:xfrm>
          <a:prstGeom prst="rect">
            <a:avLst/>
          </a:prstGeom>
        </p:spPr>
        <p:txBody>
          <a:bodyPr wrap="square" rtlCol="0">
            <a:spAutoFit/>
          </a:bodyPr>
          <a:lstStyle/>
          <a:p>
            <a:pPr marL="0" indent="0" algn="ctr">
              <a:lnSpc>
                <a:spcPct val="100000"/>
              </a:lnSpc>
              <a:spcBef>
                <a:spcPts val="0"/>
              </a:spcBef>
              <a:buFontTx/>
              <a:buNone/>
            </a:pPr>
            <a:r>
              <a:rPr lang="fr-CA" b="1" dirty="0">
                <a:solidFill>
                  <a:schemeClr val="accent6"/>
                </a:solidFill>
                <a:latin typeface="Posterama" panose="020B0504020200020000" pitchFamily="34" charset="0"/>
                <a:ea typeface="微软雅黑"/>
                <a:cs typeface="Posterama" panose="020B0504020200020000" pitchFamily="34" charset="0"/>
              </a:rPr>
              <a:t>Over 550 programs</a:t>
            </a:r>
            <a:endParaRPr lang="en-CA" sz="1800" b="1" dirty="0">
              <a:solidFill>
                <a:schemeClr val="accent6"/>
              </a:solidFill>
              <a:latin typeface="Posterama" panose="020B0504020200020000" pitchFamily="34" charset="0"/>
              <a:ea typeface="微软雅黑"/>
              <a:cs typeface="Posterama" panose="020B0504020200020000" pitchFamily="34" charset="0"/>
            </a:endParaRPr>
          </a:p>
        </p:txBody>
      </p:sp>
      <p:sp>
        <p:nvSpPr>
          <p:cNvPr id="3" name="TextBox 2" descr="Bilingual (English-French) public research university&#10;">
            <a:extLst>
              <a:ext uri="{FF2B5EF4-FFF2-40B4-BE49-F238E27FC236}">
                <a16:creationId xmlns:a16="http://schemas.microsoft.com/office/drawing/2014/main" id="{C18D89CD-0CE6-9C70-3BA6-53B2B8A69651}"/>
              </a:ext>
            </a:extLst>
          </p:cNvPr>
          <p:cNvSpPr txBox="1"/>
          <p:nvPr/>
        </p:nvSpPr>
        <p:spPr>
          <a:xfrm>
            <a:off x="737545" y="2176114"/>
            <a:ext cx="2117106" cy="1477328"/>
          </a:xfrm>
          <a:prstGeom prst="rect">
            <a:avLst/>
          </a:prstGeom>
        </p:spPr>
        <p:txBody>
          <a:bodyPr wrap="square" rtlCol="0">
            <a:spAutoFit/>
          </a:bodyPr>
          <a:lstStyle/>
          <a:p>
            <a:pPr marL="0" indent="0" algn="ctr">
              <a:lnSpc>
                <a:spcPct val="100000"/>
              </a:lnSpc>
              <a:spcBef>
                <a:spcPts val="0"/>
              </a:spcBef>
              <a:buFontTx/>
              <a:buNone/>
            </a:pPr>
            <a:r>
              <a:rPr lang="fr-CA" b="1" dirty="0" err="1">
                <a:solidFill>
                  <a:schemeClr val="accent6"/>
                </a:solidFill>
                <a:latin typeface="Posterama" panose="020B0504020200020000" pitchFamily="34" charset="0"/>
                <a:ea typeface="微软雅黑"/>
                <a:cs typeface="Posterama" panose="020B0504020200020000" pitchFamily="34" charset="0"/>
              </a:rPr>
              <a:t>Bilingual</a:t>
            </a:r>
            <a:r>
              <a:rPr lang="fr-CA" b="1" dirty="0">
                <a:solidFill>
                  <a:schemeClr val="accent6"/>
                </a:solidFill>
                <a:latin typeface="Posterama" panose="020B0504020200020000" pitchFamily="34" charset="0"/>
                <a:ea typeface="微软雅黑"/>
                <a:cs typeface="Posterama" panose="020B0504020200020000" pitchFamily="34" charset="0"/>
              </a:rPr>
              <a:t> (English-French) </a:t>
            </a:r>
          </a:p>
          <a:p>
            <a:pPr marL="0" indent="0" algn="ctr">
              <a:lnSpc>
                <a:spcPct val="100000"/>
              </a:lnSpc>
              <a:spcBef>
                <a:spcPts val="0"/>
              </a:spcBef>
              <a:buFontTx/>
              <a:buNone/>
            </a:pPr>
            <a:r>
              <a:rPr lang="fr-CA" b="1" dirty="0">
                <a:solidFill>
                  <a:schemeClr val="accent6"/>
                </a:solidFill>
                <a:latin typeface="Posterama" panose="020B0504020200020000" pitchFamily="34" charset="0"/>
                <a:ea typeface="微软雅黑"/>
                <a:cs typeface="Posterama" panose="020B0504020200020000" pitchFamily="34" charset="0"/>
              </a:rPr>
              <a:t>public </a:t>
            </a:r>
            <a:r>
              <a:rPr lang="fr-CA" b="1" dirty="0" err="1">
                <a:solidFill>
                  <a:schemeClr val="accent6"/>
                </a:solidFill>
                <a:latin typeface="Posterama" panose="020B0504020200020000" pitchFamily="34" charset="0"/>
                <a:ea typeface="微软雅黑"/>
                <a:cs typeface="Posterama" panose="020B0504020200020000" pitchFamily="34" charset="0"/>
              </a:rPr>
              <a:t>research</a:t>
            </a:r>
            <a:r>
              <a:rPr lang="fr-CA" b="1" dirty="0">
                <a:solidFill>
                  <a:schemeClr val="accent6"/>
                </a:solidFill>
                <a:latin typeface="Posterama" panose="020B0504020200020000" pitchFamily="34" charset="0"/>
                <a:ea typeface="微软雅黑"/>
                <a:cs typeface="Posterama" panose="020B0504020200020000" pitchFamily="34" charset="0"/>
              </a:rPr>
              <a:t> </a:t>
            </a:r>
            <a:r>
              <a:rPr lang="fr-CA" b="1" dirty="0" err="1">
                <a:solidFill>
                  <a:schemeClr val="accent6"/>
                </a:solidFill>
                <a:latin typeface="Posterama" panose="020B0504020200020000" pitchFamily="34" charset="0"/>
                <a:ea typeface="微软雅黑"/>
                <a:cs typeface="Posterama" panose="020B0504020200020000" pitchFamily="34" charset="0"/>
              </a:rPr>
              <a:t>university</a:t>
            </a:r>
            <a:r>
              <a:rPr lang="fr-CA" b="1" dirty="0">
                <a:solidFill>
                  <a:schemeClr val="accent6"/>
                </a:solidFill>
                <a:latin typeface="Posterama" panose="020B0504020200020000" pitchFamily="34" charset="0"/>
                <a:ea typeface="微软雅黑"/>
                <a:cs typeface="Posterama" panose="020B0504020200020000" pitchFamily="34" charset="0"/>
              </a:rPr>
              <a:t> in Canada</a:t>
            </a:r>
            <a:endParaRPr lang="en-CA" sz="1800" b="1" dirty="0">
              <a:solidFill>
                <a:schemeClr val="accent6"/>
              </a:solidFill>
              <a:latin typeface="Posterama" panose="020B0504020200020000" pitchFamily="34" charset="0"/>
              <a:ea typeface="微软雅黑"/>
              <a:cs typeface="Posterama" panose="020B0504020200020000" pitchFamily="34" charset="0"/>
            </a:endParaRPr>
          </a:p>
        </p:txBody>
      </p:sp>
      <p:pic>
        <p:nvPicPr>
          <p:cNvPr id="7" name="Audio 6">
            <a:hlinkClick r:id="" action="ppaction://media"/>
            <a:extLst>
              <a:ext uri="{FF2B5EF4-FFF2-40B4-BE49-F238E27FC236}">
                <a16:creationId xmlns:a16="http://schemas.microsoft.com/office/drawing/2014/main" id="{24391E96-6FB9-981D-BCF6-23F0A1634F4A}"/>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840095" y="5371782"/>
            <a:ext cx="2057400" cy="2057400"/>
          </a:xfrm>
          <a:prstGeom prst="ellipse">
            <a:avLst/>
          </a:prstGeom>
        </p:spPr>
      </p:pic>
    </p:spTree>
    <p:extLst>
      <p:ext uri="{BB962C8B-B14F-4D97-AF65-F5344CB8AC3E}">
        <p14:creationId xmlns:p14="http://schemas.microsoft.com/office/powerpoint/2010/main" val="2000617094"/>
      </p:ext>
    </p:extLst>
  </p:cSld>
  <p:clrMapOvr>
    <a:masterClrMapping/>
  </p:clrMapOvr>
  <mc:AlternateContent xmlns:mc="http://schemas.openxmlformats.org/markup-compatibility/2006" xmlns:p14="http://schemas.microsoft.com/office/powerpoint/2010/main">
    <mc:Choice Requires="p14">
      <p:transition spd="slow" p14:dur="2000" advTm="7536"/>
    </mc:Choice>
    <mc:Fallback xmlns="">
      <p:transition spd="slow" advTm="75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679DE-63F4-7FDF-996D-91A5ED203A94}"/>
              </a:ext>
            </a:extLst>
          </p:cNvPr>
          <p:cNvSpPr>
            <a:spLocks noGrp="1"/>
          </p:cNvSpPr>
          <p:nvPr>
            <p:ph type="title"/>
          </p:nvPr>
        </p:nvSpPr>
        <p:spPr>
          <a:xfrm>
            <a:off x="531450" y="333680"/>
            <a:ext cx="10515600" cy="1115434"/>
          </a:xfrm>
        </p:spPr>
        <p:txBody>
          <a:bodyPr/>
          <a:lstStyle/>
          <a:p>
            <a:r>
              <a:rPr lang="fr-CA" dirty="0" err="1"/>
              <a:t>University</a:t>
            </a:r>
            <a:r>
              <a:rPr lang="fr-CA" dirty="0"/>
              <a:t> of Ottawa</a:t>
            </a:r>
            <a:endParaRPr lang="en-CA" dirty="0"/>
          </a:p>
        </p:txBody>
      </p:sp>
      <p:sp>
        <p:nvSpPr>
          <p:cNvPr id="5" name="Slide Number Placeholder 4">
            <a:extLst>
              <a:ext uri="{FF2B5EF4-FFF2-40B4-BE49-F238E27FC236}">
                <a16:creationId xmlns:a16="http://schemas.microsoft.com/office/drawing/2014/main" id="{38022A4C-D9A3-8008-7C60-BBFA78ADE914}"/>
              </a:ext>
            </a:extLst>
          </p:cNvPr>
          <p:cNvSpPr>
            <a:spLocks noGrp="1"/>
          </p:cNvSpPr>
          <p:nvPr>
            <p:ph type="sldNum" sz="quarter" idx="29"/>
          </p:nvPr>
        </p:nvSpPr>
        <p:spPr/>
        <p:txBody>
          <a:bodyPr/>
          <a:lstStyle/>
          <a:p>
            <a:fld id="{47FEACEE-25B4-4A2D-B147-27296E36371D}" type="slidenum">
              <a:rPr lang="en-US" altLang="zh-CN" smtClean="0"/>
              <a:pPr/>
              <a:t>6</a:t>
            </a:fld>
            <a:endParaRPr lang="en-US" altLang="zh-CN" dirty="0"/>
          </a:p>
        </p:txBody>
      </p:sp>
      <p:sp>
        <p:nvSpPr>
          <p:cNvPr id="8" name="Hexagon 7">
            <a:extLst>
              <a:ext uri="{FF2B5EF4-FFF2-40B4-BE49-F238E27FC236}">
                <a16:creationId xmlns:a16="http://schemas.microsoft.com/office/drawing/2014/main" id="{D5A5EB09-2B7C-46E6-45CD-A8CD5C777B9C}"/>
              </a:ext>
            </a:extLst>
          </p:cNvPr>
          <p:cNvSpPr/>
          <p:nvPr/>
        </p:nvSpPr>
        <p:spPr>
          <a:xfrm rot="5400000">
            <a:off x="507071" y="1665314"/>
            <a:ext cx="2578055" cy="2370790"/>
          </a:xfrm>
          <a:prstGeom prst="hexagon">
            <a:avLst/>
          </a:prstGeom>
          <a:solidFill>
            <a:schemeClr val="accent4">
              <a:lumMod val="40000"/>
              <a:lumOff val="60000"/>
            </a:schemeClr>
          </a:solidFill>
          <a:ln>
            <a:solidFill>
              <a:schemeClr val="accent4">
                <a:lumMod val="40000"/>
                <a:lumOff val="60000"/>
              </a:schemeClr>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CA" b="1" dirty="0"/>
          </a:p>
        </p:txBody>
      </p:sp>
      <p:sp>
        <p:nvSpPr>
          <p:cNvPr id="10" name="Hexagon 9" descr="Over 550 programs">
            <a:extLst>
              <a:ext uri="{FF2B5EF4-FFF2-40B4-BE49-F238E27FC236}">
                <a16:creationId xmlns:a16="http://schemas.microsoft.com/office/drawing/2014/main" id="{57C1AD50-0B29-7821-6F26-DB2B7B527DE6}"/>
              </a:ext>
            </a:extLst>
          </p:cNvPr>
          <p:cNvSpPr/>
          <p:nvPr/>
        </p:nvSpPr>
        <p:spPr>
          <a:xfrm rot="5400000">
            <a:off x="3154810" y="1665313"/>
            <a:ext cx="2578055" cy="2370790"/>
          </a:xfrm>
          <a:prstGeom prst="hexagon">
            <a:avLst/>
          </a:prstGeom>
          <a:solidFill>
            <a:schemeClr val="accent4">
              <a:lumMod val="40000"/>
              <a:lumOff val="60000"/>
            </a:schemeClr>
          </a:solidFill>
          <a:ln>
            <a:solidFill>
              <a:schemeClr val="accent4">
                <a:lumMod val="40000"/>
                <a:lumOff val="60000"/>
              </a:schemeClr>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CA" b="1" dirty="0"/>
          </a:p>
        </p:txBody>
      </p:sp>
      <p:sp>
        <p:nvSpPr>
          <p:cNvPr id="11" name="TextBox 10" descr="Over 550 programs">
            <a:extLst>
              <a:ext uri="{FF2B5EF4-FFF2-40B4-BE49-F238E27FC236}">
                <a16:creationId xmlns:a16="http://schemas.microsoft.com/office/drawing/2014/main" id="{942F752A-C646-7CFB-81D3-BA204CC352B1}"/>
              </a:ext>
            </a:extLst>
          </p:cNvPr>
          <p:cNvSpPr txBox="1"/>
          <p:nvPr/>
        </p:nvSpPr>
        <p:spPr>
          <a:xfrm>
            <a:off x="3446726" y="2527542"/>
            <a:ext cx="1994221" cy="646331"/>
          </a:xfrm>
          <a:prstGeom prst="rect">
            <a:avLst/>
          </a:prstGeom>
        </p:spPr>
        <p:txBody>
          <a:bodyPr wrap="square" rtlCol="0">
            <a:spAutoFit/>
          </a:bodyPr>
          <a:lstStyle/>
          <a:p>
            <a:pPr marL="0" indent="0" algn="ctr">
              <a:lnSpc>
                <a:spcPct val="100000"/>
              </a:lnSpc>
              <a:spcBef>
                <a:spcPts val="0"/>
              </a:spcBef>
              <a:buFontTx/>
              <a:buNone/>
            </a:pPr>
            <a:r>
              <a:rPr lang="fr-CA" b="1" dirty="0">
                <a:solidFill>
                  <a:schemeClr val="accent6"/>
                </a:solidFill>
                <a:latin typeface="Posterama" panose="020B0504020200020000" pitchFamily="34" charset="0"/>
                <a:ea typeface="微软雅黑"/>
                <a:cs typeface="Posterama" panose="020B0504020200020000" pitchFamily="34" charset="0"/>
              </a:rPr>
              <a:t>Over 550 programs</a:t>
            </a:r>
            <a:endParaRPr lang="en-CA" sz="1800" b="1" dirty="0">
              <a:solidFill>
                <a:schemeClr val="accent6"/>
              </a:solidFill>
              <a:latin typeface="Posterama" panose="020B0504020200020000" pitchFamily="34" charset="0"/>
              <a:ea typeface="微软雅黑"/>
              <a:cs typeface="Posterama" panose="020B0504020200020000" pitchFamily="34" charset="0"/>
            </a:endParaRPr>
          </a:p>
        </p:txBody>
      </p:sp>
      <p:sp>
        <p:nvSpPr>
          <p:cNvPr id="12" name="Hexagon 11">
            <a:extLst>
              <a:ext uri="{FF2B5EF4-FFF2-40B4-BE49-F238E27FC236}">
                <a16:creationId xmlns:a16="http://schemas.microsoft.com/office/drawing/2014/main" id="{FAB18C46-D0B4-75DD-4AE6-AA1D3971AA33}"/>
              </a:ext>
            </a:extLst>
          </p:cNvPr>
          <p:cNvSpPr/>
          <p:nvPr/>
        </p:nvSpPr>
        <p:spPr>
          <a:xfrm rot="5400000">
            <a:off x="4500224" y="3859373"/>
            <a:ext cx="2578055" cy="2370790"/>
          </a:xfrm>
          <a:prstGeom prst="hexagon">
            <a:avLst/>
          </a:prstGeom>
          <a:solidFill>
            <a:srgbClr val="D6E0EB"/>
          </a:solidFill>
          <a:ln>
            <a:solidFill>
              <a:srgbClr val="D6E0EB"/>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CA" b="1" dirty="0"/>
          </a:p>
        </p:txBody>
      </p:sp>
      <p:sp>
        <p:nvSpPr>
          <p:cNvPr id="13" name="TextBox 12" descr="48,000 students&#10;">
            <a:extLst>
              <a:ext uri="{FF2B5EF4-FFF2-40B4-BE49-F238E27FC236}">
                <a16:creationId xmlns:a16="http://schemas.microsoft.com/office/drawing/2014/main" id="{E8633847-AC09-C2AB-3275-49F5BF6DF860}"/>
              </a:ext>
            </a:extLst>
          </p:cNvPr>
          <p:cNvSpPr txBox="1"/>
          <p:nvPr/>
        </p:nvSpPr>
        <p:spPr>
          <a:xfrm>
            <a:off x="4792140" y="4640354"/>
            <a:ext cx="1994221" cy="830997"/>
          </a:xfrm>
          <a:prstGeom prst="rect">
            <a:avLst/>
          </a:prstGeom>
        </p:spPr>
        <p:txBody>
          <a:bodyPr wrap="square" rtlCol="0">
            <a:spAutoFit/>
          </a:bodyPr>
          <a:lstStyle/>
          <a:p>
            <a:pPr marL="0" indent="0" algn="ctr">
              <a:lnSpc>
                <a:spcPct val="100000"/>
              </a:lnSpc>
              <a:spcBef>
                <a:spcPts val="0"/>
              </a:spcBef>
              <a:buFontTx/>
              <a:buNone/>
            </a:pPr>
            <a:r>
              <a:rPr lang="fr-CA" sz="2400" b="1" dirty="0">
                <a:solidFill>
                  <a:schemeClr val="accent6"/>
                </a:solidFill>
                <a:latin typeface="Posterama" panose="020B0504020200020000" pitchFamily="34" charset="0"/>
                <a:ea typeface="微软雅黑"/>
                <a:cs typeface="Posterama" panose="020B0504020200020000" pitchFamily="34" charset="0"/>
              </a:rPr>
              <a:t>48,000 </a:t>
            </a:r>
          </a:p>
          <a:p>
            <a:pPr marL="0" indent="0" algn="ctr">
              <a:lnSpc>
                <a:spcPct val="100000"/>
              </a:lnSpc>
              <a:spcBef>
                <a:spcPts val="0"/>
              </a:spcBef>
              <a:buFontTx/>
              <a:buNone/>
            </a:pPr>
            <a:r>
              <a:rPr lang="fr-CA" sz="2400" b="1" dirty="0" err="1">
                <a:solidFill>
                  <a:schemeClr val="accent6"/>
                </a:solidFill>
                <a:latin typeface="Posterama" panose="020B0504020200020000" pitchFamily="34" charset="0"/>
                <a:ea typeface="微软雅黑"/>
                <a:cs typeface="Posterama" panose="020B0504020200020000" pitchFamily="34" charset="0"/>
              </a:rPr>
              <a:t>students</a:t>
            </a:r>
            <a:endParaRPr lang="en-CA" sz="2400" b="1" dirty="0">
              <a:solidFill>
                <a:schemeClr val="accent6"/>
              </a:solidFill>
              <a:latin typeface="Posterama" panose="020B0504020200020000" pitchFamily="34" charset="0"/>
              <a:ea typeface="微软雅黑"/>
              <a:cs typeface="Posterama" panose="020B0504020200020000" pitchFamily="34" charset="0"/>
            </a:endParaRPr>
          </a:p>
        </p:txBody>
      </p:sp>
      <p:sp>
        <p:nvSpPr>
          <p:cNvPr id="3" name="TextBox 2" descr="Bilingual (English-French) public research university&#10;">
            <a:extLst>
              <a:ext uri="{FF2B5EF4-FFF2-40B4-BE49-F238E27FC236}">
                <a16:creationId xmlns:a16="http://schemas.microsoft.com/office/drawing/2014/main" id="{1D921690-8FAC-E83C-4AE2-9B1512DC7D02}"/>
              </a:ext>
            </a:extLst>
          </p:cNvPr>
          <p:cNvSpPr txBox="1"/>
          <p:nvPr/>
        </p:nvSpPr>
        <p:spPr>
          <a:xfrm>
            <a:off x="737545" y="2176114"/>
            <a:ext cx="2117106" cy="1477328"/>
          </a:xfrm>
          <a:prstGeom prst="rect">
            <a:avLst/>
          </a:prstGeom>
        </p:spPr>
        <p:txBody>
          <a:bodyPr wrap="square" rtlCol="0">
            <a:spAutoFit/>
          </a:bodyPr>
          <a:lstStyle/>
          <a:p>
            <a:pPr marL="0" indent="0" algn="ctr">
              <a:lnSpc>
                <a:spcPct val="100000"/>
              </a:lnSpc>
              <a:spcBef>
                <a:spcPts val="0"/>
              </a:spcBef>
              <a:buFontTx/>
              <a:buNone/>
            </a:pPr>
            <a:r>
              <a:rPr lang="fr-CA" b="1" dirty="0" err="1">
                <a:solidFill>
                  <a:schemeClr val="accent6"/>
                </a:solidFill>
                <a:latin typeface="Posterama" panose="020B0504020200020000" pitchFamily="34" charset="0"/>
                <a:ea typeface="微软雅黑"/>
                <a:cs typeface="Posterama" panose="020B0504020200020000" pitchFamily="34" charset="0"/>
              </a:rPr>
              <a:t>Bilingual</a:t>
            </a:r>
            <a:r>
              <a:rPr lang="fr-CA" b="1" dirty="0">
                <a:solidFill>
                  <a:schemeClr val="accent6"/>
                </a:solidFill>
                <a:latin typeface="Posterama" panose="020B0504020200020000" pitchFamily="34" charset="0"/>
                <a:ea typeface="微软雅黑"/>
                <a:cs typeface="Posterama" panose="020B0504020200020000" pitchFamily="34" charset="0"/>
              </a:rPr>
              <a:t> (English-French) </a:t>
            </a:r>
          </a:p>
          <a:p>
            <a:pPr marL="0" indent="0" algn="ctr">
              <a:lnSpc>
                <a:spcPct val="100000"/>
              </a:lnSpc>
              <a:spcBef>
                <a:spcPts val="0"/>
              </a:spcBef>
              <a:buFontTx/>
              <a:buNone/>
            </a:pPr>
            <a:r>
              <a:rPr lang="fr-CA" b="1" dirty="0">
                <a:solidFill>
                  <a:schemeClr val="accent6"/>
                </a:solidFill>
                <a:latin typeface="Posterama" panose="020B0504020200020000" pitchFamily="34" charset="0"/>
                <a:ea typeface="微软雅黑"/>
                <a:cs typeface="Posterama" panose="020B0504020200020000" pitchFamily="34" charset="0"/>
              </a:rPr>
              <a:t>public </a:t>
            </a:r>
            <a:r>
              <a:rPr lang="fr-CA" b="1" dirty="0" err="1">
                <a:solidFill>
                  <a:schemeClr val="accent6"/>
                </a:solidFill>
                <a:latin typeface="Posterama" panose="020B0504020200020000" pitchFamily="34" charset="0"/>
                <a:ea typeface="微软雅黑"/>
                <a:cs typeface="Posterama" panose="020B0504020200020000" pitchFamily="34" charset="0"/>
              </a:rPr>
              <a:t>research</a:t>
            </a:r>
            <a:r>
              <a:rPr lang="fr-CA" b="1" dirty="0">
                <a:solidFill>
                  <a:schemeClr val="accent6"/>
                </a:solidFill>
                <a:latin typeface="Posterama" panose="020B0504020200020000" pitchFamily="34" charset="0"/>
                <a:ea typeface="微软雅黑"/>
                <a:cs typeface="Posterama" panose="020B0504020200020000" pitchFamily="34" charset="0"/>
              </a:rPr>
              <a:t> </a:t>
            </a:r>
            <a:r>
              <a:rPr lang="fr-CA" b="1" dirty="0" err="1">
                <a:solidFill>
                  <a:schemeClr val="accent6"/>
                </a:solidFill>
                <a:latin typeface="Posterama" panose="020B0504020200020000" pitchFamily="34" charset="0"/>
                <a:ea typeface="微软雅黑"/>
                <a:cs typeface="Posterama" panose="020B0504020200020000" pitchFamily="34" charset="0"/>
              </a:rPr>
              <a:t>university</a:t>
            </a:r>
            <a:r>
              <a:rPr lang="fr-CA" b="1" dirty="0">
                <a:solidFill>
                  <a:schemeClr val="accent6"/>
                </a:solidFill>
                <a:latin typeface="Posterama" panose="020B0504020200020000" pitchFamily="34" charset="0"/>
                <a:ea typeface="微软雅黑"/>
                <a:cs typeface="Posterama" panose="020B0504020200020000" pitchFamily="34" charset="0"/>
              </a:rPr>
              <a:t> in Canada</a:t>
            </a:r>
            <a:endParaRPr lang="en-CA" sz="1800" b="1" dirty="0">
              <a:solidFill>
                <a:schemeClr val="accent6"/>
              </a:solidFill>
              <a:latin typeface="Posterama" panose="020B0504020200020000" pitchFamily="34" charset="0"/>
              <a:ea typeface="微软雅黑"/>
              <a:cs typeface="Posterama" panose="020B0504020200020000" pitchFamily="34" charset="0"/>
            </a:endParaRPr>
          </a:p>
        </p:txBody>
      </p:sp>
      <p:pic>
        <p:nvPicPr>
          <p:cNvPr id="9" name="Audio 8">
            <a:hlinkClick r:id="" action="ppaction://media"/>
            <a:extLst>
              <a:ext uri="{FF2B5EF4-FFF2-40B4-BE49-F238E27FC236}">
                <a16:creationId xmlns:a16="http://schemas.microsoft.com/office/drawing/2014/main" id="{5575A538-0907-A363-19D2-33616C69DC71}"/>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797891" y="5371782"/>
            <a:ext cx="2057400" cy="2057400"/>
          </a:xfrm>
          <a:prstGeom prst="ellipse">
            <a:avLst/>
          </a:prstGeom>
        </p:spPr>
      </p:pic>
    </p:spTree>
    <p:extLst>
      <p:ext uri="{BB962C8B-B14F-4D97-AF65-F5344CB8AC3E}">
        <p14:creationId xmlns:p14="http://schemas.microsoft.com/office/powerpoint/2010/main" val="3776336763"/>
      </p:ext>
    </p:extLst>
  </p:cSld>
  <p:clrMapOvr>
    <a:masterClrMapping/>
  </p:clrMapOvr>
  <mc:AlternateContent xmlns:mc="http://schemas.openxmlformats.org/markup-compatibility/2006" xmlns:p14="http://schemas.microsoft.com/office/powerpoint/2010/main">
    <mc:Choice Requires="p14">
      <p:transition spd="slow" p14:dur="2000" advTm="8357"/>
    </mc:Choice>
    <mc:Fallback xmlns="">
      <p:transition spd="slow" advTm="83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679DE-63F4-7FDF-996D-91A5ED203A94}"/>
              </a:ext>
            </a:extLst>
          </p:cNvPr>
          <p:cNvSpPr>
            <a:spLocks noGrp="1"/>
          </p:cNvSpPr>
          <p:nvPr>
            <p:ph type="title"/>
          </p:nvPr>
        </p:nvSpPr>
        <p:spPr>
          <a:xfrm>
            <a:off x="531450" y="333680"/>
            <a:ext cx="10515600" cy="1115434"/>
          </a:xfrm>
        </p:spPr>
        <p:txBody>
          <a:bodyPr/>
          <a:lstStyle/>
          <a:p>
            <a:r>
              <a:rPr lang="fr-CA" dirty="0" err="1"/>
              <a:t>University</a:t>
            </a:r>
            <a:r>
              <a:rPr lang="fr-CA" dirty="0"/>
              <a:t> of Ottawa</a:t>
            </a:r>
            <a:endParaRPr lang="en-CA" dirty="0"/>
          </a:p>
        </p:txBody>
      </p:sp>
      <p:sp>
        <p:nvSpPr>
          <p:cNvPr id="5" name="Slide Number Placeholder 4">
            <a:extLst>
              <a:ext uri="{FF2B5EF4-FFF2-40B4-BE49-F238E27FC236}">
                <a16:creationId xmlns:a16="http://schemas.microsoft.com/office/drawing/2014/main" id="{38022A4C-D9A3-8008-7C60-BBFA78ADE914}"/>
              </a:ext>
            </a:extLst>
          </p:cNvPr>
          <p:cNvSpPr>
            <a:spLocks noGrp="1"/>
          </p:cNvSpPr>
          <p:nvPr>
            <p:ph type="sldNum" sz="quarter" idx="29"/>
          </p:nvPr>
        </p:nvSpPr>
        <p:spPr/>
        <p:txBody>
          <a:bodyPr/>
          <a:lstStyle/>
          <a:p>
            <a:fld id="{47FEACEE-25B4-4A2D-B147-27296E36371D}" type="slidenum">
              <a:rPr lang="en-US" altLang="zh-CN" smtClean="0"/>
              <a:pPr/>
              <a:t>7</a:t>
            </a:fld>
            <a:endParaRPr lang="en-US" altLang="zh-CN" dirty="0"/>
          </a:p>
        </p:txBody>
      </p:sp>
      <p:sp>
        <p:nvSpPr>
          <p:cNvPr id="8" name="Hexagon 7">
            <a:extLst>
              <a:ext uri="{FF2B5EF4-FFF2-40B4-BE49-F238E27FC236}">
                <a16:creationId xmlns:a16="http://schemas.microsoft.com/office/drawing/2014/main" id="{D5A5EB09-2B7C-46E6-45CD-A8CD5C777B9C}"/>
              </a:ext>
            </a:extLst>
          </p:cNvPr>
          <p:cNvSpPr/>
          <p:nvPr/>
        </p:nvSpPr>
        <p:spPr>
          <a:xfrm rot="5400000">
            <a:off x="507071" y="1665314"/>
            <a:ext cx="2578055" cy="2370790"/>
          </a:xfrm>
          <a:prstGeom prst="hexagon">
            <a:avLst/>
          </a:prstGeom>
          <a:solidFill>
            <a:schemeClr val="accent4">
              <a:lumMod val="40000"/>
              <a:lumOff val="60000"/>
            </a:schemeClr>
          </a:solidFill>
          <a:ln>
            <a:solidFill>
              <a:schemeClr val="accent4">
                <a:lumMod val="40000"/>
                <a:lumOff val="60000"/>
              </a:schemeClr>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CA" b="1" dirty="0"/>
          </a:p>
        </p:txBody>
      </p:sp>
      <p:sp>
        <p:nvSpPr>
          <p:cNvPr id="10" name="Hexagon 9">
            <a:extLst>
              <a:ext uri="{FF2B5EF4-FFF2-40B4-BE49-F238E27FC236}">
                <a16:creationId xmlns:a16="http://schemas.microsoft.com/office/drawing/2014/main" id="{57C1AD50-0B29-7821-6F26-DB2B7B527DE6}"/>
              </a:ext>
            </a:extLst>
          </p:cNvPr>
          <p:cNvSpPr/>
          <p:nvPr/>
        </p:nvSpPr>
        <p:spPr>
          <a:xfrm rot="5400000">
            <a:off x="3154810" y="1665313"/>
            <a:ext cx="2578055" cy="2370790"/>
          </a:xfrm>
          <a:prstGeom prst="hexagon">
            <a:avLst/>
          </a:prstGeom>
          <a:solidFill>
            <a:schemeClr val="accent4">
              <a:lumMod val="40000"/>
              <a:lumOff val="60000"/>
            </a:schemeClr>
          </a:solidFill>
          <a:ln>
            <a:solidFill>
              <a:schemeClr val="accent4">
                <a:lumMod val="40000"/>
                <a:lumOff val="60000"/>
              </a:schemeClr>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CA" b="1" dirty="0"/>
          </a:p>
        </p:txBody>
      </p:sp>
      <p:sp>
        <p:nvSpPr>
          <p:cNvPr id="11" name="TextBox 10" descr="Over 550 programs">
            <a:extLst>
              <a:ext uri="{FF2B5EF4-FFF2-40B4-BE49-F238E27FC236}">
                <a16:creationId xmlns:a16="http://schemas.microsoft.com/office/drawing/2014/main" id="{942F752A-C646-7CFB-81D3-BA204CC352B1}"/>
              </a:ext>
            </a:extLst>
          </p:cNvPr>
          <p:cNvSpPr txBox="1"/>
          <p:nvPr/>
        </p:nvSpPr>
        <p:spPr>
          <a:xfrm>
            <a:off x="3446726" y="2527542"/>
            <a:ext cx="1994221" cy="646331"/>
          </a:xfrm>
          <a:prstGeom prst="rect">
            <a:avLst/>
          </a:prstGeom>
        </p:spPr>
        <p:txBody>
          <a:bodyPr wrap="square" rtlCol="0">
            <a:spAutoFit/>
          </a:bodyPr>
          <a:lstStyle/>
          <a:p>
            <a:pPr marL="0" indent="0" algn="ctr">
              <a:lnSpc>
                <a:spcPct val="100000"/>
              </a:lnSpc>
              <a:spcBef>
                <a:spcPts val="0"/>
              </a:spcBef>
              <a:buFontTx/>
              <a:buNone/>
            </a:pPr>
            <a:r>
              <a:rPr lang="fr-CA" b="1" dirty="0">
                <a:solidFill>
                  <a:schemeClr val="accent6"/>
                </a:solidFill>
                <a:latin typeface="Posterama" panose="020B0504020200020000" pitchFamily="34" charset="0"/>
                <a:ea typeface="微软雅黑"/>
                <a:cs typeface="Posterama" panose="020B0504020200020000" pitchFamily="34" charset="0"/>
              </a:rPr>
              <a:t>Over 550 programs</a:t>
            </a:r>
            <a:endParaRPr lang="en-CA" sz="1800" b="1" dirty="0">
              <a:solidFill>
                <a:schemeClr val="accent6"/>
              </a:solidFill>
              <a:latin typeface="Posterama" panose="020B0504020200020000" pitchFamily="34" charset="0"/>
              <a:ea typeface="微软雅黑"/>
              <a:cs typeface="Posterama" panose="020B0504020200020000" pitchFamily="34" charset="0"/>
            </a:endParaRPr>
          </a:p>
        </p:txBody>
      </p:sp>
      <p:sp>
        <p:nvSpPr>
          <p:cNvPr id="12" name="Hexagon 11">
            <a:extLst>
              <a:ext uri="{FF2B5EF4-FFF2-40B4-BE49-F238E27FC236}">
                <a16:creationId xmlns:a16="http://schemas.microsoft.com/office/drawing/2014/main" id="{FAB18C46-D0B4-75DD-4AE6-AA1D3971AA33}"/>
              </a:ext>
            </a:extLst>
          </p:cNvPr>
          <p:cNvSpPr/>
          <p:nvPr/>
        </p:nvSpPr>
        <p:spPr>
          <a:xfrm rot="5400000">
            <a:off x="4500224" y="3859373"/>
            <a:ext cx="2578055" cy="2370790"/>
          </a:xfrm>
          <a:prstGeom prst="hexagon">
            <a:avLst/>
          </a:prstGeom>
          <a:solidFill>
            <a:srgbClr val="D6E0EB"/>
          </a:solidFill>
          <a:ln>
            <a:solidFill>
              <a:srgbClr val="D6E0EB"/>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CA" b="1" dirty="0"/>
          </a:p>
        </p:txBody>
      </p:sp>
      <p:sp>
        <p:nvSpPr>
          <p:cNvPr id="13" name="TextBox 12" descr="48,000 students&#10;">
            <a:extLst>
              <a:ext uri="{FF2B5EF4-FFF2-40B4-BE49-F238E27FC236}">
                <a16:creationId xmlns:a16="http://schemas.microsoft.com/office/drawing/2014/main" id="{E8633847-AC09-C2AB-3275-49F5BF6DF860}"/>
              </a:ext>
            </a:extLst>
          </p:cNvPr>
          <p:cNvSpPr txBox="1"/>
          <p:nvPr/>
        </p:nvSpPr>
        <p:spPr>
          <a:xfrm>
            <a:off x="4792140" y="4640354"/>
            <a:ext cx="1994221" cy="830997"/>
          </a:xfrm>
          <a:prstGeom prst="rect">
            <a:avLst/>
          </a:prstGeom>
        </p:spPr>
        <p:txBody>
          <a:bodyPr wrap="square" rtlCol="0">
            <a:spAutoFit/>
          </a:bodyPr>
          <a:lstStyle/>
          <a:p>
            <a:pPr marL="0" indent="0" algn="ctr">
              <a:lnSpc>
                <a:spcPct val="100000"/>
              </a:lnSpc>
              <a:spcBef>
                <a:spcPts val="0"/>
              </a:spcBef>
              <a:buFontTx/>
              <a:buNone/>
            </a:pPr>
            <a:r>
              <a:rPr lang="fr-CA" sz="2400" b="1" dirty="0">
                <a:solidFill>
                  <a:schemeClr val="accent6"/>
                </a:solidFill>
                <a:latin typeface="Posterama" panose="020B0504020200020000" pitchFamily="34" charset="0"/>
                <a:ea typeface="微软雅黑"/>
                <a:cs typeface="Posterama" panose="020B0504020200020000" pitchFamily="34" charset="0"/>
              </a:rPr>
              <a:t>48,000 </a:t>
            </a:r>
          </a:p>
          <a:p>
            <a:pPr marL="0" indent="0" algn="ctr">
              <a:lnSpc>
                <a:spcPct val="100000"/>
              </a:lnSpc>
              <a:spcBef>
                <a:spcPts val="0"/>
              </a:spcBef>
              <a:buFontTx/>
              <a:buNone/>
            </a:pPr>
            <a:r>
              <a:rPr lang="fr-CA" sz="2400" b="1" dirty="0" err="1">
                <a:solidFill>
                  <a:schemeClr val="accent6"/>
                </a:solidFill>
                <a:latin typeface="Posterama" panose="020B0504020200020000" pitchFamily="34" charset="0"/>
                <a:ea typeface="微软雅黑"/>
                <a:cs typeface="Posterama" panose="020B0504020200020000" pitchFamily="34" charset="0"/>
              </a:rPr>
              <a:t>students</a:t>
            </a:r>
            <a:endParaRPr lang="en-CA" sz="2400" b="1" dirty="0">
              <a:solidFill>
                <a:schemeClr val="accent6"/>
              </a:solidFill>
              <a:latin typeface="Posterama" panose="020B0504020200020000" pitchFamily="34" charset="0"/>
              <a:ea typeface="微软雅黑"/>
              <a:cs typeface="Posterama" panose="020B0504020200020000" pitchFamily="34" charset="0"/>
            </a:endParaRPr>
          </a:p>
        </p:txBody>
      </p:sp>
      <p:sp>
        <p:nvSpPr>
          <p:cNvPr id="14" name="Hexagon 13">
            <a:extLst>
              <a:ext uri="{FF2B5EF4-FFF2-40B4-BE49-F238E27FC236}">
                <a16:creationId xmlns:a16="http://schemas.microsoft.com/office/drawing/2014/main" id="{41D2D849-C938-78C5-A977-AF57A711686B}"/>
              </a:ext>
            </a:extLst>
          </p:cNvPr>
          <p:cNvSpPr/>
          <p:nvPr/>
        </p:nvSpPr>
        <p:spPr>
          <a:xfrm rot="5400000">
            <a:off x="7147962" y="3883757"/>
            <a:ext cx="2578055" cy="2370790"/>
          </a:xfrm>
          <a:prstGeom prst="hexagon">
            <a:avLst/>
          </a:prstGeom>
          <a:solidFill>
            <a:srgbClr val="D6E0EB"/>
          </a:solidFill>
          <a:ln>
            <a:solidFill>
              <a:srgbClr val="D6E0EB"/>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CA" b="1" dirty="0"/>
          </a:p>
        </p:txBody>
      </p:sp>
      <p:sp>
        <p:nvSpPr>
          <p:cNvPr id="15" name="TextBox 14" descr="Language of study: 70% English, 30% French">
            <a:extLst>
              <a:ext uri="{FF2B5EF4-FFF2-40B4-BE49-F238E27FC236}">
                <a16:creationId xmlns:a16="http://schemas.microsoft.com/office/drawing/2014/main" id="{AA3B7B93-EEF3-9774-D357-90A80B93CBB9}"/>
              </a:ext>
            </a:extLst>
          </p:cNvPr>
          <p:cNvSpPr txBox="1"/>
          <p:nvPr/>
        </p:nvSpPr>
        <p:spPr>
          <a:xfrm>
            <a:off x="7251594" y="4516873"/>
            <a:ext cx="2326597" cy="1200329"/>
          </a:xfrm>
          <a:prstGeom prst="rect">
            <a:avLst/>
          </a:prstGeom>
        </p:spPr>
        <p:txBody>
          <a:bodyPr wrap="square" rtlCol="0">
            <a:spAutoFit/>
          </a:bodyPr>
          <a:lstStyle/>
          <a:p>
            <a:pPr marL="0" indent="0" algn="ctr">
              <a:lnSpc>
                <a:spcPct val="100000"/>
              </a:lnSpc>
              <a:spcBef>
                <a:spcPts val="0"/>
              </a:spcBef>
              <a:buFontTx/>
              <a:buNone/>
            </a:pPr>
            <a:r>
              <a:rPr lang="fr-CA" b="1" dirty="0" err="1">
                <a:solidFill>
                  <a:schemeClr val="accent6"/>
                </a:solidFill>
                <a:latin typeface="Posterama" panose="020B0504020200020000" pitchFamily="34" charset="0"/>
                <a:ea typeface="微软雅黑"/>
                <a:cs typeface="Posterama" panose="020B0504020200020000" pitchFamily="34" charset="0"/>
              </a:rPr>
              <a:t>Language</a:t>
            </a:r>
            <a:r>
              <a:rPr lang="fr-CA" b="1" dirty="0">
                <a:solidFill>
                  <a:schemeClr val="accent6"/>
                </a:solidFill>
                <a:latin typeface="Posterama" panose="020B0504020200020000" pitchFamily="34" charset="0"/>
                <a:ea typeface="微软雅黑"/>
                <a:cs typeface="Posterama" panose="020B0504020200020000" pitchFamily="34" charset="0"/>
              </a:rPr>
              <a:t> of </a:t>
            </a:r>
            <a:r>
              <a:rPr lang="fr-CA" b="1" dirty="0" err="1">
                <a:solidFill>
                  <a:schemeClr val="accent6"/>
                </a:solidFill>
                <a:latin typeface="Posterama" panose="020B0504020200020000" pitchFamily="34" charset="0"/>
                <a:ea typeface="微软雅黑"/>
                <a:cs typeface="Posterama" panose="020B0504020200020000" pitchFamily="34" charset="0"/>
              </a:rPr>
              <a:t>study</a:t>
            </a:r>
            <a:r>
              <a:rPr lang="fr-CA" b="1" dirty="0">
                <a:solidFill>
                  <a:schemeClr val="accent6"/>
                </a:solidFill>
                <a:latin typeface="Posterama" panose="020B0504020200020000" pitchFamily="34" charset="0"/>
                <a:ea typeface="微软雅黑"/>
                <a:cs typeface="Posterama" panose="020B0504020200020000" pitchFamily="34" charset="0"/>
              </a:rPr>
              <a:t>:</a:t>
            </a:r>
          </a:p>
          <a:p>
            <a:pPr marL="0" indent="0" algn="ctr">
              <a:lnSpc>
                <a:spcPct val="100000"/>
              </a:lnSpc>
              <a:spcBef>
                <a:spcPts val="0"/>
              </a:spcBef>
              <a:buFontTx/>
              <a:buNone/>
            </a:pPr>
            <a:endParaRPr lang="fr-CA" b="1" dirty="0">
              <a:solidFill>
                <a:schemeClr val="accent6"/>
              </a:solidFill>
              <a:latin typeface="Posterama" panose="020B0504020200020000" pitchFamily="34" charset="0"/>
              <a:ea typeface="微软雅黑"/>
              <a:cs typeface="Posterama" panose="020B0504020200020000" pitchFamily="34" charset="0"/>
            </a:endParaRPr>
          </a:p>
          <a:p>
            <a:pPr marL="0" indent="0" algn="ctr">
              <a:lnSpc>
                <a:spcPct val="100000"/>
              </a:lnSpc>
              <a:spcBef>
                <a:spcPts val="0"/>
              </a:spcBef>
              <a:buFontTx/>
              <a:buNone/>
            </a:pPr>
            <a:r>
              <a:rPr lang="fr-CA" b="1" dirty="0">
                <a:solidFill>
                  <a:schemeClr val="accent6"/>
                </a:solidFill>
                <a:latin typeface="Posterama" panose="020B0504020200020000" pitchFamily="34" charset="0"/>
                <a:ea typeface="微软雅黑"/>
                <a:cs typeface="Posterama" panose="020B0504020200020000" pitchFamily="34" charset="0"/>
              </a:rPr>
              <a:t>70% English</a:t>
            </a:r>
          </a:p>
          <a:p>
            <a:pPr marL="0" indent="0" algn="ctr">
              <a:lnSpc>
                <a:spcPct val="100000"/>
              </a:lnSpc>
              <a:spcBef>
                <a:spcPts val="0"/>
              </a:spcBef>
              <a:buFontTx/>
              <a:buNone/>
            </a:pPr>
            <a:r>
              <a:rPr lang="fr-CA" b="1" dirty="0">
                <a:solidFill>
                  <a:schemeClr val="accent6"/>
                </a:solidFill>
                <a:latin typeface="Posterama" panose="020B0504020200020000" pitchFamily="34" charset="0"/>
                <a:ea typeface="微软雅黑"/>
                <a:cs typeface="Posterama" panose="020B0504020200020000" pitchFamily="34" charset="0"/>
              </a:rPr>
              <a:t>30% French</a:t>
            </a:r>
            <a:endParaRPr lang="en-CA" b="1" dirty="0">
              <a:solidFill>
                <a:schemeClr val="accent6"/>
              </a:solidFill>
              <a:latin typeface="Posterama" panose="020B0504020200020000" pitchFamily="34" charset="0"/>
              <a:ea typeface="微软雅黑"/>
              <a:cs typeface="Posterama" panose="020B0504020200020000" pitchFamily="34" charset="0"/>
            </a:endParaRPr>
          </a:p>
        </p:txBody>
      </p:sp>
      <p:sp>
        <p:nvSpPr>
          <p:cNvPr id="6" name="TextBox 5" descr="Bilingual (English-French) public research university&#10;">
            <a:extLst>
              <a:ext uri="{FF2B5EF4-FFF2-40B4-BE49-F238E27FC236}">
                <a16:creationId xmlns:a16="http://schemas.microsoft.com/office/drawing/2014/main" id="{24AD8347-6FAF-6D3F-8AFC-DF0F052A42F1}"/>
              </a:ext>
            </a:extLst>
          </p:cNvPr>
          <p:cNvSpPr txBox="1"/>
          <p:nvPr/>
        </p:nvSpPr>
        <p:spPr>
          <a:xfrm>
            <a:off x="737545" y="2176114"/>
            <a:ext cx="2117106" cy="1477328"/>
          </a:xfrm>
          <a:prstGeom prst="rect">
            <a:avLst/>
          </a:prstGeom>
        </p:spPr>
        <p:txBody>
          <a:bodyPr wrap="square" rtlCol="0">
            <a:spAutoFit/>
          </a:bodyPr>
          <a:lstStyle/>
          <a:p>
            <a:pPr marL="0" indent="0" algn="ctr">
              <a:lnSpc>
                <a:spcPct val="100000"/>
              </a:lnSpc>
              <a:spcBef>
                <a:spcPts val="0"/>
              </a:spcBef>
              <a:buFontTx/>
              <a:buNone/>
            </a:pPr>
            <a:r>
              <a:rPr lang="fr-CA" b="1" dirty="0" err="1">
                <a:solidFill>
                  <a:schemeClr val="accent6"/>
                </a:solidFill>
                <a:latin typeface="Posterama" panose="020B0504020200020000" pitchFamily="34" charset="0"/>
                <a:ea typeface="微软雅黑"/>
                <a:cs typeface="Posterama" panose="020B0504020200020000" pitchFamily="34" charset="0"/>
              </a:rPr>
              <a:t>Bilingual</a:t>
            </a:r>
            <a:r>
              <a:rPr lang="fr-CA" b="1" dirty="0">
                <a:solidFill>
                  <a:schemeClr val="accent6"/>
                </a:solidFill>
                <a:latin typeface="Posterama" panose="020B0504020200020000" pitchFamily="34" charset="0"/>
                <a:ea typeface="微软雅黑"/>
                <a:cs typeface="Posterama" panose="020B0504020200020000" pitchFamily="34" charset="0"/>
              </a:rPr>
              <a:t> (English-French) </a:t>
            </a:r>
          </a:p>
          <a:p>
            <a:pPr marL="0" indent="0" algn="ctr">
              <a:lnSpc>
                <a:spcPct val="100000"/>
              </a:lnSpc>
              <a:spcBef>
                <a:spcPts val="0"/>
              </a:spcBef>
              <a:buFontTx/>
              <a:buNone/>
            </a:pPr>
            <a:r>
              <a:rPr lang="fr-CA" b="1" dirty="0">
                <a:solidFill>
                  <a:schemeClr val="accent6"/>
                </a:solidFill>
                <a:latin typeface="Posterama" panose="020B0504020200020000" pitchFamily="34" charset="0"/>
                <a:ea typeface="微软雅黑"/>
                <a:cs typeface="Posterama" panose="020B0504020200020000" pitchFamily="34" charset="0"/>
              </a:rPr>
              <a:t>public </a:t>
            </a:r>
            <a:r>
              <a:rPr lang="fr-CA" b="1" dirty="0" err="1">
                <a:solidFill>
                  <a:schemeClr val="accent6"/>
                </a:solidFill>
                <a:latin typeface="Posterama" panose="020B0504020200020000" pitchFamily="34" charset="0"/>
                <a:ea typeface="微软雅黑"/>
                <a:cs typeface="Posterama" panose="020B0504020200020000" pitchFamily="34" charset="0"/>
              </a:rPr>
              <a:t>research</a:t>
            </a:r>
            <a:r>
              <a:rPr lang="fr-CA" b="1" dirty="0">
                <a:solidFill>
                  <a:schemeClr val="accent6"/>
                </a:solidFill>
                <a:latin typeface="Posterama" panose="020B0504020200020000" pitchFamily="34" charset="0"/>
                <a:ea typeface="微软雅黑"/>
                <a:cs typeface="Posterama" panose="020B0504020200020000" pitchFamily="34" charset="0"/>
              </a:rPr>
              <a:t> </a:t>
            </a:r>
            <a:r>
              <a:rPr lang="fr-CA" b="1" dirty="0" err="1">
                <a:solidFill>
                  <a:schemeClr val="accent6"/>
                </a:solidFill>
                <a:latin typeface="Posterama" panose="020B0504020200020000" pitchFamily="34" charset="0"/>
                <a:ea typeface="微软雅黑"/>
                <a:cs typeface="Posterama" panose="020B0504020200020000" pitchFamily="34" charset="0"/>
              </a:rPr>
              <a:t>university</a:t>
            </a:r>
            <a:r>
              <a:rPr lang="fr-CA" b="1" dirty="0">
                <a:solidFill>
                  <a:schemeClr val="accent6"/>
                </a:solidFill>
                <a:latin typeface="Posterama" panose="020B0504020200020000" pitchFamily="34" charset="0"/>
                <a:ea typeface="微软雅黑"/>
                <a:cs typeface="Posterama" panose="020B0504020200020000" pitchFamily="34" charset="0"/>
              </a:rPr>
              <a:t> in Canada</a:t>
            </a:r>
            <a:endParaRPr lang="en-CA" sz="1800" b="1" dirty="0">
              <a:solidFill>
                <a:schemeClr val="accent6"/>
              </a:solidFill>
              <a:latin typeface="Posterama" panose="020B0504020200020000" pitchFamily="34" charset="0"/>
              <a:ea typeface="微软雅黑"/>
              <a:cs typeface="Posterama" panose="020B0504020200020000" pitchFamily="34" charset="0"/>
            </a:endParaRPr>
          </a:p>
        </p:txBody>
      </p:sp>
      <p:pic>
        <p:nvPicPr>
          <p:cNvPr id="9" name="Audio 8">
            <a:hlinkClick r:id="" action="ppaction://media"/>
            <a:extLst>
              <a:ext uri="{FF2B5EF4-FFF2-40B4-BE49-F238E27FC236}">
                <a16:creationId xmlns:a16="http://schemas.microsoft.com/office/drawing/2014/main" id="{4D1EBA0D-F41D-F6E1-BDBB-FB85B7A64A56}"/>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797892" y="5378596"/>
            <a:ext cx="2057400" cy="2057400"/>
          </a:xfrm>
          <a:prstGeom prst="ellipse">
            <a:avLst/>
          </a:prstGeom>
        </p:spPr>
      </p:pic>
    </p:spTree>
    <p:extLst>
      <p:ext uri="{BB962C8B-B14F-4D97-AF65-F5344CB8AC3E}">
        <p14:creationId xmlns:p14="http://schemas.microsoft.com/office/powerpoint/2010/main" val="1004408558"/>
      </p:ext>
    </p:extLst>
  </p:cSld>
  <p:clrMapOvr>
    <a:masterClrMapping/>
  </p:clrMapOvr>
  <mc:AlternateContent xmlns:mc="http://schemas.openxmlformats.org/markup-compatibility/2006" xmlns:p14="http://schemas.microsoft.com/office/powerpoint/2010/main">
    <mc:Choice Requires="p14">
      <p:transition spd="slow" p14:dur="2000" advTm="7668"/>
    </mc:Choice>
    <mc:Fallback xmlns="">
      <p:transition spd="slow" advTm="76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1D18537-D028-9E9C-FB87-93F24955DFC7}"/>
              </a:ext>
            </a:extLst>
          </p:cNvPr>
          <p:cNvSpPr>
            <a:spLocks noGrp="1"/>
          </p:cNvSpPr>
          <p:nvPr>
            <p:ph type="title"/>
          </p:nvPr>
        </p:nvSpPr>
        <p:spPr>
          <a:xfrm>
            <a:off x="548367" y="2682252"/>
            <a:ext cx="5117162" cy="1325563"/>
          </a:xfrm>
        </p:spPr>
        <p:txBody>
          <a:bodyPr/>
          <a:lstStyle/>
          <a:p>
            <a:r>
              <a:rPr lang="en-US" altLang="zh-CN" dirty="0"/>
              <a:t>2. </a:t>
            </a:r>
            <a:br>
              <a:rPr lang="en-US" altLang="zh-CN" dirty="0"/>
            </a:br>
            <a:r>
              <a:rPr lang="en-US" altLang="zh-CN" dirty="0"/>
              <a:t>Textbook affordability at uOttawa</a:t>
            </a:r>
            <a:endParaRPr lang="en-US" dirty="0"/>
          </a:p>
        </p:txBody>
      </p:sp>
      <p:pic>
        <p:nvPicPr>
          <p:cNvPr id="12" name="Picture Placeholder 11" descr="Close-up of credit card on keyboard">
            <a:extLst>
              <a:ext uri="{FF2B5EF4-FFF2-40B4-BE49-F238E27FC236}">
                <a16:creationId xmlns:a16="http://schemas.microsoft.com/office/drawing/2014/main" id="{8C4B5C6A-45B4-1976-622A-4CEB4E3211BC}"/>
              </a:ext>
            </a:extLst>
          </p:cNvPr>
          <p:cNvPicPr>
            <a:picLocks noGrp="1" noChangeAspect="1"/>
          </p:cNvPicPr>
          <p:nvPr>
            <p:ph type="pic" sz="quarter" idx="51"/>
          </p:nvPr>
        </p:nvPicPr>
        <p:blipFill>
          <a:blip r:embed="rId5"/>
          <a:srcRect/>
          <a:stretch/>
        </p:blipFill>
        <p:spPr/>
      </p:pic>
      <p:sp>
        <p:nvSpPr>
          <p:cNvPr id="6" name="Freeform: Shape 5">
            <a:extLst>
              <a:ext uri="{FF2B5EF4-FFF2-40B4-BE49-F238E27FC236}">
                <a16:creationId xmlns:a16="http://schemas.microsoft.com/office/drawing/2014/main" id="{D91FB993-29E1-3DBD-8335-7970016F8DE7}"/>
              </a:ext>
              <a:ext uri="{C183D7F6-B498-43B3-948B-1728B52AA6E4}">
                <adec:decorative xmlns:adec="http://schemas.microsoft.com/office/drawing/2017/decorative" val="1"/>
              </a:ext>
            </a:extLst>
          </p:cNvPr>
          <p:cNvSpPr/>
          <p:nvPr/>
        </p:nvSpPr>
        <p:spPr>
          <a:xfrm>
            <a:off x="4584821" y="311581"/>
            <a:ext cx="1896941" cy="2171612"/>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8682" h="5032188">
                <a:moveTo>
                  <a:pt x="2187388" y="0"/>
                </a:moveTo>
                <a:lnTo>
                  <a:pt x="4386729" y="1261035"/>
                </a:lnTo>
                <a:cubicBezTo>
                  <a:pt x="4390713" y="2103718"/>
                  <a:pt x="4394698" y="2946400"/>
                  <a:pt x="4398682" y="3789083"/>
                </a:cubicBezTo>
                <a:lnTo>
                  <a:pt x="2193365" y="5032188"/>
                </a:lnTo>
                <a:lnTo>
                  <a:pt x="0" y="3783106"/>
                </a:lnTo>
                <a:lnTo>
                  <a:pt x="0" y="1267012"/>
                </a:lnTo>
                <a:lnTo>
                  <a:pt x="2187388" y="0"/>
                </a:lnTo>
                <a:close/>
              </a:path>
            </a:pathLst>
          </a:custGeom>
          <a:noFill/>
          <a:ln w="19050" cap="flat" cmpd="sng" algn="ctr">
            <a:solidFill>
              <a:srgbClr val="C95B3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7D952"/>
              </a:solidFill>
              <a:effectLst/>
              <a:uLnTx/>
              <a:uFillTx/>
              <a:latin typeface="Posterama Text SemiBold"/>
              <a:ea typeface="+mn-ea"/>
              <a:cs typeface="+mn-cs"/>
            </a:endParaRPr>
          </a:p>
        </p:txBody>
      </p:sp>
      <p:sp>
        <p:nvSpPr>
          <p:cNvPr id="7" name="Slide Number Placeholder 6">
            <a:extLst>
              <a:ext uri="{FF2B5EF4-FFF2-40B4-BE49-F238E27FC236}">
                <a16:creationId xmlns:a16="http://schemas.microsoft.com/office/drawing/2014/main" id="{7D6767F8-4670-E83D-85F4-1446B8B9D466}"/>
              </a:ext>
            </a:extLst>
          </p:cNvPr>
          <p:cNvSpPr>
            <a:spLocks noGrp="1"/>
          </p:cNvSpPr>
          <p:nvPr>
            <p:ph type="sldNum" sz="quarter" idx="53"/>
          </p:nvPr>
        </p:nvSpPr>
        <p:spPr/>
        <p:txBody>
          <a:bodyPr/>
          <a:lstStyle/>
          <a:p>
            <a:fld id="{47FEACEE-25B4-4A2D-B147-27296E36371D}" type="slidenum">
              <a:rPr lang="en-US" altLang="zh-CN" smtClean="0"/>
              <a:pPr/>
              <a:t>8</a:t>
            </a:fld>
            <a:endParaRPr lang="en-US" altLang="zh-CN" dirty="0"/>
          </a:p>
        </p:txBody>
      </p:sp>
      <p:pic>
        <p:nvPicPr>
          <p:cNvPr id="4" name="Audio 3">
            <a:hlinkClick r:id="" action="ppaction://media"/>
            <a:extLst>
              <a:ext uri="{FF2B5EF4-FFF2-40B4-BE49-F238E27FC236}">
                <a16:creationId xmlns:a16="http://schemas.microsoft.com/office/drawing/2014/main" id="{78AF0C27-B16D-FE14-32B5-3E2A01860A1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783824" y="5371782"/>
            <a:ext cx="2057400" cy="2057400"/>
          </a:xfrm>
          <a:prstGeom prst="ellipse">
            <a:avLst/>
          </a:prstGeom>
        </p:spPr>
      </p:pic>
    </p:spTree>
    <p:extLst>
      <p:ext uri="{BB962C8B-B14F-4D97-AF65-F5344CB8AC3E}">
        <p14:creationId xmlns:p14="http://schemas.microsoft.com/office/powerpoint/2010/main" val="3882211653"/>
      </p:ext>
    </p:extLst>
  </p:cSld>
  <p:clrMapOvr>
    <a:masterClrMapping/>
  </p:clrMapOvr>
  <mc:AlternateContent xmlns:mc="http://schemas.openxmlformats.org/markup-compatibility/2006" xmlns:p14="http://schemas.microsoft.com/office/powerpoint/2010/main">
    <mc:Choice Requires="p14">
      <p:transition spd="slow" p14:dur="2000" advTm="5850"/>
    </mc:Choice>
    <mc:Fallback xmlns="">
      <p:transition spd="slow" advTm="58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37">
            <a:extLst>
              <a:ext uri="{FF2B5EF4-FFF2-40B4-BE49-F238E27FC236}">
                <a16:creationId xmlns:a16="http://schemas.microsoft.com/office/drawing/2014/main" id="{478CB64C-71AF-6B72-8069-000DD250502E}"/>
              </a:ext>
            </a:extLst>
          </p:cNvPr>
          <p:cNvSpPr>
            <a:spLocks noGrp="1"/>
          </p:cNvSpPr>
          <p:nvPr>
            <p:ph type="title"/>
          </p:nvPr>
        </p:nvSpPr>
        <p:spPr>
          <a:xfrm>
            <a:off x="-109330" y="119002"/>
            <a:ext cx="12410660" cy="1325563"/>
          </a:xfrm>
        </p:spPr>
        <p:txBody>
          <a:bodyPr/>
          <a:lstStyle/>
          <a:p>
            <a:r>
              <a:rPr lang="en-US" sz="4000" dirty="0"/>
              <a:t>Textbook costs and reported spending in 2022-2023</a:t>
            </a:r>
            <a:r>
              <a:rPr lang="en-US" sz="3200" b="0" dirty="0"/>
              <a:t>*</a:t>
            </a:r>
            <a:endParaRPr lang="en-US" sz="4000" b="0" dirty="0"/>
          </a:p>
        </p:txBody>
      </p:sp>
      <p:sp>
        <p:nvSpPr>
          <p:cNvPr id="40" name="Text Placeholder 39">
            <a:extLst>
              <a:ext uri="{FF2B5EF4-FFF2-40B4-BE49-F238E27FC236}">
                <a16:creationId xmlns:a16="http://schemas.microsoft.com/office/drawing/2014/main" id="{FA2F9A05-8E79-46FF-1ABA-927EF2D69BC5}"/>
              </a:ext>
            </a:extLst>
          </p:cNvPr>
          <p:cNvSpPr>
            <a:spLocks noGrp="1"/>
          </p:cNvSpPr>
          <p:nvPr>
            <p:ph type="body" sz="quarter" idx="27"/>
          </p:nvPr>
        </p:nvSpPr>
        <p:spPr>
          <a:xfrm>
            <a:off x="3735668" y="2234824"/>
            <a:ext cx="1865376" cy="866219"/>
          </a:xfrm>
        </p:spPr>
        <p:txBody>
          <a:bodyPr/>
          <a:lstStyle/>
          <a:p>
            <a:r>
              <a:rPr lang="en-US" dirty="0"/>
              <a:t>English</a:t>
            </a:r>
          </a:p>
        </p:txBody>
      </p:sp>
      <p:sp>
        <p:nvSpPr>
          <p:cNvPr id="50" name="Text Placeholder 49">
            <a:extLst>
              <a:ext uri="{FF2B5EF4-FFF2-40B4-BE49-F238E27FC236}">
                <a16:creationId xmlns:a16="http://schemas.microsoft.com/office/drawing/2014/main" id="{0532F467-8DBE-D445-0CF7-D5D242DAD663}"/>
              </a:ext>
            </a:extLst>
          </p:cNvPr>
          <p:cNvSpPr>
            <a:spLocks noGrp="1"/>
          </p:cNvSpPr>
          <p:nvPr>
            <p:ph type="body" sz="quarter" idx="32"/>
          </p:nvPr>
        </p:nvSpPr>
        <p:spPr>
          <a:xfrm>
            <a:off x="3735668" y="3101043"/>
            <a:ext cx="1865376" cy="1035683"/>
          </a:xfrm>
        </p:spPr>
        <p:txBody>
          <a:bodyPr/>
          <a:lstStyle/>
          <a:p>
            <a:pPr lvl="0"/>
            <a:r>
              <a:rPr lang="en-US" dirty="0"/>
              <a:t>Average expected spending per course</a:t>
            </a:r>
          </a:p>
          <a:p>
            <a:pPr lvl="0"/>
            <a:r>
              <a:rPr lang="en-US" sz="1600" b="1" dirty="0"/>
              <a:t>$124</a:t>
            </a:r>
          </a:p>
        </p:txBody>
      </p:sp>
      <p:sp>
        <p:nvSpPr>
          <p:cNvPr id="42" name="Text Placeholder 41">
            <a:extLst>
              <a:ext uri="{FF2B5EF4-FFF2-40B4-BE49-F238E27FC236}">
                <a16:creationId xmlns:a16="http://schemas.microsoft.com/office/drawing/2014/main" id="{48BF8F22-E288-84B0-03E9-82D678051D45}"/>
              </a:ext>
            </a:extLst>
          </p:cNvPr>
          <p:cNvSpPr>
            <a:spLocks noGrp="1"/>
          </p:cNvSpPr>
          <p:nvPr>
            <p:ph type="body" sz="quarter" idx="46"/>
          </p:nvPr>
        </p:nvSpPr>
        <p:spPr>
          <a:xfrm>
            <a:off x="1601425" y="2226631"/>
            <a:ext cx="1865376" cy="866219"/>
          </a:xfrm>
        </p:spPr>
        <p:txBody>
          <a:bodyPr/>
          <a:lstStyle/>
          <a:p>
            <a:r>
              <a:rPr lang="en-US" dirty="0"/>
              <a:t>French</a:t>
            </a:r>
          </a:p>
        </p:txBody>
      </p:sp>
      <p:sp>
        <p:nvSpPr>
          <p:cNvPr id="52" name="Text Placeholder 51">
            <a:extLst>
              <a:ext uri="{FF2B5EF4-FFF2-40B4-BE49-F238E27FC236}">
                <a16:creationId xmlns:a16="http://schemas.microsoft.com/office/drawing/2014/main" id="{BACB9342-C47E-6729-46BE-F10DBB78182A}"/>
              </a:ext>
            </a:extLst>
          </p:cNvPr>
          <p:cNvSpPr>
            <a:spLocks noGrp="1"/>
          </p:cNvSpPr>
          <p:nvPr>
            <p:ph type="body" sz="quarter" idx="50"/>
          </p:nvPr>
        </p:nvSpPr>
        <p:spPr>
          <a:xfrm>
            <a:off x="1600972" y="3092850"/>
            <a:ext cx="1865376" cy="1035821"/>
          </a:xfrm>
        </p:spPr>
        <p:txBody>
          <a:bodyPr/>
          <a:lstStyle/>
          <a:p>
            <a:r>
              <a:rPr lang="en-US" dirty="0"/>
              <a:t>Average expected spending per course </a:t>
            </a:r>
            <a:r>
              <a:rPr lang="en-US" sz="1600" b="1" dirty="0"/>
              <a:t>$86</a:t>
            </a:r>
          </a:p>
          <a:p>
            <a:endParaRPr lang="en-US" dirty="0"/>
          </a:p>
        </p:txBody>
      </p:sp>
      <p:sp>
        <p:nvSpPr>
          <p:cNvPr id="26" name="Rectangle 25">
            <a:extLst>
              <a:ext uri="{FF2B5EF4-FFF2-40B4-BE49-F238E27FC236}">
                <a16:creationId xmlns:a16="http://schemas.microsoft.com/office/drawing/2014/main" id="{285177ED-2E57-8FF5-AFD8-AA79A7B24B3D}"/>
              </a:ext>
              <a:ext uri="{C183D7F6-B498-43B3-948B-1728B52AA6E4}">
                <adec:decorative xmlns:adec="http://schemas.microsoft.com/office/drawing/2017/decorative" val="1"/>
              </a:ext>
            </a:extLst>
          </p:cNvPr>
          <p:cNvSpPr/>
          <p:nvPr/>
        </p:nvSpPr>
        <p:spPr>
          <a:xfrm>
            <a:off x="3742860" y="2234306"/>
            <a:ext cx="1858182" cy="859536"/>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latin typeface="+mn-lt"/>
            </a:endParaRPr>
          </a:p>
        </p:txBody>
      </p:sp>
      <p:sp>
        <p:nvSpPr>
          <p:cNvPr id="5" name="Slide Number Placeholder 4">
            <a:extLst>
              <a:ext uri="{FF2B5EF4-FFF2-40B4-BE49-F238E27FC236}">
                <a16:creationId xmlns:a16="http://schemas.microsoft.com/office/drawing/2014/main" id="{64FC7183-3EBB-B8D1-A66D-964D3C3A7DA8}"/>
              </a:ext>
            </a:extLst>
          </p:cNvPr>
          <p:cNvSpPr>
            <a:spLocks noGrp="1"/>
          </p:cNvSpPr>
          <p:nvPr>
            <p:ph type="sldNum" sz="quarter" idx="55"/>
          </p:nvPr>
        </p:nvSpPr>
        <p:spPr/>
        <p:txBody>
          <a:bodyPr/>
          <a:lstStyle/>
          <a:p>
            <a:fld id="{47FEACEE-25B4-4A2D-B147-27296E36371D}" type="slidenum">
              <a:rPr lang="en-US" altLang="zh-CN" noProof="0" smtClean="0"/>
              <a:pPr/>
              <a:t>9</a:t>
            </a:fld>
            <a:endParaRPr lang="en-US" altLang="zh-CN" noProof="0" dirty="0"/>
          </a:p>
        </p:txBody>
      </p:sp>
      <p:sp>
        <p:nvSpPr>
          <p:cNvPr id="2" name="TextBox 1">
            <a:extLst>
              <a:ext uri="{FF2B5EF4-FFF2-40B4-BE49-F238E27FC236}">
                <a16:creationId xmlns:a16="http://schemas.microsoft.com/office/drawing/2014/main" id="{F38CB5B2-3E91-D895-73C9-AA1FC5A4ECE5}"/>
              </a:ext>
            </a:extLst>
          </p:cNvPr>
          <p:cNvSpPr txBox="1"/>
          <p:nvPr/>
        </p:nvSpPr>
        <p:spPr>
          <a:xfrm>
            <a:off x="1485735" y="5373801"/>
            <a:ext cx="3259226" cy="369332"/>
          </a:xfrm>
          <a:prstGeom prst="rect">
            <a:avLst/>
          </a:prstGeom>
        </p:spPr>
        <p:txBody>
          <a:bodyPr wrap="none" rtlCol="0">
            <a:spAutoFit/>
          </a:bodyPr>
          <a:lstStyle/>
          <a:p>
            <a:pPr marL="0" indent="0" algn="ctr">
              <a:lnSpc>
                <a:spcPct val="100000"/>
              </a:lnSpc>
              <a:spcBef>
                <a:spcPts val="0"/>
              </a:spcBef>
              <a:buFontTx/>
              <a:buNone/>
            </a:pPr>
            <a:r>
              <a:rPr lang="fr-CA" dirty="0">
                <a:solidFill>
                  <a:schemeClr val="accent6"/>
                </a:solidFill>
                <a:latin typeface="Posterama" panose="020B0504020200020000" pitchFamily="34" charset="0"/>
                <a:ea typeface="微软雅黑"/>
                <a:cs typeface="Posterama" panose="020B0504020200020000" pitchFamily="34" charset="0"/>
              </a:rPr>
              <a:t>*</a:t>
            </a:r>
            <a:r>
              <a:rPr lang="fr-CA" sz="1600" dirty="0">
                <a:solidFill>
                  <a:schemeClr val="accent6"/>
                </a:solidFill>
                <a:latin typeface="Posterama" panose="020B0504020200020000" pitchFamily="34" charset="0"/>
                <a:ea typeface="微软雅黑"/>
                <a:cs typeface="Posterama" panose="020B0504020200020000" pitchFamily="34" charset="0"/>
              </a:rPr>
              <a:t>All </a:t>
            </a:r>
            <a:r>
              <a:rPr lang="fr-CA" sz="1600" dirty="0" err="1">
                <a:solidFill>
                  <a:schemeClr val="accent6"/>
                </a:solidFill>
                <a:latin typeface="Posterama" panose="020B0504020200020000" pitchFamily="34" charset="0"/>
                <a:ea typeface="微软雅黑"/>
                <a:cs typeface="Posterama" panose="020B0504020200020000" pitchFamily="34" charset="0"/>
              </a:rPr>
              <a:t>amounts</a:t>
            </a:r>
            <a:r>
              <a:rPr lang="fr-CA" sz="1600" dirty="0">
                <a:solidFill>
                  <a:schemeClr val="accent6"/>
                </a:solidFill>
                <a:latin typeface="Posterama" panose="020B0504020200020000" pitchFamily="34" charset="0"/>
                <a:ea typeface="微软雅黑"/>
                <a:cs typeface="Posterama" panose="020B0504020200020000" pitchFamily="34" charset="0"/>
              </a:rPr>
              <a:t> in Canadian dollars</a:t>
            </a:r>
            <a:endParaRPr lang="en-CA" sz="1600" dirty="0">
              <a:solidFill>
                <a:schemeClr val="accent6"/>
              </a:solidFill>
              <a:latin typeface="Posterama" panose="020B0504020200020000" pitchFamily="34" charset="0"/>
              <a:ea typeface="微软雅黑"/>
              <a:cs typeface="Posterama" panose="020B0504020200020000" pitchFamily="34" charset="0"/>
            </a:endParaRPr>
          </a:p>
        </p:txBody>
      </p:sp>
      <p:sp>
        <p:nvSpPr>
          <p:cNvPr id="3" name="TextBox 2">
            <a:extLst>
              <a:ext uri="{FF2B5EF4-FFF2-40B4-BE49-F238E27FC236}">
                <a16:creationId xmlns:a16="http://schemas.microsoft.com/office/drawing/2014/main" id="{F408AECA-C6A0-ED4D-00DF-3B44210FE680}"/>
              </a:ext>
            </a:extLst>
          </p:cNvPr>
          <p:cNvSpPr txBox="1"/>
          <p:nvPr/>
        </p:nvSpPr>
        <p:spPr>
          <a:xfrm>
            <a:off x="1485736" y="6064326"/>
            <a:ext cx="4115306" cy="553998"/>
          </a:xfrm>
          <a:prstGeom prst="rect">
            <a:avLst/>
          </a:prstGeom>
        </p:spPr>
        <p:txBody>
          <a:bodyPr wrap="square" rtlCol="0">
            <a:spAutoFit/>
          </a:bodyPr>
          <a:lstStyle/>
          <a:p>
            <a:pPr rtl="0" fontAlgn="base"/>
            <a:r>
              <a:rPr lang="en-CA" sz="1000" b="0" i="0" u="none" strike="noStrike" dirty="0" err="1">
                <a:solidFill>
                  <a:srgbClr val="000000"/>
                </a:solidFill>
                <a:effectLst/>
              </a:rPr>
              <a:t>CampusStore</a:t>
            </a:r>
            <a:r>
              <a:rPr lang="en-CA" sz="1000" b="0" i="0" u="none" strike="noStrike" dirty="0">
                <a:solidFill>
                  <a:srgbClr val="000000"/>
                </a:solidFill>
                <a:effectLst/>
              </a:rPr>
              <a:t> prices for first-year course sequence in highest enrolment undergraduate programs. </a:t>
            </a:r>
            <a:r>
              <a:rPr lang="en-US" sz="1000" b="0" i="0" dirty="0">
                <a:solidFill>
                  <a:srgbClr val="000000"/>
                </a:solidFill>
                <a:effectLst/>
              </a:rPr>
              <a:t>​</a:t>
            </a:r>
            <a:r>
              <a:rPr lang="en-CA" sz="1000" b="0" i="0" u="none" strike="noStrike" dirty="0">
                <a:solidFill>
                  <a:srgbClr val="000000"/>
                </a:solidFill>
                <a:effectLst/>
              </a:rPr>
              <a:t>M. Brunet, “uOttawa Price of Record, 2022-2023,” University of Ottawa Library.</a:t>
            </a:r>
            <a:endParaRPr lang="en-US" sz="1000" b="0" i="0" dirty="0">
              <a:solidFill>
                <a:srgbClr val="000000"/>
              </a:solidFill>
              <a:effectLst/>
            </a:endParaRPr>
          </a:p>
        </p:txBody>
      </p:sp>
      <p:sp>
        <p:nvSpPr>
          <p:cNvPr id="14" name="TextBox 13">
            <a:extLst>
              <a:ext uri="{FF2B5EF4-FFF2-40B4-BE49-F238E27FC236}">
                <a16:creationId xmlns:a16="http://schemas.microsoft.com/office/drawing/2014/main" id="{324CBD89-6732-C649-FD72-601A18DBC97D}"/>
              </a:ext>
            </a:extLst>
          </p:cNvPr>
          <p:cNvSpPr txBox="1"/>
          <p:nvPr/>
        </p:nvSpPr>
        <p:spPr>
          <a:xfrm>
            <a:off x="2163493" y="1645839"/>
            <a:ext cx="2855269" cy="461665"/>
          </a:xfrm>
          <a:prstGeom prst="rect">
            <a:avLst/>
          </a:prstGeom>
        </p:spPr>
        <p:txBody>
          <a:bodyPr wrap="none" rtlCol="0">
            <a:spAutoFit/>
          </a:bodyPr>
          <a:lstStyle/>
          <a:p>
            <a:pPr marL="0" indent="0" algn="ctr">
              <a:lnSpc>
                <a:spcPct val="100000"/>
              </a:lnSpc>
              <a:spcBef>
                <a:spcPts val="0"/>
              </a:spcBef>
              <a:buFontTx/>
              <a:buNone/>
            </a:pPr>
            <a:r>
              <a:rPr lang="fr-CA" sz="2400" dirty="0" err="1">
                <a:solidFill>
                  <a:schemeClr val="accent6"/>
                </a:solidFill>
                <a:latin typeface="Posterama" panose="020B0504020200020000" pitchFamily="34" charset="0"/>
                <a:ea typeface="微软雅黑"/>
                <a:cs typeface="Posterama" panose="020B0504020200020000" pitchFamily="34" charset="0"/>
              </a:rPr>
              <a:t>Expected</a:t>
            </a:r>
            <a:r>
              <a:rPr lang="fr-CA" sz="2400" dirty="0">
                <a:solidFill>
                  <a:schemeClr val="accent6"/>
                </a:solidFill>
                <a:latin typeface="Posterama" panose="020B0504020200020000" pitchFamily="34" charset="0"/>
                <a:ea typeface="微软雅黑"/>
                <a:cs typeface="Posterama" panose="020B0504020200020000" pitchFamily="34" charset="0"/>
              </a:rPr>
              <a:t> </a:t>
            </a:r>
            <a:r>
              <a:rPr lang="fr-CA" sz="2400" dirty="0" err="1">
                <a:solidFill>
                  <a:schemeClr val="accent6"/>
                </a:solidFill>
                <a:latin typeface="Posterama" panose="020B0504020200020000" pitchFamily="34" charset="0"/>
                <a:ea typeface="微软雅黑"/>
                <a:cs typeface="Posterama" panose="020B0504020200020000" pitchFamily="34" charset="0"/>
              </a:rPr>
              <a:t>spending</a:t>
            </a:r>
            <a:endParaRPr lang="en-CA" sz="2400" dirty="0">
              <a:solidFill>
                <a:schemeClr val="accent6"/>
              </a:solidFill>
              <a:latin typeface="Posterama" panose="020B0504020200020000" pitchFamily="34" charset="0"/>
              <a:ea typeface="微软雅黑"/>
              <a:cs typeface="Posterama" panose="020B0504020200020000" pitchFamily="34" charset="0"/>
            </a:endParaRPr>
          </a:p>
        </p:txBody>
      </p:sp>
      <p:sp>
        <p:nvSpPr>
          <p:cNvPr id="18" name="Rectangle 17">
            <a:extLst>
              <a:ext uri="{FF2B5EF4-FFF2-40B4-BE49-F238E27FC236}">
                <a16:creationId xmlns:a16="http://schemas.microsoft.com/office/drawing/2014/main" id="{4B778550-47A0-B464-0B5E-486CB12A6823}"/>
              </a:ext>
              <a:ext uri="{C183D7F6-B498-43B3-948B-1728B52AA6E4}">
                <adec:decorative xmlns:adec="http://schemas.microsoft.com/office/drawing/2017/decorative" val="1"/>
              </a:ext>
            </a:extLst>
          </p:cNvPr>
          <p:cNvSpPr/>
          <p:nvPr/>
        </p:nvSpPr>
        <p:spPr>
          <a:xfrm>
            <a:off x="1604569" y="2234306"/>
            <a:ext cx="1858182" cy="859536"/>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latin typeface="+mn-lt"/>
            </a:endParaRPr>
          </a:p>
        </p:txBody>
      </p:sp>
      <p:pic>
        <p:nvPicPr>
          <p:cNvPr id="13" name="Audio 12">
            <a:hlinkClick r:id="" action="ppaction://media"/>
            <a:extLst>
              <a:ext uri="{FF2B5EF4-FFF2-40B4-BE49-F238E27FC236}">
                <a16:creationId xmlns:a16="http://schemas.microsoft.com/office/drawing/2014/main" id="{044BE16B-4F09-9161-2288-3AFF2C71CFB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826027" y="5371782"/>
            <a:ext cx="2057400" cy="2057400"/>
          </a:xfrm>
          <a:prstGeom prst="ellipse">
            <a:avLst/>
          </a:prstGeom>
        </p:spPr>
      </p:pic>
    </p:spTree>
    <p:extLst>
      <p:ext uri="{BB962C8B-B14F-4D97-AF65-F5344CB8AC3E}">
        <p14:creationId xmlns:p14="http://schemas.microsoft.com/office/powerpoint/2010/main" val="1386862726"/>
      </p:ext>
    </p:extLst>
  </p:cSld>
  <p:clrMapOvr>
    <a:masterClrMapping/>
  </p:clrMapOvr>
  <mc:AlternateContent xmlns:mc="http://schemas.openxmlformats.org/markup-compatibility/2006" xmlns:p14="http://schemas.microsoft.com/office/powerpoint/2010/main">
    <mc:Choice Requires="p14">
      <p:transition spd="slow" p14:dur="2000" advTm="11808"/>
    </mc:Choice>
    <mc:Fallback xmlns="">
      <p:transition spd="slow" advTm="118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theme/theme1.xml><?xml version="1.0" encoding="utf-8"?>
<a:theme xmlns:a="http://schemas.openxmlformats.org/drawingml/2006/main" name="Office 主题​​">
  <a:themeElements>
    <a:clrScheme name="Custom 9">
      <a:dk1>
        <a:srgbClr val="000000"/>
      </a:dk1>
      <a:lt1>
        <a:srgbClr val="FFFFFF"/>
      </a:lt1>
      <a:dk2>
        <a:srgbClr val="0F253E"/>
      </a:dk2>
      <a:lt2>
        <a:srgbClr val="E7E6E6"/>
      </a:lt2>
      <a:accent1>
        <a:srgbClr val="4472C4"/>
      </a:accent1>
      <a:accent2>
        <a:srgbClr val="B83803"/>
      </a:accent2>
      <a:accent3>
        <a:srgbClr val="DCD3CC"/>
      </a:accent3>
      <a:accent4>
        <a:srgbClr val="F79320"/>
      </a:accent4>
      <a:accent5>
        <a:srgbClr val="44668D"/>
      </a:accent5>
      <a:accent6>
        <a:srgbClr val="0F253E"/>
      </a:accent6>
      <a:hlink>
        <a:srgbClr val="AEC0D9"/>
      </a:hlink>
      <a:folHlink>
        <a:srgbClr val="B83903"/>
      </a:folHlink>
    </a:clrScheme>
    <a:fontScheme name="Custom 10">
      <a:majorFont>
        <a:latin typeface="Posterama Text Black"/>
        <a:ea typeface=""/>
        <a:cs typeface=""/>
      </a:majorFont>
      <a:minorFont>
        <a:latin typeface="Abad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marL="0" indent="0" algn="ctr">
          <a:lnSpc>
            <a:spcPct val="100000"/>
          </a:lnSpc>
          <a:spcBef>
            <a:spcPts val="0"/>
          </a:spcBef>
          <a:buFontTx/>
          <a:buNone/>
          <a:defRPr sz="1800" smtClean="0">
            <a:solidFill>
              <a:prstClr val="white"/>
            </a:solidFill>
            <a:latin typeface="Posterama" panose="020B0504020200020000" pitchFamily="34" charset="0"/>
            <a:ea typeface="微软雅黑"/>
            <a:cs typeface="Posterama" panose="020B0504020200020000" pitchFamily="34" charset="0"/>
          </a:defRPr>
        </a:defPPr>
      </a:lstStyle>
    </a:txDef>
  </a:objectDefaults>
  <a:extraClrSchemeLst/>
  <a:extLst>
    <a:ext uri="{05A4C25C-085E-4340-85A3-A5531E510DB2}">
      <thm15:themeFamily xmlns:thm15="http://schemas.microsoft.com/office/thememl/2012/main" name="Hexagon presentation light - tm89027928_Win22_jx_v15" id="{E4F720B1-AC3A-441F-B00A-6ECF71D2AB0C}" vid="{71933BEE-9DD7-4D62-B50F-A654080E9C93}"/>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f532022d-3127-4596-9fe0-52529fef03da" xsi:nil="true"/>
    <_activity xmlns="f532022d-3127-4596-9fe0-52529fef03d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3180ED3FD598C43A09929F11264A7D0" ma:contentTypeVersion="16" ma:contentTypeDescription="Create a new document." ma:contentTypeScope="" ma:versionID="ce426b274301bbb37a4a9be11fcb6983">
  <xsd:schema xmlns:xsd="http://www.w3.org/2001/XMLSchema" xmlns:xs="http://www.w3.org/2001/XMLSchema" xmlns:p="http://schemas.microsoft.com/office/2006/metadata/properties" xmlns:ns3="f532022d-3127-4596-9fe0-52529fef03da" xmlns:ns4="b720162c-e310-4dc7-b186-6bc123ba1dea" targetNamespace="http://schemas.microsoft.com/office/2006/metadata/properties" ma:root="true" ma:fieldsID="ae87f87a265a08b489d804dc7ffbdccd" ns3:_="" ns4:_="">
    <xsd:import namespace="f532022d-3127-4596-9fe0-52529fef03da"/>
    <xsd:import namespace="b720162c-e310-4dc7-b186-6bc123ba1dea"/>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element ref="ns3:MediaLengthInSeconds"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32022d-3127-4596-9fe0-52529fef03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720162c-e310-4dc7-b186-6bc123ba1de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C81503-9DEF-42F3-A99B-D5E0223E195B}">
  <ds:schemaRefs>
    <ds:schemaRef ds:uri="http://schemas.microsoft.com/office/2006/documentManagement/types"/>
    <ds:schemaRef ds:uri="http://schemas.microsoft.com/office/infopath/2007/PartnerControls"/>
    <ds:schemaRef ds:uri="http://schemas.microsoft.com/office/2006/metadata/properties"/>
    <ds:schemaRef ds:uri="f532022d-3127-4596-9fe0-52529fef03da"/>
    <ds:schemaRef ds:uri="http://www.w3.org/XML/1998/namespace"/>
    <ds:schemaRef ds:uri="http://purl.org/dc/terms/"/>
    <ds:schemaRef ds:uri="b720162c-e310-4dc7-b186-6bc123ba1dea"/>
    <ds:schemaRef ds:uri="http://schemas.openxmlformats.org/package/2006/metadata/core-properties"/>
    <ds:schemaRef ds:uri="http://purl.org/dc/dcmitype/"/>
    <ds:schemaRef ds:uri="http://purl.org/dc/elements/1.1/"/>
  </ds:schemaRefs>
</ds:datastoreItem>
</file>

<file path=customXml/itemProps2.xml><?xml version="1.0" encoding="utf-8"?>
<ds:datastoreItem xmlns:ds="http://schemas.openxmlformats.org/officeDocument/2006/customXml" ds:itemID="{4060A995-3B60-49F0-B8A2-1D69EE881908}">
  <ds:schemaRefs>
    <ds:schemaRef ds:uri="b720162c-e310-4dc7-b186-6bc123ba1dea"/>
    <ds:schemaRef ds:uri="f532022d-3127-4596-9fe0-52529fef03d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F156100-9533-4411-B0C0-FA18F914F7B6}">
  <ds:schemaRefs>
    <ds:schemaRef ds:uri="http://schemas.microsoft.com/sharepoint/v3/contenttype/forms"/>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Hexagon presentation light</Template>
  <TotalTime>1174</TotalTime>
  <Words>2590</Words>
  <Application>Microsoft Office PowerPoint</Application>
  <PresentationFormat>Widescreen</PresentationFormat>
  <Paragraphs>300</Paragraphs>
  <Slides>38</Slides>
  <Notes>38</Notes>
  <HiddenSlides>0</HiddenSlides>
  <MMClips>39</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38</vt:i4>
      </vt:variant>
    </vt:vector>
  </HeadingPairs>
  <TitlesOfParts>
    <vt:vector size="48" baseType="lpstr">
      <vt:lpstr>等线</vt:lpstr>
      <vt:lpstr>Abadi</vt:lpstr>
      <vt:lpstr>Arial</vt:lpstr>
      <vt:lpstr>Calibri</vt:lpstr>
      <vt:lpstr>Posterama</vt:lpstr>
      <vt:lpstr>Posterama Text Black</vt:lpstr>
      <vt:lpstr>Posterama Text SemiBold</vt:lpstr>
      <vt:lpstr>Titillium Web</vt:lpstr>
      <vt:lpstr>Wingdings</vt:lpstr>
      <vt:lpstr>Office 主题​​</vt:lpstr>
      <vt:lpstr>Pick a Path OER Game: Helping Students Find Affordable Course Materials</vt:lpstr>
      <vt:lpstr>Presenters</vt:lpstr>
      <vt:lpstr>1.  Context at the University of Ottawa</vt:lpstr>
      <vt:lpstr>University of Ottawa </vt:lpstr>
      <vt:lpstr>University of Ottawa</vt:lpstr>
      <vt:lpstr>University of Ottawa</vt:lpstr>
      <vt:lpstr>University of Ottawa</vt:lpstr>
      <vt:lpstr>2.  Textbook affordability at uOttawa</vt:lpstr>
      <vt:lpstr>Textbook costs and reported spending in 2022-2023*</vt:lpstr>
      <vt:lpstr>Textbook costs and reported spending in 2022-2023*</vt:lpstr>
      <vt:lpstr>PowerPoint Presentation</vt:lpstr>
      <vt:lpstr>At least 60% of students do not purchase required textbooks at some point during their studies due to cost</vt:lpstr>
      <vt:lpstr>How to save on textbooks</vt:lpstr>
      <vt:lpstr>3.  Origins of the in-person game</vt:lpstr>
      <vt:lpstr>How it came about</vt:lpstr>
      <vt:lpstr>How it came about</vt:lpstr>
      <vt:lpstr>Premise of the game  You’re a student starting a new semester.   You’ve received a list with all your required textbooks.   You’re living on a tight budget and are hoping to save some money on textbooks.   Your choices will help you discover ways to lower your textbook costs.</vt:lpstr>
      <vt:lpstr>Scenarios and locations</vt:lpstr>
      <vt:lpstr>Scenarios examples</vt:lpstr>
      <vt:lpstr>Ultimate goal</vt:lpstr>
      <vt:lpstr>4.  Designing the online version with Twine</vt:lpstr>
      <vt:lpstr>What is Twine?</vt:lpstr>
      <vt:lpstr>What is Twine?</vt:lpstr>
      <vt:lpstr>What is Twine?</vt:lpstr>
      <vt:lpstr>From in-person to online game </vt:lpstr>
      <vt:lpstr>From in-person to online game </vt:lpstr>
      <vt:lpstr>5.  Game preview</vt:lpstr>
      <vt:lpstr>Choosing a faculty of study</vt:lpstr>
      <vt:lpstr>Enrolling in a program</vt:lpstr>
      <vt:lpstr>Starting the game</vt:lpstr>
      <vt:lpstr>List of required textbooks</vt:lpstr>
      <vt:lpstr>Purchasing textbooks at the CampusStore</vt:lpstr>
      <vt:lpstr>After purchasing a textbook</vt:lpstr>
      <vt:lpstr>Meeting with the Open Education Librarian</vt:lpstr>
      <vt:lpstr>Meeting with the Open Education Librarian</vt:lpstr>
      <vt:lpstr>Other game plays</vt:lpstr>
      <vt:lpstr>What’s next?</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Melanie Brunet</dc:creator>
  <cp:lastModifiedBy>Melanie Brunet</cp:lastModifiedBy>
  <cp:revision>10</cp:revision>
  <dcterms:created xsi:type="dcterms:W3CDTF">2023-09-14T13:11:48Z</dcterms:created>
  <dcterms:modified xsi:type="dcterms:W3CDTF">2023-11-12T14:53:27Z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0x01010073180ED3FD598C43A09929F11264A7D0</vt:lpwstr>
  </property>
</Properties>
</file>