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766" r:id="rId2"/>
  </p:sldMasterIdLst>
  <p:notesMasterIdLst>
    <p:notesMasterId r:id="rId4"/>
  </p:notesMasterIdLst>
  <p:handoutMasterIdLst>
    <p:handoutMasterId r:id="rId5"/>
  </p:handoutMasterIdLst>
  <p:sldIdLst>
    <p:sldId id="265" r:id="rId3"/>
  </p:sldIdLst>
  <p:sldSz cx="32399288" cy="43200638"/>
  <p:notesSz cx="9236075" cy="7010400"/>
  <p:defaultTextStyle>
    <a:defPPr>
      <a:defRPr lang="en-CA"/>
    </a:defPPr>
    <a:lvl1pPr algn="l" rtl="0" eaLnBrk="0" fontAlgn="base" hangingPunct="0">
      <a:spcBef>
        <a:spcPct val="20000"/>
      </a:spcBef>
      <a:spcAft>
        <a:spcPct val="0"/>
      </a:spcAft>
      <a:buChar char="•"/>
      <a:defRPr sz="8526" kern="1200">
        <a:solidFill>
          <a:schemeClr val="tx1"/>
        </a:solidFill>
        <a:latin typeface="Times New Roman" pitchFamily="18" charset="0"/>
        <a:ea typeface="+mn-ea"/>
        <a:cs typeface="+mn-cs"/>
      </a:defRPr>
    </a:lvl1pPr>
    <a:lvl2pPr marL="393741" algn="l" rtl="0" eaLnBrk="0" fontAlgn="base" hangingPunct="0">
      <a:spcBef>
        <a:spcPct val="20000"/>
      </a:spcBef>
      <a:spcAft>
        <a:spcPct val="0"/>
      </a:spcAft>
      <a:buChar char="•"/>
      <a:defRPr sz="8526" kern="1200">
        <a:solidFill>
          <a:schemeClr val="tx1"/>
        </a:solidFill>
        <a:latin typeface="Times New Roman" pitchFamily="18" charset="0"/>
        <a:ea typeface="+mn-ea"/>
        <a:cs typeface="+mn-cs"/>
      </a:defRPr>
    </a:lvl2pPr>
    <a:lvl3pPr marL="787481" algn="l" rtl="0" eaLnBrk="0" fontAlgn="base" hangingPunct="0">
      <a:spcBef>
        <a:spcPct val="20000"/>
      </a:spcBef>
      <a:spcAft>
        <a:spcPct val="0"/>
      </a:spcAft>
      <a:buChar char="•"/>
      <a:defRPr sz="8526" kern="1200">
        <a:solidFill>
          <a:schemeClr val="tx1"/>
        </a:solidFill>
        <a:latin typeface="Times New Roman" pitchFamily="18" charset="0"/>
        <a:ea typeface="+mn-ea"/>
        <a:cs typeface="+mn-cs"/>
      </a:defRPr>
    </a:lvl3pPr>
    <a:lvl4pPr marL="1181222" algn="l" rtl="0" eaLnBrk="0" fontAlgn="base" hangingPunct="0">
      <a:spcBef>
        <a:spcPct val="20000"/>
      </a:spcBef>
      <a:spcAft>
        <a:spcPct val="0"/>
      </a:spcAft>
      <a:buChar char="•"/>
      <a:defRPr sz="8526" kern="1200">
        <a:solidFill>
          <a:schemeClr val="tx1"/>
        </a:solidFill>
        <a:latin typeface="Times New Roman" pitchFamily="18" charset="0"/>
        <a:ea typeface="+mn-ea"/>
        <a:cs typeface="+mn-cs"/>
      </a:defRPr>
    </a:lvl4pPr>
    <a:lvl5pPr marL="1574963" algn="l" rtl="0" eaLnBrk="0" fontAlgn="base" hangingPunct="0">
      <a:spcBef>
        <a:spcPct val="20000"/>
      </a:spcBef>
      <a:spcAft>
        <a:spcPct val="0"/>
      </a:spcAft>
      <a:buChar char="•"/>
      <a:defRPr sz="8526" kern="1200">
        <a:solidFill>
          <a:schemeClr val="tx1"/>
        </a:solidFill>
        <a:latin typeface="Times New Roman" pitchFamily="18" charset="0"/>
        <a:ea typeface="+mn-ea"/>
        <a:cs typeface="+mn-cs"/>
      </a:defRPr>
    </a:lvl5pPr>
    <a:lvl6pPr marL="1968703" algn="l" defTabSz="787481" rtl="0" eaLnBrk="1" latinLnBrk="0" hangingPunct="1">
      <a:defRPr sz="8526" kern="1200">
        <a:solidFill>
          <a:schemeClr val="tx1"/>
        </a:solidFill>
        <a:latin typeface="Times New Roman" pitchFamily="18" charset="0"/>
        <a:ea typeface="+mn-ea"/>
        <a:cs typeface="+mn-cs"/>
      </a:defRPr>
    </a:lvl6pPr>
    <a:lvl7pPr marL="2362444" algn="l" defTabSz="787481" rtl="0" eaLnBrk="1" latinLnBrk="0" hangingPunct="1">
      <a:defRPr sz="8526" kern="1200">
        <a:solidFill>
          <a:schemeClr val="tx1"/>
        </a:solidFill>
        <a:latin typeface="Times New Roman" pitchFamily="18" charset="0"/>
        <a:ea typeface="+mn-ea"/>
        <a:cs typeface="+mn-cs"/>
      </a:defRPr>
    </a:lvl7pPr>
    <a:lvl8pPr marL="2756184" algn="l" defTabSz="787481" rtl="0" eaLnBrk="1" latinLnBrk="0" hangingPunct="1">
      <a:defRPr sz="8526" kern="1200">
        <a:solidFill>
          <a:schemeClr val="tx1"/>
        </a:solidFill>
        <a:latin typeface="Times New Roman" pitchFamily="18" charset="0"/>
        <a:ea typeface="+mn-ea"/>
        <a:cs typeface="+mn-cs"/>
      </a:defRPr>
    </a:lvl8pPr>
    <a:lvl9pPr marL="3149925" algn="l" defTabSz="787481" rtl="0" eaLnBrk="1" latinLnBrk="0" hangingPunct="1">
      <a:defRPr sz="8526" kern="1200">
        <a:solidFill>
          <a:schemeClr val="tx1"/>
        </a:solidFill>
        <a:latin typeface="Times New Roman" pitchFamily="18" charset="0"/>
        <a:ea typeface="+mn-ea"/>
        <a:cs typeface="+mn-cs"/>
      </a:defRPr>
    </a:lvl9pPr>
  </p:defaultTextStyle>
  <p:extLst>
    <p:ext uri="{521415D9-36F7-43E2-AB2F-B90AF26B5E84}">
      <p14:sectionLst xmlns:p14="http://schemas.microsoft.com/office/powerpoint/2010/main">
        <p14:section name="Untitled Section" id="{FE712928-4E94-4B46-BF56-162759A7BFAD}">
          <p14:sldIdLst/>
        </p14:section>
        <p14:section name="Untitled Section" id="{AE8AB0E4-98DB-4EA1-BACE-4ED17C09773A}">
          <p14:sldIdLst>
            <p14:sldId id="265"/>
          </p14:sldIdLst>
        </p14:section>
      </p14:sectionLst>
    </p:ext>
    <p:ext uri="{EFAFB233-063F-42B5-8137-9DF3F51BA10A}">
      <p15:sldGuideLst xmlns:p15="http://schemas.microsoft.com/office/powerpoint/2012/main">
        <p15:guide id="1" orient="horz" pos="13607" userDrawn="1">
          <p15:clr>
            <a:srgbClr val="A4A3A4"/>
          </p15:clr>
        </p15:guide>
        <p15:guide id="2" pos="1020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k Johnson (IWNM)" initials="" lastIdx="4" clrIdx="0"/>
  <p:cmAuthor id="1" name="v-debuye" initials="" lastIdx="8" clrIdx="1"/>
  <p:cmAuthor id="2" name="a-bumont" initials="" lastIdx="1" clrIdx="2"/>
  <p:cmAuthor id="3" name="Eadie, Leila" initials="EL" lastIdx="4" clrIdx="3">
    <p:extLst/>
  </p:cmAuthor>
  <p:cmAuthor id="4" name="Windows User" initials="WU" lastIdx="0"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1"/>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AA5DC"/>
    <a:srgbClr val="FF9900"/>
    <a:srgbClr val="FFFFFF"/>
    <a:srgbClr val="FF33CC"/>
    <a:srgbClr val="333333"/>
    <a:srgbClr val="FFFFCC"/>
    <a:srgbClr val="004442"/>
    <a:srgbClr val="00808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854" autoAdjust="0"/>
    <p:restoredTop sz="50000" autoAdjust="0"/>
  </p:normalViewPr>
  <p:slideViewPr>
    <p:cSldViewPr>
      <p:cViewPr>
        <p:scale>
          <a:sx n="64" d="100"/>
          <a:sy n="64" d="100"/>
        </p:scale>
        <p:origin x="-1352" y="168"/>
      </p:cViewPr>
      <p:guideLst>
        <p:guide orient="horz" pos="13607"/>
        <p:guide pos="10205"/>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987800" cy="38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t" anchorCtr="0" compatLnSpc="1">
            <a:prstTxWarp prst="textNoShape">
              <a:avLst/>
            </a:prstTxWarp>
          </a:bodyPr>
          <a:lstStyle>
            <a:lvl1pPr defTabSz="923925">
              <a:spcBef>
                <a:spcPct val="0"/>
              </a:spcBef>
              <a:buFontTx/>
              <a:buNone/>
              <a:defRPr sz="1200">
                <a:latin typeface="Arial" charset="0"/>
              </a:defRPr>
            </a:lvl1pPr>
          </a:lstStyle>
          <a:p>
            <a:endParaRPr lang="en-CA" altLang="en-US"/>
          </a:p>
        </p:txBody>
      </p:sp>
      <p:sp>
        <p:nvSpPr>
          <p:cNvPr id="9219" name="Rectangle 3"/>
          <p:cNvSpPr>
            <a:spLocks noGrp="1" noChangeArrowheads="1"/>
          </p:cNvSpPr>
          <p:nvPr>
            <p:ph type="dt" sz="quarter" idx="1"/>
          </p:nvPr>
        </p:nvSpPr>
        <p:spPr bwMode="auto">
          <a:xfrm>
            <a:off x="5213350" y="0"/>
            <a:ext cx="3986213" cy="38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t" anchorCtr="0" compatLnSpc="1">
            <a:prstTxWarp prst="textNoShape">
              <a:avLst/>
            </a:prstTxWarp>
          </a:bodyPr>
          <a:lstStyle>
            <a:lvl1pPr algn="r" defTabSz="923925">
              <a:spcBef>
                <a:spcPct val="0"/>
              </a:spcBef>
              <a:buFontTx/>
              <a:buNone/>
              <a:defRPr sz="1200">
                <a:latin typeface="Arial" charset="0"/>
              </a:defRPr>
            </a:lvl1pPr>
          </a:lstStyle>
          <a:p>
            <a:endParaRPr lang="en-CA" altLang="en-US"/>
          </a:p>
        </p:txBody>
      </p:sp>
      <p:sp>
        <p:nvSpPr>
          <p:cNvPr id="9220" name="Rectangle 4"/>
          <p:cNvSpPr>
            <a:spLocks noGrp="1" noChangeArrowheads="1"/>
          </p:cNvSpPr>
          <p:nvPr>
            <p:ph type="ftr" sz="quarter" idx="2"/>
          </p:nvPr>
        </p:nvSpPr>
        <p:spPr bwMode="auto">
          <a:xfrm>
            <a:off x="0" y="6621463"/>
            <a:ext cx="3987800" cy="38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b" anchorCtr="0" compatLnSpc="1">
            <a:prstTxWarp prst="textNoShape">
              <a:avLst/>
            </a:prstTxWarp>
          </a:bodyPr>
          <a:lstStyle>
            <a:lvl1pPr defTabSz="923925">
              <a:spcBef>
                <a:spcPct val="0"/>
              </a:spcBef>
              <a:buFontTx/>
              <a:buNone/>
              <a:defRPr sz="1200">
                <a:latin typeface="Arial" charset="0"/>
              </a:defRPr>
            </a:lvl1pPr>
          </a:lstStyle>
          <a:p>
            <a:endParaRPr lang="en-CA" altLang="en-US"/>
          </a:p>
        </p:txBody>
      </p:sp>
      <p:sp>
        <p:nvSpPr>
          <p:cNvPr id="9221" name="Rectangle 5"/>
          <p:cNvSpPr>
            <a:spLocks noGrp="1" noChangeArrowheads="1"/>
          </p:cNvSpPr>
          <p:nvPr>
            <p:ph type="sldNum" sz="quarter" idx="3"/>
          </p:nvPr>
        </p:nvSpPr>
        <p:spPr bwMode="auto">
          <a:xfrm>
            <a:off x="5213350" y="6621463"/>
            <a:ext cx="3986213" cy="38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b" anchorCtr="0" compatLnSpc="1">
            <a:prstTxWarp prst="textNoShape">
              <a:avLst/>
            </a:prstTxWarp>
          </a:bodyPr>
          <a:lstStyle>
            <a:lvl1pPr algn="r" defTabSz="923925">
              <a:spcBef>
                <a:spcPct val="0"/>
              </a:spcBef>
              <a:buFontTx/>
              <a:buNone/>
              <a:defRPr sz="1200">
                <a:latin typeface="Arial" charset="0"/>
              </a:defRPr>
            </a:lvl1pPr>
          </a:lstStyle>
          <a:p>
            <a:fld id="{C16699A7-103B-4D85-8C0F-CEA07E50AF08}" type="slidenum">
              <a:rPr lang="en-CA" altLang="en-US"/>
              <a:pPr/>
              <a:t>‹#›</a:t>
            </a:fld>
            <a:endParaRPr lang="en-CA" altLang="en-US"/>
          </a:p>
        </p:txBody>
      </p:sp>
    </p:spTree>
    <p:extLst>
      <p:ext uri="{BB962C8B-B14F-4D97-AF65-F5344CB8AC3E}">
        <p14:creationId xmlns:p14="http://schemas.microsoft.com/office/powerpoint/2010/main" val="3258361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614894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33" kern="1200">
        <a:solidFill>
          <a:schemeClr val="tx1"/>
        </a:solidFill>
        <a:latin typeface="Times New Roman" pitchFamily="18" charset="0"/>
        <a:ea typeface="+mn-ea"/>
        <a:cs typeface="+mn-cs"/>
      </a:defRPr>
    </a:lvl1pPr>
    <a:lvl2pPr marL="393741" algn="l" rtl="0" fontAlgn="base">
      <a:spcBef>
        <a:spcPct val="30000"/>
      </a:spcBef>
      <a:spcAft>
        <a:spcPct val="0"/>
      </a:spcAft>
      <a:defRPr sz="1033" kern="1200">
        <a:solidFill>
          <a:schemeClr val="tx1"/>
        </a:solidFill>
        <a:latin typeface="Times New Roman" pitchFamily="18" charset="0"/>
        <a:ea typeface="+mn-ea"/>
        <a:cs typeface="+mn-cs"/>
      </a:defRPr>
    </a:lvl2pPr>
    <a:lvl3pPr marL="787481" algn="l" rtl="0" fontAlgn="base">
      <a:spcBef>
        <a:spcPct val="30000"/>
      </a:spcBef>
      <a:spcAft>
        <a:spcPct val="0"/>
      </a:spcAft>
      <a:defRPr sz="1033" kern="1200">
        <a:solidFill>
          <a:schemeClr val="tx1"/>
        </a:solidFill>
        <a:latin typeface="Times New Roman" pitchFamily="18" charset="0"/>
        <a:ea typeface="+mn-ea"/>
        <a:cs typeface="+mn-cs"/>
      </a:defRPr>
    </a:lvl3pPr>
    <a:lvl4pPr marL="1181222" algn="l" rtl="0" fontAlgn="base">
      <a:spcBef>
        <a:spcPct val="30000"/>
      </a:spcBef>
      <a:spcAft>
        <a:spcPct val="0"/>
      </a:spcAft>
      <a:defRPr sz="1033" kern="1200">
        <a:solidFill>
          <a:schemeClr val="tx1"/>
        </a:solidFill>
        <a:latin typeface="Times New Roman" pitchFamily="18" charset="0"/>
        <a:ea typeface="+mn-ea"/>
        <a:cs typeface="+mn-cs"/>
      </a:defRPr>
    </a:lvl4pPr>
    <a:lvl5pPr marL="1574963" algn="l" rtl="0" fontAlgn="base">
      <a:spcBef>
        <a:spcPct val="30000"/>
      </a:spcBef>
      <a:spcAft>
        <a:spcPct val="0"/>
      </a:spcAft>
      <a:defRPr sz="1033" kern="1200">
        <a:solidFill>
          <a:schemeClr val="tx1"/>
        </a:solidFill>
        <a:latin typeface="Times New Roman" pitchFamily="18" charset="0"/>
        <a:ea typeface="+mn-ea"/>
        <a:cs typeface="+mn-cs"/>
      </a:defRPr>
    </a:lvl5pPr>
    <a:lvl6pPr marL="1968703" algn="l" defTabSz="787481" rtl="0" eaLnBrk="1" latinLnBrk="0" hangingPunct="1">
      <a:defRPr sz="1033" kern="1200">
        <a:solidFill>
          <a:schemeClr val="tx1"/>
        </a:solidFill>
        <a:latin typeface="+mn-lt"/>
        <a:ea typeface="+mn-ea"/>
        <a:cs typeface="+mn-cs"/>
      </a:defRPr>
    </a:lvl6pPr>
    <a:lvl7pPr marL="2362444" algn="l" defTabSz="787481" rtl="0" eaLnBrk="1" latinLnBrk="0" hangingPunct="1">
      <a:defRPr sz="1033" kern="1200">
        <a:solidFill>
          <a:schemeClr val="tx1"/>
        </a:solidFill>
        <a:latin typeface="+mn-lt"/>
        <a:ea typeface="+mn-ea"/>
        <a:cs typeface="+mn-cs"/>
      </a:defRPr>
    </a:lvl7pPr>
    <a:lvl8pPr marL="2756184" algn="l" defTabSz="787481" rtl="0" eaLnBrk="1" latinLnBrk="0" hangingPunct="1">
      <a:defRPr sz="1033" kern="1200">
        <a:solidFill>
          <a:schemeClr val="tx1"/>
        </a:solidFill>
        <a:latin typeface="+mn-lt"/>
        <a:ea typeface="+mn-ea"/>
        <a:cs typeface="+mn-cs"/>
      </a:defRPr>
    </a:lvl8pPr>
    <a:lvl9pPr marL="3149925" algn="l" defTabSz="787481" rtl="0" eaLnBrk="1" latinLnBrk="0" hangingPunct="1">
      <a:defRPr sz="103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29746" y="13419574"/>
            <a:ext cx="27539797" cy="9260761"/>
          </a:xfrm>
        </p:spPr>
        <p:txBody>
          <a:bodyPr/>
          <a:lstStyle/>
          <a:p>
            <a:r>
              <a:rPr lang="en-US"/>
              <a:t>Click to edit Master title style</a:t>
            </a:r>
            <a:endParaRPr lang="en-CA"/>
          </a:p>
        </p:txBody>
      </p:sp>
      <p:sp>
        <p:nvSpPr>
          <p:cNvPr id="3" name="Subtitle 2"/>
          <p:cNvSpPr>
            <a:spLocks noGrp="1"/>
          </p:cNvSpPr>
          <p:nvPr>
            <p:ph type="subTitle" idx="1"/>
          </p:nvPr>
        </p:nvSpPr>
        <p:spPr>
          <a:xfrm>
            <a:off x="4859492" y="24480362"/>
            <a:ext cx="22680305" cy="11040163"/>
          </a:xfrm>
        </p:spPr>
        <p:txBody>
          <a:bodyPr/>
          <a:lstStyle>
            <a:lvl1pPr marL="0" indent="0" algn="ctr">
              <a:buNone/>
              <a:defRPr/>
            </a:lvl1pPr>
            <a:lvl2pPr marL="275534" indent="0" algn="ctr">
              <a:buNone/>
              <a:defRPr/>
            </a:lvl2pPr>
            <a:lvl3pPr marL="551068" indent="0" algn="ctr">
              <a:buNone/>
              <a:defRPr/>
            </a:lvl3pPr>
            <a:lvl4pPr marL="826602" indent="0" algn="ctr">
              <a:buNone/>
              <a:defRPr/>
            </a:lvl4pPr>
            <a:lvl5pPr marL="1102135" indent="0" algn="ctr">
              <a:buNone/>
              <a:defRPr/>
            </a:lvl5pPr>
            <a:lvl6pPr marL="1377669" indent="0" algn="ctr">
              <a:buNone/>
              <a:defRPr/>
            </a:lvl6pPr>
            <a:lvl7pPr marL="1653203" indent="0" algn="ctr">
              <a:buNone/>
              <a:defRPr/>
            </a:lvl7pPr>
            <a:lvl8pPr marL="1928737" indent="0" algn="ctr">
              <a:buNone/>
              <a:defRPr/>
            </a:lvl8pPr>
            <a:lvl9pPr marL="2204271" indent="0" algn="ctr">
              <a:buNone/>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lvl1pPr>
              <a:defRPr/>
            </a:lvl1pPr>
          </a:lstStyle>
          <a:p>
            <a:endParaRPr lang="en-CA" altLang="en-US"/>
          </a:p>
        </p:txBody>
      </p:sp>
      <p:sp>
        <p:nvSpPr>
          <p:cNvPr id="5" name="Footer Placeholder 4"/>
          <p:cNvSpPr>
            <a:spLocks noGrp="1"/>
          </p:cNvSpPr>
          <p:nvPr>
            <p:ph type="ftr" sz="quarter" idx="11"/>
          </p:nvPr>
        </p:nvSpPr>
        <p:spPr/>
        <p:txBody>
          <a:bodyPr/>
          <a:lstStyle>
            <a:lvl1pPr>
              <a:defRPr/>
            </a:lvl1pPr>
          </a:lstStyle>
          <a:p>
            <a:endParaRPr lang="en-CA" altLang="en-US"/>
          </a:p>
        </p:txBody>
      </p:sp>
      <p:sp>
        <p:nvSpPr>
          <p:cNvPr id="6" name="Slide Number Placeholder 5"/>
          <p:cNvSpPr>
            <a:spLocks noGrp="1"/>
          </p:cNvSpPr>
          <p:nvPr>
            <p:ph type="sldNum" sz="quarter" idx="12"/>
          </p:nvPr>
        </p:nvSpPr>
        <p:spPr/>
        <p:txBody>
          <a:bodyPr/>
          <a:lstStyle>
            <a:lvl1pPr>
              <a:defRPr/>
            </a:lvl1pPr>
          </a:lstStyle>
          <a:p>
            <a:fld id="{3277F4E0-A9AF-4729-8B7C-38ED84DBFBB4}" type="slidenum">
              <a:rPr lang="en-CA" altLang="en-US"/>
              <a:pPr/>
              <a:t>‹#›</a:t>
            </a:fld>
            <a:endParaRPr lang="en-CA" altLang="en-US"/>
          </a:p>
        </p:txBody>
      </p:sp>
    </p:spTree>
    <p:extLst>
      <p:ext uri="{BB962C8B-B14F-4D97-AF65-F5344CB8AC3E}">
        <p14:creationId xmlns:p14="http://schemas.microsoft.com/office/powerpoint/2010/main" val="691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lvl1pPr>
              <a:defRPr/>
            </a:lvl1pPr>
          </a:lstStyle>
          <a:p>
            <a:endParaRPr lang="en-CA" altLang="en-US"/>
          </a:p>
        </p:txBody>
      </p:sp>
      <p:sp>
        <p:nvSpPr>
          <p:cNvPr id="5" name="Footer Placeholder 4"/>
          <p:cNvSpPr>
            <a:spLocks noGrp="1"/>
          </p:cNvSpPr>
          <p:nvPr>
            <p:ph type="ftr" sz="quarter" idx="11"/>
          </p:nvPr>
        </p:nvSpPr>
        <p:spPr/>
        <p:txBody>
          <a:bodyPr/>
          <a:lstStyle>
            <a:lvl1pPr>
              <a:defRPr/>
            </a:lvl1pPr>
          </a:lstStyle>
          <a:p>
            <a:endParaRPr lang="en-CA" altLang="en-US"/>
          </a:p>
        </p:txBody>
      </p:sp>
      <p:sp>
        <p:nvSpPr>
          <p:cNvPr id="6" name="Slide Number Placeholder 5"/>
          <p:cNvSpPr>
            <a:spLocks noGrp="1"/>
          </p:cNvSpPr>
          <p:nvPr>
            <p:ph type="sldNum" sz="quarter" idx="12"/>
          </p:nvPr>
        </p:nvSpPr>
        <p:spPr/>
        <p:txBody>
          <a:bodyPr/>
          <a:lstStyle>
            <a:lvl1pPr>
              <a:defRPr/>
            </a:lvl1pPr>
          </a:lstStyle>
          <a:p>
            <a:fld id="{F808251D-F11D-41CC-8040-D4B51B9D2D45}" type="slidenum">
              <a:rPr lang="en-CA" altLang="en-US"/>
              <a:pPr/>
              <a:t>‹#›</a:t>
            </a:fld>
            <a:endParaRPr lang="en-CA" altLang="en-US"/>
          </a:p>
        </p:txBody>
      </p:sp>
    </p:spTree>
    <p:extLst>
      <p:ext uri="{BB962C8B-B14F-4D97-AF65-F5344CB8AC3E}">
        <p14:creationId xmlns:p14="http://schemas.microsoft.com/office/powerpoint/2010/main" val="3420922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89886" y="1730652"/>
            <a:ext cx="7289237" cy="36859294"/>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1620167" y="1730652"/>
            <a:ext cx="21773293" cy="3685929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lvl1pPr>
              <a:defRPr/>
            </a:lvl1pPr>
          </a:lstStyle>
          <a:p>
            <a:endParaRPr lang="en-CA" altLang="en-US"/>
          </a:p>
        </p:txBody>
      </p:sp>
      <p:sp>
        <p:nvSpPr>
          <p:cNvPr id="5" name="Footer Placeholder 4"/>
          <p:cNvSpPr>
            <a:spLocks noGrp="1"/>
          </p:cNvSpPr>
          <p:nvPr>
            <p:ph type="ftr" sz="quarter" idx="11"/>
          </p:nvPr>
        </p:nvSpPr>
        <p:spPr/>
        <p:txBody>
          <a:bodyPr/>
          <a:lstStyle>
            <a:lvl1pPr>
              <a:defRPr/>
            </a:lvl1pPr>
          </a:lstStyle>
          <a:p>
            <a:endParaRPr lang="en-CA" altLang="en-US"/>
          </a:p>
        </p:txBody>
      </p:sp>
      <p:sp>
        <p:nvSpPr>
          <p:cNvPr id="6" name="Slide Number Placeholder 5"/>
          <p:cNvSpPr>
            <a:spLocks noGrp="1"/>
          </p:cNvSpPr>
          <p:nvPr>
            <p:ph type="sldNum" sz="quarter" idx="12"/>
          </p:nvPr>
        </p:nvSpPr>
        <p:spPr/>
        <p:txBody>
          <a:bodyPr/>
          <a:lstStyle>
            <a:lvl1pPr>
              <a:defRPr/>
            </a:lvl1pPr>
          </a:lstStyle>
          <a:p>
            <a:fld id="{20B75F7F-E1C5-4AB5-B6CA-DB3FCD76B76C}" type="slidenum">
              <a:rPr lang="en-CA" altLang="en-US"/>
              <a:pPr/>
              <a:t>‹#›</a:t>
            </a:fld>
            <a:endParaRPr lang="en-CA" altLang="en-US"/>
          </a:p>
        </p:txBody>
      </p:sp>
    </p:spTree>
    <p:extLst>
      <p:ext uri="{BB962C8B-B14F-4D97-AF65-F5344CB8AC3E}">
        <p14:creationId xmlns:p14="http://schemas.microsoft.com/office/powerpoint/2010/main" val="384729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620166" y="1730651"/>
            <a:ext cx="29158957" cy="7200106"/>
          </a:xfrm>
        </p:spPr>
        <p:txBody>
          <a:bodyPr/>
          <a:lstStyle/>
          <a:p>
            <a:r>
              <a:rPr lang="en-US"/>
              <a:t>Click to edit Master title style</a:t>
            </a:r>
            <a:endParaRPr lang="en-CA"/>
          </a:p>
        </p:txBody>
      </p:sp>
      <p:sp>
        <p:nvSpPr>
          <p:cNvPr id="3" name="Text Placeholder 2"/>
          <p:cNvSpPr>
            <a:spLocks noGrp="1"/>
          </p:cNvSpPr>
          <p:nvPr>
            <p:ph type="body" sz="half" idx="1"/>
          </p:nvPr>
        </p:nvSpPr>
        <p:spPr>
          <a:xfrm>
            <a:off x="1620165" y="10080150"/>
            <a:ext cx="14531265" cy="285097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quarter" idx="2"/>
          </p:nvPr>
        </p:nvSpPr>
        <p:spPr>
          <a:xfrm>
            <a:off x="16247858" y="10080150"/>
            <a:ext cx="14531266" cy="141639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Content Placeholder 4"/>
          <p:cNvSpPr>
            <a:spLocks noGrp="1"/>
          </p:cNvSpPr>
          <p:nvPr>
            <p:ph sz="quarter" idx="3"/>
          </p:nvPr>
        </p:nvSpPr>
        <p:spPr>
          <a:xfrm>
            <a:off x="16247858" y="24424111"/>
            <a:ext cx="14531266" cy="1416583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Date Placeholder 5"/>
          <p:cNvSpPr>
            <a:spLocks noGrp="1"/>
          </p:cNvSpPr>
          <p:nvPr>
            <p:ph type="dt" sz="half" idx="10"/>
          </p:nvPr>
        </p:nvSpPr>
        <p:spPr>
          <a:xfrm>
            <a:off x="1620166" y="39339957"/>
            <a:ext cx="7559432" cy="3000044"/>
          </a:xfrm>
        </p:spPr>
        <p:txBody>
          <a:bodyPr/>
          <a:lstStyle>
            <a:lvl1pPr>
              <a:defRPr/>
            </a:lvl1pPr>
          </a:lstStyle>
          <a:p>
            <a:endParaRPr lang="en-CA" altLang="en-US"/>
          </a:p>
        </p:txBody>
      </p:sp>
      <p:sp>
        <p:nvSpPr>
          <p:cNvPr id="7" name="Footer Placeholder 6"/>
          <p:cNvSpPr>
            <a:spLocks noGrp="1"/>
          </p:cNvSpPr>
          <p:nvPr>
            <p:ph type="ftr" sz="quarter" idx="11"/>
          </p:nvPr>
        </p:nvSpPr>
        <p:spPr>
          <a:xfrm>
            <a:off x="11069959" y="39339957"/>
            <a:ext cx="10259372" cy="3000044"/>
          </a:xfrm>
        </p:spPr>
        <p:txBody>
          <a:bodyPr/>
          <a:lstStyle>
            <a:lvl1pPr>
              <a:defRPr/>
            </a:lvl1pPr>
          </a:lstStyle>
          <a:p>
            <a:endParaRPr lang="en-CA" altLang="en-US"/>
          </a:p>
        </p:txBody>
      </p:sp>
      <p:sp>
        <p:nvSpPr>
          <p:cNvPr id="8" name="Slide Number Placeholder 7"/>
          <p:cNvSpPr>
            <a:spLocks noGrp="1"/>
          </p:cNvSpPr>
          <p:nvPr>
            <p:ph type="sldNum" sz="quarter" idx="12"/>
          </p:nvPr>
        </p:nvSpPr>
        <p:spPr>
          <a:xfrm>
            <a:off x="23219692" y="39339957"/>
            <a:ext cx="7559432" cy="3000044"/>
          </a:xfrm>
        </p:spPr>
        <p:txBody>
          <a:bodyPr/>
          <a:lstStyle>
            <a:lvl1pPr>
              <a:defRPr/>
            </a:lvl1pPr>
          </a:lstStyle>
          <a:p>
            <a:fld id="{1D510028-6E37-48F2-B154-57ECBBE6A7B7}" type="slidenum">
              <a:rPr lang="en-CA" altLang="en-US"/>
              <a:pPr/>
              <a:t>‹#›</a:t>
            </a:fld>
            <a:endParaRPr lang="en-CA" altLang="en-US"/>
          </a:p>
        </p:txBody>
      </p:sp>
    </p:spTree>
    <p:extLst>
      <p:ext uri="{BB962C8B-B14F-4D97-AF65-F5344CB8AC3E}">
        <p14:creationId xmlns:p14="http://schemas.microsoft.com/office/powerpoint/2010/main" val="1727889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29947" y="7070108"/>
            <a:ext cx="27539395" cy="15040222"/>
          </a:xfrm>
        </p:spPr>
        <p:txBody>
          <a:bodyPr anchor="b"/>
          <a:lstStyle>
            <a:lvl1pPr algn="ctr">
              <a:defRPr sz="21259"/>
            </a:lvl1pPr>
          </a:lstStyle>
          <a:p>
            <a:r>
              <a:rPr lang="en-US"/>
              <a:t>Click to edit Master title style</a:t>
            </a:r>
            <a:endParaRPr lang="en-US" dirty="0"/>
          </a:p>
        </p:txBody>
      </p:sp>
      <p:sp>
        <p:nvSpPr>
          <p:cNvPr id="3" name="Subtitle 2"/>
          <p:cNvSpPr>
            <a:spLocks noGrp="1"/>
          </p:cNvSpPr>
          <p:nvPr>
            <p:ph type="subTitle" idx="1"/>
          </p:nvPr>
        </p:nvSpPr>
        <p:spPr>
          <a:xfrm>
            <a:off x="4049911" y="22690338"/>
            <a:ext cx="24299466" cy="10430151"/>
          </a:xfrm>
        </p:spPr>
        <p:txBody>
          <a:bodyPr/>
          <a:lstStyle>
            <a:lvl1pPr marL="0" indent="0" algn="ctr">
              <a:buNone/>
              <a:defRPr sz="8504"/>
            </a:lvl1pPr>
            <a:lvl2pPr marL="1619951" indent="0" algn="ctr">
              <a:buNone/>
              <a:defRPr sz="7086"/>
            </a:lvl2pPr>
            <a:lvl3pPr marL="3239902" indent="0" algn="ctr">
              <a:buNone/>
              <a:defRPr sz="6378"/>
            </a:lvl3pPr>
            <a:lvl4pPr marL="4859853" indent="0" algn="ctr">
              <a:buNone/>
              <a:defRPr sz="5669"/>
            </a:lvl4pPr>
            <a:lvl5pPr marL="6479804" indent="0" algn="ctr">
              <a:buNone/>
              <a:defRPr sz="5669"/>
            </a:lvl5pPr>
            <a:lvl6pPr marL="8099755" indent="0" algn="ctr">
              <a:buNone/>
              <a:defRPr sz="5669"/>
            </a:lvl6pPr>
            <a:lvl7pPr marL="9719706" indent="0" algn="ctr">
              <a:buNone/>
              <a:defRPr sz="5669"/>
            </a:lvl7pPr>
            <a:lvl8pPr marL="11339657" indent="0" algn="ctr">
              <a:buNone/>
              <a:defRPr sz="5669"/>
            </a:lvl8pPr>
            <a:lvl9pPr marL="12959608" indent="0" algn="ctr">
              <a:buNone/>
              <a:defRPr sz="5669"/>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CA" altLang="en-US"/>
          </a:p>
        </p:txBody>
      </p:sp>
      <p:sp>
        <p:nvSpPr>
          <p:cNvPr id="5" name="Footer Placeholder 4"/>
          <p:cNvSpPr>
            <a:spLocks noGrp="1"/>
          </p:cNvSpPr>
          <p:nvPr>
            <p:ph type="ftr" sz="quarter" idx="11"/>
          </p:nvPr>
        </p:nvSpPr>
        <p:spPr/>
        <p:txBody>
          <a:bodyPr/>
          <a:lstStyle/>
          <a:p>
            <a:endParaRPr lang="en-CA" altLang="en-US"/>
          </a:p>
        </p:txBody>
      </p:sp>
      <p:sp>
        <p:nvSpPr>
          <p:cNvPr id="6" name="Slide Number Placeholder 5"/>
          <p:cNvSpPr>
            <a:spLocks noGrp="1"/>
          </p:cNvSpPr>
          <p:nvPr>
            <p:ph type="sldNum" sz="quarter" idx="12"/>
          </p:nvPr>
        </p:nvSpPr>
        <p:spPr/>
        <p:txBody>
          <a:bodyPr/>
          <a:lstStyle/>
          <a:p>
            <a:fld id="{3277F4E0-A9AF-4729-8B7C-38ED84DBFBB4}" type="slidenum">
              <a:rPr lang="en-CA" altLang="en-US" smtClean="0"/>
              <a:pPr/>
              <a:t>‹#›</a:t>
            </a:fld>
            <a:endParaRPr lang="en-CA" altLang="en-US"/>
          </a:p>
        </p:txBody>
      </p:sp>
    </p:spTree>
    <p:extLst>
      <p:ext uri="{BB962C8B-B14F-4D97-AF65-F5344CB8AC3E}">
        <p14:creationId xmlns:p14="http://schemas.microsoft.com/office/powerpoint/2010/main" val="3999841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CA" altLang="en-US"/>
          </a:p>
        </p:txBody>
      </p:sp>
      <p:sp>
        <p:nvSpPr>
          <p:cNvPr id="5" name="Footer Placeholder 4"/>
          <p:cNvSpPr>
            <a:spLocks noGrp="1"/>
          </p:cNvSpPr>
          <p:nvPr>
            <p:ph type="ftr" sz="quarter" idx="11"/>
          </p:nvPr>
        </p:nvSpPr>
        <p:spPr/>
        <p:txBody>
          <a:bodyPr/>
          <a:lstStyle/>
          <a:p>
            <a:endParaRPr lang="en-CA" altLang="en-US"/>
          </a:p>
        </p:txBody>
      </p:sp>
      <p:sp>
        <p:nvSpPr>
          <p:cNvPr id="6" name="Slide Number Placeholder 5"/>
          <p:cNvSpPr>
            <a:spLocks noGrp="1"/>
          </p:cNvSpPr>
          <p:nvPr>
            <p:ph type="sldNum" sz="quarter" idx="12"/>
          </p:nvPr>
        </p:nvSpPr>
        <p:spPr/>
        <p:txBody>
          <a:bodyPr/>
          <a:lstStyle/>
          <a:p>
            <a:fld id="{B9FB60CC-583E-42C5-A193-7F3816AD6321}" type="slidenum">
              <a:rPr lang="en-CA" altLang="en-US" smtClean="0"/>
              <a:pPr/>
              <a:t>‹#›</a:t>
            </a:fld>
            <a:endParaRPr lang="en-CA" altLang="en-US"/>
          </a:p>
        </p:txBody>
      </p:sp>
    </p:spTree>
    <p:extLst>
      <p:ext uri="{BB962C8B-B14F-4D97-AF65-F5344CB8AC3E}">
        <p14:creationId xmlns:p14="http://schemas.microsoft.com/office/powerpoint/2010/main" val="1731549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10578" y="10770172"/>
            <a:ext cx="27944386" cy="17970262"/>
          </a:xfrm>
        </p:spPr>
        <p:txBody>
          <a:bodyPr anchor="b"/>
          <a:lstStyle>
            <a:lvl1pPr>
              <a:defRPr sz="21259"/>
            </a:lvl1pPr>
          </a:lstStyle>
          <a:p>
            <a:r>
              <a:rPr lang="en-US"/>
              <a:t>Click to edit Master title style</a:t>
            </a:r>
            <a:endParaRPr lang="en-US" dirty="0"/>
          </a:p>
        </p:txBody>
      </p:sp>
      <p:sp>
        <p:nvSpPr>
          <p:cNvPr id="3" name="Text Placeholder 2"/>
          <p:cNvSpPr>
            <a:spLocks noGrp="1"/>
          </p:cNvSpPr>
          <p:nvPr>
            <p:ph type="body" idx="1"/>
          </p:nvPr>
        </p:nvSpPr>
        <p:spPr>
          <a:xfrm>
            <a:off x="2210578" y="28910440"/>
            <a:ext cx="27944386" cy="9450136"/>
          </a:xfrm>
        </p:spPr>
        <p:txBody>
          <a:bodyPr/>
          <a:lstStyle>
            <a:lvl1pPr marL="0" indent="0">
              <a:buNone/>
              <a:defRPr sz="8504">
                <a:solidFill>
                  <a:schemeClr val="tx1"/>
                </a:solidFill>
              </a:defRPr>
            </a:lvl1pPr>
            <a:lvl2pPr marL="1619951" indent="0">
              <a:buNone/>
              <a:defRPr sz="7086">
                <a:solidFill>
                  <a:schemeClr val="tx1">
                    <a:tint val="75000"/>
                  </a:schemeClr>
                </a:solidFill>
              </a:defRPr>
            </a:lvl2pPr>
            <a:lvl3pPr marL="3239902" indent="0">
              <a:buNone/>
              <a:defRPr sz="6378">
                <a:solidFill>
                  <a:schemeClr val="tx1">
                    <a:tint val="75000"/>
                  </a:schemeClr>
                </a:solidFill>
              </a:defRPr>
            </a:lvl3pPr>
            <a:lvl4pPr marL="4859853" indent="0">
              <a:buNone/>
              <a:defRPr sz="5669">
                <a:solidFill>
                  <a:schemeClr val="tx1">
                    <a:tint val="75000"/>
                  </a:schemeClr>
                </a:solidFill>
              </a:defRPr>
            </a:lvl4pPr>
            <a:lvl5pPr marL="6479804" indent="0">
              <a:buNone/>
              <a:defRPr sz="5669">
                <a:solidFill>
                  <a:schemeClr val="tx1">
                    <a:tint val="75000"/>
                  </a:schemeClr>
                </a:solidFill>
              </a:defRPr>
            </a:lvl5pPr>
            <a:lvl6pPr marL="8099755" indent="0">
              <a:buNone/>
              <a:defRPr sz="5669">
                <a:solidFill>
                  <a:schemeClr val="tx1">
                    <a:tint val="75000"/>
                  </a:schemeClr>
                </a:solidFill>
              </a:defRPr>
            </a:lvl6pPr>
            <a:lvl7pPr marL="9719706" indent="0">
              <a:buNone/>
              <a:defRPr sz="5669">
                <a:solidFill>
                  <a:schemeClr val="tx1">
                    <a:tint val="75000"/>
                  </a:schemeClr>
                </a:solidFill>
              </a:defRPr>
            </a:lvl7pPr>
            <a:lvl8pPr marL="11339657" indent="0">
              <a:buNone/>
              <a:defRPr sz="5669">
                <a:solidFill>
                  <a:schemeClr val="tx1">
                    <a:tint val="75000"/>
                  </a:schemeClr>
                </a:solidFill>
              </a:defRPr>
            </a:lvl8pPr>
            <a:lvl9pPr marL="12959608" indent="0">
              <a:buNone/>
              <a:defRPr sz="566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CA" altLang="en-US"/>
          </a:p>
        </p:txBody>
      </p:sp>
      <p:sp>
        <p:nvSpPr>
          <p:cNvPr id="5" name="Footer Placeholder 4"/>
          <p:cNvSpPr>
            <a:spLocks noGrp="1"/>
          </p:cNvSpPr>
          <p:nvPr>
            <p:ph type="ftr" sz="quarter" idx="11"/>
          </p:nvPr>
        </p:nvSpPr>
        <p:spPr/>
        <p:txBody>
          <a:bodyPr/>
          <a:lstStyle/>
          <a:p>
            <a:endParaRPr lang="en-CA" altLang="en-US"/>
          </a:p>
        </p:txBody>
      </p:sp>
      <p:sp>
        <p:nvSpPr>
          <p:cNvPr id="6" name="Slide Number Placeholder 5"/>
          <p:cNvSpPr>
            <a:spLocks noGrp="1"/>
          </p:cNvSpPr>
          <p:nvPr>
            <p:ph type="sldNum" sz="quarter" idx="12"/>
          </p:nvPr>
        </p:nvSpPr>
        <p:spPr/>
        <p:txBody>
          <a:bodyPr/>
          <a:lstStyle/>
          <a:p>
            <a:fld id="{7C39F0A8-2CCA-40CF-B72A-E1CE5EDFB06A}" type="slidenum">
              <a:rPr lang="en-CA" altLang="en-US" smtClean="0"/>
              <a:pPr/>
              <a:t>‹#›</a:t>
            </a:fld>
            <a:endParaRPr lang="en-CA" altLang="en-US"/>
          </a:p>
        </p:txBody>
      </p:sp>
    </p:spTree>
    <p:extLst>
      <p:ext uri="{BB962C8B-B14F-4D97-AF65-F5344CB8AC3E}">
        <p14:creationId xmlns:p14="http://schemas.microsoft.com/office/powerpoint/2010/main" val="16413371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27451" y="11500170"/>
            <a:ext cx="13769697" cy="2741040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402140" y="11500170"/>
            <a:ext cx="13769697" cy="2741040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CA" altLang="en-US"/>
          </a:p>
        </p:txBody>
      </p:sp>
      <p:sp>
        <p:nvSpPr>
          <p:cNvPr id="6" name="Footer Placeholder 5"/>
          <p:cNvSpPr>
            <a:spLocks noGrp="1"/>
          </p:cNvSpPr>
          <p:nvPr>
            <p:ph type="ftr" sz="quarter" idx="11"/>
          </p:nvPr>
        </p:nvSpPr>
        <p:spPr/>
        <p:txBody>
          <a:bodyPr/>
          <a:lstStyle/>
          <a:p>
            <a:endParaRPr lang="en-CA" altLang="en-US"/>
          </a:p>
        </p:txBody>
      </p:sp>
      <p:sp>
        <p:nvSpPr>
          <p:cNvPr id="7" name="Slide Number Placeholder 6"/>
          <p:cNvSpPr>
            <a:spLocks noGrp="1"/>
          </p:cNvSpPr>
          <p:nvPr>
            <p:ph type="sldNum" sz="quarter" idx="12"/>
          </p:nvPr>
        </p:nvSpPr>
        <p:spPr/>
        <p:txBody>
          <a:bodyPr/>
          <a:lstStyle/>
          <a:p>
            <a:fld id="{14013BC8-8FBD-4ADB-A235-A1EAF0231B22}" type="slidenum">
              <a:rPr lang="en-CA" altLang="en-US" smtClean="0"/>
              <a:pPr/>
              <a:t>‹#›</a:t>
            </a:fld>
            <a:endParaRPr lang="en-CA" altLang="en-US"/>
          </a:p>
        </p:txBody>
      </p:sp>
    </p:spTree>
    <p:extLst>
      <p:ext uri="{BB962C8B-B14F-4D97-AF65-F5344CB8AC3E}">
        <p14:creationId xmlns:p14="http://schemas.microsoft.com/office/powerpoint/2010/main" val="3982610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300044"/>
            <a:ext cx="27944386" cy="8350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31675" y="10590160"/>
            <a:ext cx="13706415" cy="5190073"/>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n-US"/>
              <a:t>Edit Master text styles</a:t>
            </a:r>
          </a:p>
        </p:txBody>
      </p:sp>
      <p:sp>
        <p:nvSpPr>
          <p:cNvPr id="4" name="Content Placeholder 3"/>
          <p:cNvSpPr>
            <a:spLocks noGrp="1"/>
          </p:cNvSpPr>
          <p:nvPr>
            <p:ph sz="half" idx="2"/>
          </p:nvPr>
        </p:nvSpPr>
        <p:spPr>
          <a:xfrm>
            <a:off x="2231675" y="15780233"/>
            <a:ext cx="13706415" cy="2321034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402142" y="10590160"/>
            <a:ext cx="13773917" cy="5190073"/>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n-US"/>
              <a:t>Edit Master text styles</a:t>
            </a:r>
          </a:p>
        </p:txBody>
      </p:sp>
      <p:sp>
        <p:nvSpPr>
          <p:cNvPr id="6" name="Content Placeholder 5"/>
          <p:cNvSpPr>
            <a:spLocks noGrp="1"/>
          </p:cNvSpPr>
          <p:nvPr>
            <p:ph sz="quarter" idx="4"/>
          </p:nvPr>
        </p:nvSpPr>
        <p:spPr>
          <a:xfrm>
            <a:off x="16402142" y="15780233"/>
            <a:ext cx="13773917" cy="2321034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CA" altLang="en-US"/>
          </a:p>
        </p:txBody>
      </p:sp>
      <p:sp>
        <p:nvSpPr>
          <p:cNvPr id="8" name="Footer Placeholder 7"/>
          <p:cNvSpPr>
            <a:spLocks noGrp="1"/>
          </p:cNvSpPr>
          <p:nvPr>
            <p:ph type="ftr" sz="quarter" idx="11"/>
          </p:nvPr>
        </p:nvSpPr>
        <p:spPr/>
        <p:txBody>
          <a:bodyPr/>
          <a:lstStyle/>
          <a:p>
            <a:endParaRPr lang="en-CA" altLang="en-US"/>
          </a:p>
        </p:txBody>
      </p:sp>
      <p:sp>
        <p:nvSpPr>
          <p:cNvPr id="9" name="Slide Number Placeholder 8"/>
          <p:cNvSpPr>
            <a:spLocks noGrp="1"/>
          </p:cNvSpPr>
          <p:nvPr>
            <p:ph type="sldNum" sz="quarter" idx="12"/>
          </p:nvPr>
        </p:nvSpPr>
        <p:spPr/>
        <p:txBody>
          <a:bodyPr/>
          <a:lstStyle/>
          <a:p>
            <a:fld id="{2E6B90C8-B8C2-462C-80A9-5E7EA0F81667}" type="slidenum">
              <a:rPr lang="en-CA" altLang="en-US" smtClean="0"/>
              <a:pPr/>
              <a:t>‹#›</a:t>
            </a:fld>
            <a:endParaRPr lang="en-CA" altLang="en-US"/>
          </a:p>
        </p:txBody>
      </p:sp>
    </p:spTree>
    <p:extLst>
      <p:ext uri="{BB962C8B-B14F-4D97-AF65-F5344CB8AC3E}">
        <p14:creationId xmlns:p14="http://schemas.microsoft.com/office/powerpoint/2010/main" val="167810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CA" altLang="en-US"/>
          </a:p>
        </p:txBody>
      </p:sp>
      <p:sp>
        <p:nvSpPr>
          <p:cNvPr id="4" name="Footer Placeholder 3"/>
          <p:cNvSpPr>
            <a:spLocks noGrp="1"/>
          </p:cNvSpPr>
          <p:nvPr>
            <p:ph type="ftr" sz="quarter" idx="11"/>
          </p:nvPr>
        </p:nvSpPr>
        <p:spPr/>
        <p:txBody>
          <a:bodyPr/>
          <a:lstStyle/>
          <a:p>
            <a:endParaRPr lang="en-CA" altLang="en-US"/>
          </a:p>
        </p:txBody>
      </p:sp>
      <p:sp>
        <p:nvSpPr>
          <p:cNvPr id="5" name="Slide Number Placeholder 4"/>
          <p:cNvSpPr>
            <a:spLocks noGrp="1"/>
          </p:cNvSpPr>
          <p:nvPr>
            <p:ph type="sldNum" sz="quarter" idx="12"/>
          </p:nvPr>
        </p:nvSpPr>
        <p:spPr/>
        <p:txBody>
          <a:bodyPr/>
          <a:lstStyle/>
          <a:p>
            <a:fld id="{FE5DD712-731B-4F1E-A55D-D80CC5EEA539}" type="slidenum">
              <a:rPr lang="en-CA" altLang="en-US" smtClean="0"/>
              <a:pPr/>
              <a:t>‹#›</a:t>
            </a:fld>
            <a:endParaRPr lang="en-CA" altLang="en-US"/>
          </a:p>
        </p:txBody>
      </p:sp>
    </p:spTree>
    <p:extLst>
      <p:ext uri="{BB962C8B-B14F-4D97-AF65-F5344CB8AC3E}">
        <p14:creationId xmlns:p14="http://schemas.microsoft.com/office/powerpoint/2010/main" val="3283137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CA" altLang="en-US"/>
          </a:p>
        </p:txBody>
      </p:sp>
      <p:sp>
        <p:nvSpPr>
          <p:cNvPr id="3" name="Footer Placeholder 2"/>
          <p:cNvSpPr>
            <a:spLocks noGrp="1"/>
          </p:cNvSpPr>
          <p:nvPr>
            <p:ph type="ftr" sz="quarter" idx="11"/>
          </p:nvPr>
        </p:nvSpPr>
        <p:spPr/>
        <p:txBody>
          <a:bodyPr/>
          <a:lstStyle/>
          <a:p>
            <a:endParaRPr lang="en-CA" altLang="en-US"/>
          </a:p>
        </p:txBody>
      </p:sp>
      <p:sp>
        <p:nvSpPr>
          <p:cNvPr id="4" name="Slide Number Placeholder 3"/>
          <p:cNvSpPr>
            <a:spLocks noGrp="1"/>
          </p:cNvSpPr>
          <p:nvPr>
            <p:ph type="sldNum" sz="quarter" idx="12"/>
          </p:nvPr>
        </p:nvSpPr>
        <p:spPr/>
        <p:txBody>
          <a:bodyPr/>
          <a:lstStyle/>
          <a:p>
            <a:fld id="{963F4413-584E-4146-B908-45EB2F700B0E}" type="slidenum">
              <a:rPr lang="en-CA" altLang="en-US" smtClean="0"/>
              <a:pPr/>
              <a:t>‹#›</a:t>
            </a:fld>
            <a:endParaRPr lang="en-CA" altLang="en-US"/>
          </a:p>
        </p:txBody>
      </p:sp>
    </p:spTree>
    <p:extLst>
      <p:ext uri="{BB962C8B-B14F-4D97-AF65-F5344CB8AC3E}">
        <p14:creationId xmlns:p14="http://schemas.microsoft.com/office/powerpoint/2010/main" val="1781980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lvl1pPr>
              <a:defRPr/>
            </a:lvl1pPr>
          </a:lstStyle>
          <a:p>
            <a:endParaRPr lang="en-CA" altLang="en-US"/>
          </a:p>
        </p:txBody>
      </p:sp>
      <p:sp>
        <p:nvSpPr>
          <p:cNvPr id="5" name="Footer Placeholder 4"/>
          <p:cNvSpPr>
            <a:spLocks noGrp="1"/>
          </p:cNvSpPr>
          <p:nvPr>
            <p:ph type="ftr" sz="quarter" idx="11"/>
          </p:nvPr>
        </p:nvSpPr>
        <p:spPr/>
        <p:txBody>
          <a:bodyPr/>
          <a:lstStyle>
            <a:lvl1pPr>
              <a:defRPr/>
            </a:lvl1pPr>
          </a:lstStyle>
          <a:p>
            <a:endParaRPr lang="en-CA" altLang="en-US"/>
          </a:p>
        </p:txBody>
      </p:sp>
      <p:sp>
        <p:nvSpPr>
          <p:cNvPr id="6" name="Slide Number Placeholder 5"/>
          <p:cNvSpPr>
            <a:spLocks noGrp="1"/>
          </p:cNvSpPr>
          <p:nvPr>
            <p:ph type="sldNum" sz="quarter" idx="12"/>
          </p:nvPr>
        </p:nvSpPr>
        <p:spPr/>
        <p:txBody>
          <a:bodyPr/>
          <a:lstStyle>
            <a:lvl1pPr>
              <a:defRPr/>
            </a:lvl1pPr>
          </a:lstStyle>
          <a:p>
            <a:fld id="{B9FB60CC-583E-42C5-A193-7F3816AD6321}" type="slidenum">
              <a:rPr lang="en-CA" altLang="en-US"/>
              <a:pPr/>
              <a:t>‹#›</a:t>
            </a:fld>
            <a:endParaRPr lang="en-CA" altLang="en-US"/>
          </a:p>
        </p:txBody>
      </p:sp>
    </p:spTree>
    <p:extLst>
      <p:ext uri="{BB962C8B-B14F-4D97-AF65-F5344CB8AC3E}">
        <p14:creationId xmlns:p14="http://schemas.microsoft.com/office/powerpoint/2010/main" val="31550354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880042"/>
            <a:ext cx="10449614" cy="10080149"/>
          </a:xfrm>
        </p:spPr>
        <p:txBody>
          <a:bodyPr anchor="b"/>
          <a:lstStyle>
            <a:lvl1pPr>
              <a:defRPr sz="11338"/>
            </a:lvl1pPr>
          </a:lstStyle>
          <a:p>
            <a:r>
              <a:rPr lang="en-US"/>
              <a:t>Click to edit Master title style</a:t>
            </a:r>
            <a:endParaRPr lang="en-US" dirty="0"/>
          </a:p>
        </p:txBody>
      </p:sp>
      <p:sp>
        <p:nvSpPr>
          <p:cNvPr id="3" name="Content Placeholder 2"/>
          <p:cNvSpPr>
            <a:spLocks noGrp="1"/>
          </p:cNvSpPr>
          <p:nvPr>
            <p:ph idx="1"/>
          </p:nvPr>
        </p:nvSpPr>
        <p:spPr>
          <a:xfrm>
            <a:off x="13773917" y="6220102"/>
            <a:ext cx="16402140" cy="30700453"/>
          </a:xfrm>
        </p:spPr>
        <p:txBody>
          <a:bodyPr/>
          <a:lstStyle>
            <a:lvl1pPr>
              <a:defRPr sz="11338"/>
            </a:lvl1pPr>
            <a:lvl2pPr>
              <a:defRPr sz="9921"/>
            </a:lvl2pPr>
            <a:lvl3pPr>
              <a:defRPr sz="8504"/>
            </a:lvl3pPr>
            <a:lvl4pPr>
              <a:defRPr sz="7086"/>
            </a:lvl4pPr>
            <a:lvl5pPr>
              <a:defRPr sz="7086"/>
            </a:lvl5pPr>
            <a:lvl6pPr>
              <a:defRPr sz="7086"/>
            </a:lvl6pPr>
            <a:lvl7pPr>
              <a:defRPr sz="7086"/>
            </a:lvl7pPr>
            <a:lvl8pPr>
              <a:defRPr sz="7086"/>
            </a:lvl8pPr>
            <a:lvl9pPr>
              <a:defRPr sz="7086"/>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31671" y="12960191"/>
            <a:ext cx="10449614" cy="24010358"/>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n-US"/>
              <a:t>Edit Master text styles</a:t>
            </a:r>
          </a:p>
        </p:txBody>
      </p:sp>
      <p:sp>
        <p:nvSpPr>
          <p:cNvPr id="5" name="Date Placeholder 4"/>
          <p:cNvSpPr>
            <a:spLocks noGrp="1"/>
          </p:cNvSpPr>
          <p:nvPr>
            <p:ph type="dt" sz="half" idx="10"/>
          </p:nvPr>
        </p:nvSpPr>
        <p:spPr/>
        <p:txBody>
          <a:bodyPr/>
          <a:lstStyle/>
          <a:p>
            <a:endParaRPr lang="en-CA" altLang="en-US"/>
          </a:p>
        </p:txBody>
      </p:sp>
      <p:sp>
        <p:nvSpPr>
          <p:cNvPr id="6" name="Footer Placeholder 5"/>
          <p:cNvSpPr>
            <a:spLocks noGrp="1"/>
          </p:cNvSpPr>
          <p:nvPr>
            <p:ph type="ftr" sz="quarter" idx="11"/>
          </p:nvPr>
        </p:nvSpPr>
        <p:spPr/>
        <p:txBody>
          <a:bodyPr/>
          <a:lstStyle/>
          <a:p>
            <a:endParaRPr lang="en-CA" altLang="en-US"/>
          </a:p>
        </p:txBody>
      </p:sp>
      <p:sp>
        <p:nvSpPr>
          <p:cNvPr id="7" name="Slide Number Placeholder 6"/>
          <p:cNvSpPr>
            <a:spLocks noGrp="1"/>
          </p:cNvSpPr>
          <p:nvPr>
            <p:ph type="sldNum" sz="quarter" idx="12"/>
          </p:nvPr>
        </p:nvSpPr>
        <p:spPr/>
        <p:txBody>
          <a:bodyPr/>
          <a:lstStyle/>
          <a:p>
            <a:fld id="{FB5E0F38-10F0-4839-A1B6-B3B1AA3DE46B}" type="slidenum">
              <a:rPr lang="en-CA" altLang="en-US" smtClean="0"/>
              <a:pPr/>
              <a:t>‹#›</a:t>
            </a:fld>
            <a:endParaRPr lang="en-CA" altLang="en-US"/>
          </a:p>
        </p:txBody>
      </p:sp>
    </p:spTree>
    <p:extLst>
      <p:ext uri="{BB962C8B-B14F-4D97-AF65-F5344CB8AC3E}">
        <p14:creationId xmlns:p14="http://schemas.microsoft.com/office/powerpoint/2010/main" val="3650530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880042"/>
            <a:ext cx="10449614" cy="10080149"/>
          </a:xfrm>
        </p:spPr>
        <p:txBody>
          <a:bodyPr anchor="b"/>
          <a:lstStyle>
            <a:lvl1pPr>
              <a:defRPr sz="11338"/>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73917" y="6220102"/>
            <a:ext cx="16402140" cy="30700453"/>
          </a:xfrm>
        </p:spPr>
        <p:txBody>
          <a:bodyPr anchor="t"/>
          <a:lstStyle>
            <a:lvl1pPr marL="0" indent="0">
              <a:buNone/>
              <a:defRPr sz="11338"/>
            </a:lvl1pPr>
            <a:lvl2pPr marL="1619951" indent="0">
              <a:buNone/>
              <a:defRPr sz="9921"/>
            </a:lvl2pPr>
            <a:lvl3pPr marL="3239902" indent="0">
              <a:buNone/>
              <a:defRPr sz="8504"/>
            </a:lvl3pPr>
            <a:lvl4pPr marL="4859853" indent="0">
              <a:buNone/>
              <a:defRPr sz="7086"/>
            </a:lvl4pPr>
            <a:lvl5pPr marL="6479804" indent="0">
              <a:buNone/>
              <a:defRPr sz="7086"/>
            </a:lvl5pPr>
            <a:lvl6pPr marL="8099755" indent="0">
              <a:buNone/>
              <a:defRPr sz="7086"/>
            </a:lvl6pPr>
            <a:lvl7pPr marL="9719706" indent="0">
              <a:buNone/>
              <a:defRPr sz="7086"/>
            </a:lvl7pPr>
            <a:lvl8pPr marL="11339657" indent="0">
              <a:buNone/>
              <a:defRPr sz="7086"/>
            </a:lvl8pPr>
            <a:lvl9pPr marL="12959608" indent="0">
              <a:buNone/>
              <a:defRPr sz="7086"/>
            </a:lvl9pPr>
          </a:lstStyle>
          <a:p>
            <a:r>
              <a:rPr lang="en-US"/>
              <a:t>Click icon to add picture</a:t>
            </a:r>
            <a:endParaRPr lang="en-US" dirty="0"/>
          </a:p>
        </p:txBody>
      </p:sp>
      <p:sp>
        <p:nvSpPr>
          <p:cNvPr id="4" name="Text Placeholder 3"/>
          <p:cNvSpPr>
            <a:spLocks noGrp="1"/>
          </p:cNvSpPr>
          <p:nvPr>
            <p:ph type="body" sz="half" idx="2"/>
          </p:nvPr>
        </p:nvSpPr>
        <p:spPr>
          <a:xfrm>
            <a:off x="2231671" y="12960191"/>
            <a:ext cx="10449614" cy="24010358"/>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n-US"/>
              <a:t>Edit Master text styles</a:t>
            </a:r>
          </a:p>
        </p:txBody>
      </p:sp>
      <p:sp>
        <p:nvSpPr>
          <p:cNvPr id="5" name="Date Placeholder 4"/>
          <p:cNvSpPr>
            <a:spLocks noGrp="1"/>
          </p:cNvSpPr>
          <p:nvPr>
            <p:ph type="dt" sz="half" idx="10"/>
          </p:nvPr>
        </p:nvSpPr>
        <p:spPr/>
        <p:txBody>
          <a:bodyPr/>
          <a:lstStyle/>
          <a:p>
            <a:endParaRPr lang="en-CA" altLang="en-US"/>
          </a:p>
        </p:txBody>
      </p:sp>
      <p:sp>
        <p:nvSpPr>
          <p:cNvPr id="6" name="Footer Placeholder 5"/>
          <p:cNvSpPr>
            <a:spLocks noGrp="1"/>
          </p:cNvSpPr>
          <p:nvPr>
            <p:ph type="ftr" sz="quarter" idx="11"/>
          </p:nvPr>
        </p:nvSpPr>
        <p:spPr/>
        <p:txBody>
          <a:bodyPr/>
          <a:lstStyle/>
          <a:p>
            <a:endParaRPr lang="en-CA" altLang="en-US"/>
          </a:p>
        </p:txBody>
      </p:sp>
      <p:sp>
        <p:nvSpPr>
          <p:cNvPr id="7" name="Slide Number Placeholder 6"/>
          <p:cNvSpPr>
            <a:spLocks noGrp="1"/>
          </p:cNvSpPr>
          <p:nvPr>
            <p:ph type="sldNum" sz="quarter" idx="12"/>
          </p:nvPr>
        </p:nvSpPr>
        <p:spPr/>
        <p:txBody>
          <a:bodyPr/>
          <a:lstStyle/>
          <a:p>
            <a:fld id="{AB1D51CF-6E1A-4FF5-B316-82DDA58251DF}" type="slidenum">
              <a:rPr lang="en-CA" altLang="en-US" smtClean="0"/>
              <a:pPr/>
              <a:t>‹#›</a:t>
            </a:fld>
            <a:endParaRPr lang="en-CA" altLang="en-US"/>
          </a:p>
        </p:txBody>
      </p:sp>
    </p:spTree>
    <p:extLst>
      <p:ext uri="{BB962C8B-B14F-4D97-AF65-F5344CB8AC3E}">
        <p14:creationId xmlns:p14="http://schemas.microsoft.com/office/powerpoint/2010/main" val="1576182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CA" altLang="en-US"/>
          </a:p>
        </p:txBody>
      </p:sp>
      <p:sp>
        <p:nvSpPr>
          <p:cNvPr id="5" name="Footer Placeholder 4"/>
          <p:cNvSpPr>
            <a:spLocks noGrp="1"/>
          </p:cNvSpPr>
          <p:nvPr>
            <p:ph type="ftr" sz="quarter" idx="11"/>
          </p:nvPr>
        </p:nvSpPr>
        <p:spPr/>
        <p:txBody>
          <a:bodyPr/>
          <a:lstStyle/>
          <a:p>
            <a:endParaRPr lang="en-CA" altLang="en-US"/>
          </a:p>
        </p:txBody>
      </p:sp>
      <p:sp>
        <p:nvSpPr>
          <p:cNvPr id="6" name="Slide Number Placeholder 5"/>
          <p:cNvSpPr>
            <a:spLocks noGrp="1"/>
          </p:cNvSpPr>
          <p:nvPr>
            <p:ph type="sldNum" sz="quarter" idx="12"/>
          </p:nvPr>
        </p:nvSpPr>
        <p:spPr/>
        <p:txBody>
          <a:bodyPr/>
          <a:lstStyle/>
          <a:p>
            <a:fld id="{F808251D-F11D-41CC-8040-D4B51B9D2D45}" type="slidenum">
              <a:rPr lang="en-CA" altLang="en-US" smtClean="0"/>
              <a:pPr/>
              <a:t>‹#›</a:t>
            </a:fld>
            <a:endParaRPr lang="en-CA" altLang="en-US"/>
          </a:p>
        </p:txBody>
      </p:sp>
    </p:spTree>
    <p:extLst>
      <p:ext uri="{BB962C8B-B14F-4D97-AF65-F5344CB8AC3E}">
        <p14:creationId xmlns:p14="http://schemas.microsoft.com/office/powerpoint/2010/main" val="12639035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5742" y="2300034"/>
            <a:ext cx="6986096" cy="366105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27453" y="2300034"/>
            <a:ext cx="20553298" cy="366105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CA" altLang="en-US"/>
          </a:p>
        </p:txBody>
      </p:sp>
      <p:sp>
        <p:nvSpPr>
          <p:cNvPr id="5" name="Footer Placeholder 4"/>
          <p:cNvSpPr>
            <a:spLocks noGrp="1"/>
          </p:cNvSpPr>
          <p:nvPr>
            <p:ph type="ftr" sz="quarter" idx="11"/>
          </p:nvPr>
        </p:nvSpPr>
        <p:spPr/>
        <p:txBody>
          <a:bodyPr/>
          <a:lstStyle/>
          <a:p>
            <a:endParaRPr lang="en-CA" altLang="en-US"/>
          </a:p>
        </p:txBody>
      </p:sp>
      <p:sp>
        <p:nvSpPr>
          <p:cNvPr id="6" name="Slide Number Placeholder 5"/>
          <p:cNvSpPr>
            <a:spLocks noGrp="1"/>
          </p:cNvSpPr>
          <p:nvPr>
            <p:ph type="sldNum" sz="quarter" idx="12"/>
          </p:nvPr>
        </p:nvSpPr>
        <p:spPr/>
        <p:txBody>
          <a:bodyPr/>
          <a:lstStyle/>
          <a:p>
            <a:fld id="{20B75F7F-E1C5-4AB5-B6CA-DB3FCD76B76C}" type="slidenum">
              <a:rPr lang="en-CA" altLang="en-US" smtClean="0"/>
              <a:pPr/>
              <a:t>‹#›</a:t>
            </a:fld>
            <a:endParaRPr lang="en-CA" altLang="en-US"/>
          </a:p>
        </p:txBody>
      </p:sp>
    </p:spTree>
    <p:extLst>
      <p:ext uri="{BB962C8B-B14F-4D97-AF65-F5344CB8AC3E}">
        <p14:creationId xmlns:p14="http://schemas.microsoft.com/office/powerpoint/2010/main" val="25013380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620166" y="1730651"/>
            <a:ext cx="29158957" cy="7200106"/>
          </a:xfrm>
        </p:spPr>
        <p:txBody>
          <a:bodyPr/>
          <a:lstStyle/>
          <a:p>
            <a:r>
              <a:rPr lang="en-US"/>
              <a:t>Click to edit Master title style</a:t>
            </a:r>
            <a:endParaRPr lang="en-CA"/>
          </a:p>
        </p:txBody>
      </p:sp>
      <p:sp>
        <p:nvSpPr>
          <p:cNvPr id="3" name="Text Placeholder 2"/>
          <p:cNvSpPr>
            <a:spLocks noGrp="1"/>
          </p:cNvSpPr>
          <p:nvPr>
            <p:ph type="body" sz="half" idx="1"/>
          </p:nvPr>
        </p:nvSpPr>
        <p:spPr>
          <a:xfrm>
            <a:off x="1620165" y="10080150"/>
            <a:ext cx="14531265" cy="285097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quarter" idx="2"/>
          </p:nvPr>
        </p:nvSpPr>
        <p:spPr>
          <a:xfrm>
            <a:off x="16247858" y="10080150"/>
            <a:ext cx="14531266" cy="141639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Content Placeholder 4"/>
          <p:cNvSpPr>
            <a:spLocks noGrp="1"/>
          </p:cNvSpPr>
          <p:nvPr>
            <p:ph sz="quarter" idx="3"/>
          </p:nvPr>
        </p:nvSpPr>
        <p:spPr>
          <a:xfrm>
            <a:off x="16247858" y="24424111"/>
            <a:ext cx="14531266" cy="1416583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Date Placeholder 5"/>
          <p:cNvSpPr>
            <a:spLocks noGrp="1"/>
          </p:cNvSpPr>
          <p:nvPr>
            <p:ph type="dt" sz="half" idx="10"/>
          </p:nvPr>
        </p:nvSpPr>
        <p:spPr>
          <a:xfrm>
            <a:off x="1620166" y="39339957"/>
            <a:ext cx="7559432" cy="3000044"/>
          </a:xfrm>
        </p:spPr>
        <p:txBody>
          <a:bodyPr/>
          <a:lstStyle>
            <a:lvl1pPr>
              <a:defRPr/>
            </a:lvl1pPr>
          </a:lstStyle>
          <a:p>
            <a:endParaRPr lang="en-CA" altLang="en-US"/>
          </a:p>
        </p:txBody>
      </p:sp>
      <p:sp>
        <p:nvSpPr>
          <p:cNvPr id="7" name="Footer Placeholder 6"/>
          <p:cNvSpPr>
            <a:spLocks noGrp="1"/>
          </p:cNvSpPr>
          <p:nvPr>
            <p:ph type="ftr" sz="quarter" idx="11"/>
          </p:nvPr>
        </p:nvSpPr>
        <p:spPr>
          <a:xfrm>
            <a:off x="11069959" y="39339957"/>
            <a:ext cx="10259372" cy="3000044"/>
          </a:xfrm>
        </p:spPr>
        <p:txBody>
          <a:bodyPr/>
          <a:lstStyle>
            <a:lvl1pPr>
              <a:defRPr/>
            </a:lvl1pPr>
          </a:lstStyle>
          <a:p>
            <a:endParaRPr lang="en-CA" altLang="en-US"/>
          </a:p>
        </p:txBody>
      </p:sp>
      <p:sp>
        <p:nvSpPr>
          <p:cNvPr id="8" name="Slide Number Placeholder 7"/>
          <p:cNvSpPr>
            <a:spLocks noGrp="1"/>
          </p:cNvSpPr>
          <p:nvPr>
            <p:ph type="sldNum" sz="quarter" idx="12"/>
          </p:nvPr>
        </p:nvSpPr>
        <p:spPr>
          <a:xfrm>
            <a:off x="23219692" y="39339957"/>
            <a:ext cx="7559432" cy="3000044"/>
          </a:xfrm>
        </p:spPr>
        <p:txBody>
          <a:bodyPr/>
          <a:lstStyle>
            <a:lvl1pPr>
              <a:defRPr/>
            </a:lvl1pPr>
          </a:lstStyle>
          <a:p>
            <a:fld id="{1D510028-6E37-48F2-B154-57ECBBE6A7B7}" type="slidenum">
              <a:rPr lang="en-CA" altLang="en-US"/>
              <a:pPr/>
              <a:t>‹#›</a:t>
            </a:fld>
            <a:endParaRPr lang="en-CA" altLang="en-US"/>
          </a:p>
        </p:txBody>
      </p:sp>
    </p:spTree>
    <p:extLst>
      <p:ext uri="{BB962C8B-B14F-4D97-AF65-F5344CB8AC3E}">
        <p14:creationId xmlns:p14="http://schemas.microsoft.com/office/powerpoint/2010/main" val="1781838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59319" y="27759785"/>
            <a:ext cx="27539797" cy="8580127"/>
          </a:xfrm>
        </p:spPr>
        <p:txBody>
          <a:bodyPr anchor="t"/>
          <a:lstStyle>
            <a:lvl1pPr algn="l">
              <a:defRPr sz="2410" b="1" cap="all"/>
            </a:lvl1pPr>
          </a:lstStyle>
          <a:p>
            <a:r>
              <a:rPr lang="en-US"/>
              <a:t>Click to edit Master title style</a:t>
            </a:r>
            <a:endParaRPr lang="en-CA"/>
          </a:p>
        </p:txBody>
      </p:sp>
      <p:sp>
        <p:nvSpPr>
          <p:cNvPr id="3" name="Text Placeholder 2"/>
          <p:cNvSpPr>
            <a:spLocks noGrp="1"/>
          </p:cNvSpPr>
          <p:nvPr>
            <p:ph type="body" idx="1"/>
          </p:nvPr>
        </p:nvSpPr>
        <p:spPr>
          <a:xfrm>
            <a:off x="2559319" y="18309646"/>
            <a:ext cx="27539797" cy="9450140"/>
          </a:xfrm>
        </p:spPr>
        <p:txBody>
          <a:bodyPr anchor="b"/>
          <a:lstStyle>
            <a:lvl1pPr marL="0" indent="0">
              <a:buNone/>
              <a:defRPr sz="1206"/>
            </a:lvl1pPr>
            <a:lvl2pPr marL="275534" indent="0">
              <a:buNone/>
              <a:defRPr sz="1085"/>
            </a:lvl2pPr>
            <a:lvl3pPr marL="551068" indent="0">
              <a:buNone/>
              <a:defRPr sz="964"/>
            </a:lvl3pPr>
            <a:lvl4pPr marL="826602" indent="0">
              <a:buNone/>
              <a:defRPr sz="844"/>
            </a:lvl4pPr>
            <a:lvl5pPr marL="1102135" indent="0">
              <a:buNone/>
              <a:defRPr sz="844"/>
            </a:lvl5pPr>
            <a:lvl6pPr marL="1377669" indent="0">
              <a:buNone/>
              <a:defRPr sz="844"/>
            </a:lvl6pPr>
            <a:lvl7pPr marL="1653203" indent="0">
              <a:buNone/>
              <a:defRPr sz="844"/>
            </a:lvl7pPr>
            <a:lvl8pPr marL="1928737" indent="0">
              <a:buNone/>
              <a:defRPr sz="844"/>
            </a:lvl8pPr>
            <a:lvl9pPr marL="2204271" indent="0">
              <a:buNone/>
              <a:defRPr sz="844"/>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CA" altLang="en-US"/>
          </a:p>
        </p:txBody>
      </p:sp>
      <p:sp>
        <p:nvSpPr>
          <p:cNvPr id="5" name="Footer Placeholder 4"/>
          <p:cNvSpPr>
            <a:spLocks noGrp="1"/>
          </p:cNvSpPr>
          <p:nvPr>
            <p:ph type="ftr" sz="quarter" idx="11"/>
          </p:nvPr>
        </p:nvSpPr>
        <p:spPr/>
        <p:txBody>
          <a:bodyPr/>
          <a:lstStyle>
            <a:lvl1pPr>
              <a:defRPr/>
            </a:lvl1pPr>
          </a:lstStyle>
          <a:p>
            <a:endParaRPr lang="en-CA" altLang="en-US"/>
          </a:p>
        </p:txBody>
      </p:sp>
      <p:sp>
        <p:nvSpPr>
          <p:cNvPr id="6" name="Slide Number Placeholder 5"/>
          <p:cNvSpPr>
            <a:spLocks noGrp="1"/>
          </p:cNvSpPr>
          <p:nvPr>
            <p:ph type="sldNum" sz="quarter" idx="12"/>
          </p:nvPr>
        </p:nvSpPr>
        <p:spPr/>
        <p:txBody>
          <a:bodyPr/>
          <a:lstStyle>
            <a:lvl1pPr>
              <a:defRPr/>
            </a:lvl1pPr>
          </a:lstStyle>
          <a:p>
            <a:fld id="{7C39F0A8-2CCA-40CF-B72A-E1CE5EDFB06A}" type="slidenum">
              <a:rPr lang="en-CA" altLang="en-US"/>
              <a:pPr/>
              <a:t>‹#›</a:t>
            </a:fld>
            <a:endParaRPr lang="en-CA" altLang="en-US"/>
          </a:p>
        </p:txBody>
      </p:sp>
    </p:spTree>
    <p:extLst>
      <p:ext uri="{BB962C8B-B14F-4D97-AF65-F5344CB8AC3E}">
        <p14:creationId xmlns:p14="http://schemas.microsoft.com/office/powerpoint/2010/main" val="1943056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1620165" y="10080150"/>
            <a:ext cx="14531265" cy="28509796"/>
          </a:xfrm>
        </p:spPr>
        <p:txBody>
          <a:bodyPr/>
          <a:lstStyle>
            <a:lvl1pPr>
              <a:defRPr sz="1687"/>
            </a:lvl1pPr>
            <a:lvl2pPr>
              <a:defRPr sz="1446"/>
            </a:lvl2pPr>
            <a:lvl3pPr>
              <a:defRPr sz="1206"/>
            </a:lvl3pPr>
            <a:lvl4pPr>
              <a:defRPr sz="1085"/>
            </a:lvl4pPr>
            <a:lvl5pPr>
              <a:defRPr sz="1085"/>
            </a:lvl5pPr>
            <a:lvl6pPr>
              <a:defRPr sz="1085"/>
            </a:lvl6pPr>
            <a:lvl7pPr>
              <a:defRPr sz="1085"/>
            </a:lvl7pPr>
            <a:lvl8pPr>
              <a:defRPr sz="1085"/>
            </a:lvl8pPr>
            <a:lvl9pPr>
              <a:defRPr sz="108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16247858" y="10080150"/>
            <a:ext cx="14531266" cy="28509796"/>
          </a:xfrm>
        </p:spPr>
        <p:txBody>
          <a:bodyPr/>
          <a:lstStyle>
            <a:lvl1pPr>
              <a:defRPr sz="1687"/>
            </a:lvl1pPr>
            <a:lvl2pPr>
              <a:defRPr sz="1446"/>
            </a:lvl2pPr>
            <a:lvl3pPr>
              <a:defRPr sz="1206"/>
            </a:lvl3pPr>
            <a:lvl4pPr>
              <a:defRPr sz="1085"/>
            </a:lvl4pPr>
            <a:lvl5pPr>
              <a:defRPr sz="1085"/>
            </a:lvl5pPr>
            <a:lvl6pPr>
              <a:defRPr sz="1085"/>
            </a:lvl6pPr>
            <a:lvl7pPr>
              <a:defRPr sz="1085"/>
            </a:lvl7pPr>
            <a:lvl8pPr>
              <a:defRPr sz="1085"/>
            </a:lvl8pPr>
            <a:lvl9pPr>
              <a:defRPr sz="108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lvl1pPr>
              <a:defRPr/>
            </a:lvl1pPr>
          </a:lstStyle>
          <a:p>
            <a:endParaRPr lang="en-CA" altLang="en-US"/>
          </a:p>
        </p:txBody>
      </p:sp>
      <p:sp>
        <p:nvSpPr>
          <p:cNvPr id="6" name="Footer Placeholder 5"/>
          <p:cNvSpPr>
            <a:spLocks noGrp="1"/>
          </p:cNvSpPr>
          <p:nvPr>
            <p:ph type="ftr" sz="quarter" idx="11"/>
          </p:nvPr>
        </p:nvSpPr>
        <p:spPr/>
        <p:txBody>
          <a:bodyPr/>
          <a:lstStyle>
            <a:lvl1pPr>
              <a:defRPr/>
            </a:lvl1pPr>
          </a:lstStyle>
          <a:p>
            <a:endParaRPr lang="en-CA" altLang="en-US"/>
          </a:p>
        </p:txBody>
      </p:sp>
      <p:sp>
        <p:nvSpPr>
          <p:cNvPr id="7" name="Slide Number Placeholder 6"/>
          <p:cNvSpPr>
            <a:spLocks noGrp="1"/>
          </p:cNvSpPr>
          <p:nvPr>
            <p:ph type="sldNum" sz="quarter" idx="12"/>
          </p:nvPr>
        </p:nvSpPr>
        <p:spPr/>
        <p:txBody>
          <a:bodyPr/>
          <a:lstStyle>
            <a:lvl1pPr>
              <a:defRPr/>
            </a:lvl1pPr>
          </a:lstStyle>
          <a:p>
            <a:fld id="{14013BC8-8FBD-4ADB-A235-A1EAF0231B22}" type="slidenum">
              <a:rPr lang="en-CA" altLang="en-US"/>
              <a:pPr/>
              <a:t>‹#›</a:t>
            </a:fld>
            <a:endParaRPr lang="en-CA" altLang="en-US"/>
          </a:p>
        </p:txBody>
      </p:sp>
    </p:spTree>
    <p:extLst>
      <p:ext uri="{BB962C8B-B14F-4D97-AF65-F5344CB8AC3E}">
        <p14:creationId xmlns:p14="http://schemas.microsoft.com/office/powerpoint/2010/main" val="193853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1620166" y="9669519"/>
            <a:ext cx="14315310" cy="4031310"/>
          </a:xfrm>
        </p:spPr>
        <p:txBody>
          <a:bodyPr anchor="b"/>
          <a:lstStyle>
            <a:lvl1pPr marL="0" indent="0">
              <a:buNone/>
              <a:defRPr sz="1446" b="1"/>
            </a:lvl1pPr>
            <a:lvl2pPr marL="275534" indent="0">
              <a:buNone/>
              <a:defRPr sz="1206" b="1"/>
            </a:lvl2pPr>
            <a:lvl3pPr marL="551068" indent="0">
              <a:buNone/>
              <a:defRPr sz="1085" b="1"/>
            </a:lvl3pPr>
            <a:lvl4pPr marL="826602" indent="0">
              <a:buNone/>
              <a:defRPr sz="964" b="1"/>
            </a:lvl4pPr>
            <a:lvl5pPr marL="1102135" indent="0">
              <a:buNone/>
              <a:defRPr sz="964" b="1"/>
            </a:lvl5pPr>
            <a:lvl6pPr marL="1377669" indent="0">
              <a:buNone/>
              <a:defRPr sz="964" b="1"/>
            </a:lvl6pPr>
            <a:lvl7pPr marL="1653203" indent="0">
              <a:buNone/>
              <a:defRPr sz="964" b="1"/>
            </a:lvl7pPr>
            <a:lvl8pPr marL="1928737" indent="0">
              <a:buNone/>
              <a:defRPr sz="964" b="1"/>
            </a:lvl8pPr>
            <a:lvl9pPr marL="2204271" indent="0">
              <a:buNone/>
              <a:defRPr sz="964" b="1"/>
            </a:lvl9pPr>
          </a:lstStyle>
          <a:p>
            <a:pPr lvl="0"/>
            <a:r>
              <a:rPr lang="en-US"/>
              <a:t>Click to edit Master text styles</a:t>
            </a:r>
          </a:p>
        </p:txBody>
      </p:sp>
      <p:sp>
        <p:nvSpPr>
          <p:cNvPr id="4" name="Content Placeholder 3"/>
          <p:cNvSpPr>
            <a:spLocks noGrp="1"/>
          </p:cNvSpPr>
          <p:nvPr>
            <p:ph sz="half" idx="2"/>
          </p:nvPr>
        </p:nvSpPr>
        <p:spPr>
          <a:xfrm>
            <a:off x="1620166" y="13700829"/>
            <a:ext cx="14315310" cy="24889118"/>
          </a:xfrm>
        </p:spPr>
        <p:txBody>
          <a:bodyPr/>
          <a:lstStyle>
            <a:lvl1pPr>
              <a:defRPr sz="1446"/>
            </a:lvl1pPr>
            <a:lvl2pPr>
              <a:defRPr sz="1206"/>
            </a:lvl2pPr>
            <a:lvl3pPr>
              <a:defRPr sz="1085"/>
            </a:lvl3pPr>
            <a:lvl4pPr>
              <a:defRPr sz="964"/>
            </a:lvl4pPr>
            <a:lvl5pPr>
              <a:defRPr sz="964"/>
            </a:lvl5pPr>
            <a:lvl6pPr>
              <a:defRPr sz="964"/>
            </a:lvl6pPr>
            <a:lvl7pPr>
              <a:defRPr sz="964"/>
            </a:lvl7pPr>
            <a:lvl8pPr>
              <a:defRPr sz="964"/>
            </a:lvl8pPr>
            <a:lvl9pPr>
              <a:defRPr sz="9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16458790" y="9669519"/>
            <a:ext cx="14320333" cy="4031310"/>
          </a:xfrm>
        </p:spPr>
        <p:txBody>
          <a:bodyPr anchor="b"/>
          <a:lstStyle>
            <a:lvl1pPr marL="0" indent="0">
              <a:buNone/>
              <a:defRPr sz="1446" b="1"/>
            </a:lvl1pPr>
            <a:lvl2pPr marL="275534" indent="0">
              <a:buNone/>
              <a:defRPr sz="1206" b="1"/>
            </a:lvl2pPr>
            <a:lvl3pPr marL="551068" indent="0">
              <a:buNone/>
              <a:defRPr sz="1085" b="1"/>
            </a:lvl3pPr>
            <a:lvl4pPr marL="826602" indent="0">
              <a:buNone/>
              <a:defRPr sz="964" b="1"/>
            </a:lvl4pPr>
            <a:lvl5pPr marL="1102135" indent="0">
              <a:buNone/>
              <a:defRPr sz="964" b="1"/>
            </a:lvl5pPr>
            <a:lvl6pPr marL="1377669" indent="0">
              <a:buNone/>
              <a:defRPr sz="964" b="1"/>
            </a:lvl6pPr>
            <a:lvl7pPr marL="1653203" indent="0">
              <a:buNone/>
              <a:defRPr sz="964" b="1"/>
            </a:lvl7pPr>
            <a:lvl8pPr marL="1928737" indent="0">
              <a:buNone/>
              <a:defRPr sz="964" b="1"/>
            </a:lvl8pPr>
            <a:lvl9pPr marL="2204271" indent="0">
              <a:buNone/>
              <a:defRPr sz="964" b="1"/>
            </a:lvl9pPr>
          </a:lstStyle>
          <a:p>
            <a:pPr lvl="0"/>
            <a:r>
              <a:rPr lang="en-US"/>
              <a:t>Click to edit Master text styles</a:t>
            </a:r>
          </a:p>
        </p:txBody>
      </p:sp>
      <p:sp>
        <p:nvSpPr>
          <p:cNvPr id="6" name="Content Placeholder 5"/>
          <p:cNvSpPr>
            <a:spLocks noGrp="1"/>
          </p:cNvSpPr>
          <p:nvPr>
            <p:ph sz="quarter" idx="4"/>
          </p:nvPr>
        </p:nvSpPr>
        <p:spPr>
          <a:xfrm>
            <a:off x="16458790" y="13700829"/>
            <a:ext cx="14320333" cy="24889118"/>
          </a:xfrm>
        </p:spPr>
        <p:txBody>
          <a:bodyPr/>
          <a:lstStyle>
            <a:lvl1pPr>
              <a:defRPr sz="1446"/>
            </a:lvl1pPr>
            <a:lvl2pPr>
              <a:defRPr sz="1206"/>
            </a:lvl2pPr>
            <a:lvl3pPr>
              <a:defRPr sz="1085"/>
            </a:lvl3pPr>
            <a:lvl4pPr>
              <a:defRPr sz="964"/>
            </a:lvl4pPr>
            <a:lvl5pPr>
              <a:defRPr sz="964"/>
            </a:lvl5pPr>
            <a:lvl6pPr>
              <a:defRPr sz="964"/>
            </a:lvl6pPr>
            <a:lvl7pPr>
              <a:defRPr sz="964"/>
            </a:lvl7pPr>
            <a:lvl8pPr>
              <a:defRPr sz="964"/>
            </a:lvl8pPr>
            <a:lvl9pPr>
              <a:defRPr sz="9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lvl1pPr>
              <a:defRPr/>
            </a:lvl1pPr>
          </a:lstStyle>
          <a:p>
            <a:endParaRPr lang="en-CA" altLang="en-US"/>
          </a:p>
        </p:txBody>
      </p:sp>
      <p:sp>
        <p:nvSpPr>
          <p:cNvPr id="8" name="Footer Placeholder 7"/>
          <p:cNvSpPr>
            <a:spLocks noGrp="1"/>
          </p:cNvSpPr>
          <p:nvPr>
            <p:ph type="ftr" sz="quarter" idx="11"/>
          </p:nvPr>
        </p:nvSpPr>
        <p:spPr/>
        <p:txBody>
          <a:bodyPr/>
          <a:lstStyle>
            <a:lvl1pPr>
              <a:defRPr/>
            </a:lvl1pPr>
          </a:lstStyle>
          <a:p>
            <a:endParaRPr lang="en-CA" altLang="en-US"/>
          </a:p>
        </p:txBody>
      </p:sp>
      <p:sp>
        <p:nvSpPr>
          <p:cNvPr id="9" name="Slide Number Placeholder 8"/>
          <p:cNvSpPr>
            <a:spLocks noGrp="1"/>
          </p:cNvSpPr>
          <p:nvPr>
            <p:ph type="sldNum" sz="quarter" idx="12"/>
          </p:nvPr>
        </p:nvSpPr>
        <p:spPr/>
        <p:txBody>
          <a:bodyPr/>
          <a:lstStyle>
            <a:lvl1pPr>
              <a:defRPr/>
            </a:lvl1pPr>
          </a:lstStyle>
          <a:p>
            <a:fld id="{2E6B90C8-B8C2-462C-80A9-5E7EA0F81667}" type="slidenum">
              <a:rPr lang="en-CA" altLang="en-US"/>
              <a:pPr/>
              <a:t>‹#›</a:t>
            </a:fld>
            <a:endParaRPr lang="en-CA" altLang="en-US"/>
          </a:p>
        </p:txBody>
      </p:sp>
    </p:spTree>
    <p:extLst>
      <p:ext uri="{BB962C8B-B14F-4D97-AF65-F5344CB8AC3E}">
        <p14:creationId xmlns:p14="http://schemas.microsoft.com/office/powerpoint/2010/main" val="1214602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CA" altLang="en-US"/>
          </a:p>
        </p:txBody>
      </p:sp>
      <p:sp>
        <p:nvSpPr>
          <p:cNvPr id="4" name="Footer Placeholder 3"/>
          <p:cNvSpPr>
            <a:spLocks noGrp="1"/>
          </p:cNvSpPr>
          <p:nvPr>
            <p:ph type="ftr" sz="quarter" idx="11"/>
          </p:nvPr>
        </p:nvSpPr>
        <p:spPr/>
        <p:txBody>
          <a:bodyPr/>
          <a:lstStyle>
            <a:lvl1pPr>
              <a:defRPr/>
            </a:lvl1pPr>
          </a:lstStyle>
          <a:p>
            <a:endParaRPr lang="en-CA" altLang="en-US"/>
          </a:p>
        </p:txBody>
      </p:sp>
      <p:sp>
        <p:nvSpPr>
          <p:cNvPr id="5" name="Slide Number Placeholder 4"/>
          <p:cNvSpPr>
            <a:spLocks noGrp="1"/>
          </p:cNvSpPr>
          <p:nvPr>
            <p:ph type="sldNum" sz="quarter" idx="12"/>
          </p:nvPr>
        </p:nvSpPr>
        <p:spPr/>
        <p:txBody>
          <a:bodyPr/>
          <a:lstStyle>
            <a:lvl1pPr>
              <a:defRPr/>
            </a:lvl1pPr>
          </a:lstStyle>
          <a:p>
            <a:fld id="{FE5DD712-731B-4F1E-A55D-D80CC5EEA539}" type="slidenum">
              <a:rPr lang="en-CA" altLang="en-US"/>
              <a:pPr/>
              <a:t>‹#›</a:t>
            </a:fld>
            <a:endParaRPr lang="en-CA" altLang="en-US"/>
          </a:p>
        </p:txBody>
      </p:sp>
    </p:spTree>
    <p:extLst>
      <p:ext uri="{BB962C8B-B14F-4D97-AF65-F5344CB8AC3E}">
        <p14:creationId xmlns:p14="http://schemas.microsoft.com/office/powerpoint/2010/main" val="887077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CA" altLang="en-US"/>
          </a:p>
        </p:txBody>
      </p:sp>
      <p:sp>
        <p:nvSpPr>
          <p:cNvPr id="3" name="Footer Placeholder 2"/>
          <p:cNvSpPr>
            <a:spLocks noGrp="1"/>
          </p:cNvSpPr>
          <p:nvPr>
            <p:ph type="ftr" sz="quarter" idx="11"/>
          </p:nvPr>
        </p:nvSpPr>
        <p:spPr/>
        <p:txBody>
          <a:bodyPr/>
          <a:lstStyle>
            <a:lvl1pPr>
              <a:defRPr/>
            </a:lvl1pPr>
          </a:lstStyle>
          <a:p>
            <a:endParaRPr lang="en-CA" altLang="en-US"/>
          </a:p>
        </p:txBody>
      </p:sp>
      <p:sp>
        <p:nvSpPr>
          <p:cNvPr id="4" name="Slide Number Placeholder 3"/>
          <p:cNvSpPr>
            <a:spLocks noGrp="1"/>
          </p:cNvSpPr>
          <p:nvPr>
            <p:ph type="sldNum" sz="quarter" idx="12"/>
          </p:nvPr>
        </p:nvSpPr>
        <p:spPr/>
        <p:txBody>
          <a:bodyPr/>
          <a:lstStyle>
            <a:lvl1pPr>
              <a:defRPr/>
            </a:lvl1pPr>
          </a:lstStyle>
          <a:p>
            <a:fld id="{963F4413-584E-4146-B908-45EB2F700B0E}" type="slidenum">
              <a:rPr lang="en-CA" altLang="en-US"/>
              <a:pPr/>
              <a:t>‹#›</a:t>
            </a:fld>
            <a:endParaRPr lang="en-CA" altLang="en-US"/>
          </a:p>
        </p:txBody>
      </p:sp>
    </p:spTree>
    <p:extLst>
      <p:ext uri="{BB962C8B-B14F-4D97-AF65-F5344CB8AC3E}">
        <p14:creationId xmlns:p14="http://schemas.microsoft.com/office/powerpoint/2010/main" val="70022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20165" y="1719401"/>
            <a:ext cx="10659141" cy="7320108"/>
          </a:xfrm>
        </p:spPr>
        <p:txBody>
          <a:bodyPr anchor="b"/>
          <a:lstStyle>
            <a:lvl1pPr algn="l">
              <a:defRPr sz="1206" b="1"/>
            </a:lvl1pPr>
          </a:lstStyle>
          <a:p>
            <a:r>
              <a:rPr lang="en-US"/>
              <a:t>Click to edit Master title style</a:t>
            </a:r>
            <a:endParaRPr lang="en-CA"/>
          </a:p>
        </p:txBody>
      </p:sp>
      <p:sp>
        <p:nvSpPr>
          <p:cNvPr id="3" name="Content Placeholder 2"/>
          <p:cNvSpPr>
            <a:spLocks noGrp="1"/>
          </p:cNvSpPr>
          <p:nvPr>
            <p:ph idx="1"/>
          </p:nvPr>
        </p:nvSpPr>
        <p:spPr>
          <a:xfrm>
            <a:off x="12667021" y="1719401"/>
            <a:ext cx="18112102" cy="36870545"/>
          </a:xfrm>
        </p:spPr>
        <p:txBody>
          <a:bodyPr/>
          <a:lstStyle>
            <a:lvl1pPr>
              <a:defRPr sz="1929"/>
            </a:lvl1pPr>
            <a:lvl2pPr>
              <a:defRPr sz="1687"/>
            </a:lvl2pPr>
            <a:lvl3pPr>
              <a:defRPr sz="1446"/>
            </a:lvl3pPr>
            <a:lvl4pPr>
              <a:defRPr sz="1206"/>
            </a:lvl4pPr>
            <a:lvl5pPr>
              <a:defRPr sz="1206"/>
            </a:lvl5pPr>
            <a:lvl6pPr>
              <a:defRPr sz="1206"/>
            </a:lvl6pPr>
            <a:lvl7pPr>
              <a:defRPr sz="1206"/>
            </a:lvl7pPr>
            <a:lvl8pPr>
              <a:defRPr sz="1206"/>
            </a:lvl8pPr>
            <a:lvl9pPr>
              <a:defRPr sz="120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1620165" y="9039509"/>
            <a:ext cx="10659141" cy="29550436"/>
          </a:xfrm>
        </p:spPr>
        <p:txBody>
          <a:bodyPr/>
          <a:lstStyle>
            <a:lvl1pPr marL="0" indent="0">
              <a:buNone/>
              <a:defRPr sz="844"/>
            </a:lvl1pPr>
            <a:lvl2pPr marL="275534" indent="0">
              <a:buNone/>
              <a:defRPr sz="723"/>
            </a:lvl2pPr>
            <a:lvl3pPr marL="551068" indent="0">
              <a:buNone/>
              <a:defRPr sz="602"/>
            </a:lvl3pPr>
            <a:lvl4pPr marL="826602" indent="0">
              <a:buNone/>
              <a:defRPr sz="542"/>
            </a:lvl4pPr>
            <a:lvl5pPr marL="1102135" indent="0">
              <a:buNone/>
              <a:defRPr sz="542"/>
            </a:lvl5pPr>
            <a:lvl6pPr marL="1377669" indent="0">
              <a:buNone/>
              <a:defRPr sz="542"/>
            </a:lvl6pPr>
            <a:lvl7pPr marL="1653203" indent="0">
              <a:buNone/>
              <a:defRPr sz="542"/>
            </a:lvl7pPr>
            <a:lvl8pPr marL="1928737" indent="0">
              <a:buNone/>
              <a:defRPr sz="542"/>
            </a:lvl8pPr>
            <a:lvl9pPr marL="2204271" indent="0">
              <a:buNone/>
              <a:defRPr sz="542"/>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CA" altLang="en-US"/>
          </a:p>
        </p:txBody>
      </p:sp>
      <p:sp>
        <p:nvSpPr>
          <p:cNvPr id="6" name="Footer Placeholder 5"/>
          <p:cNvSpPr>
            <a:spLocks noGrp="1"/>
          </p:cNvSpPr>
          <p:nvPr>
            <p:ph type="ftr" sz="quarter" idx="11"/>
          </p:nvPr>
        </p:nvSpPr>
        <p:spPr/>
        <p:txBody>
          <a:bodyPr/>
          <a:lstStyle>
            <a:lvl1pPr>
              <a:defRPr/>
            </a:lvl1pPr>
          </a:lstStyle>
          <a:p>
            <a:endParaRPr lang="en-CA" altLang="en-US"/>
          </a:p>
        </p:txBody>
      </p:sp>
      <p:sp>
        <p:nvSpPr>
          <p:cNvPr id="7" name="Slide Number Placeholder 6"/>
          <p:cNvSpPr>
            <a:spLocks noGrp="1"/>
          </p:cNvSpPr>
          <p:nvPr>
            <p:ph type="sldNum" sz="quarter" idx="12"/>
          </p:nvPr>
        </p:nvSpPr>
        <p:spPr/>
        <p:txBody>
          <a:bodyPr/>
          <a:lstStyle>
            <a:lvl1pPr>
              <a:defRPr/>
            </a:lvl1pPr>
          </a:lstStyle>
          <a:p>
            <a:fld id="{FB5E0F38-10F0-4839-A1B6-B3B1AA3DE46B}" type="slidenum">
              <a:rPr lang="en-CA" altLang="en-US"/>
              <a:pPr/>
              <a:t>‹#›</a:t>
            </a:fld>
            <a:endParaRPr lang="en-CA" altLang="en-US"/>
          </a:p>
        </p:txBody>
      </p:sp>
    </p:spTree>
    <p:extLst>
      <p:ext uri="{BB962C8B-B14F-4D97-AF65-F5344CB8AC3E}">
        <p14:creationId xmlns:p14="http://schemas.microsoft.com/office/powerpoint/2010/main" val="520803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50084" y="30240446"/>
            <a:ext cx="19439975" cy="3570053"/>
          </a:xfrm>
        </p:spPr>
        <p:txBody>
          <a:bodyPr anchor="b"/>
          <a:lstStyle>
            <a:lvl1pPr algn="l">
              <a:defRPr sz="1206" b="1"/>
            </a:lvl1pPr>
          </a:lstStyle>
          <a:p>
            <a:r>
              <a:rPr lang="en-US"/>
              <a:t>Click to edit Master title style</a:t>
            </a:r>
            <a:endParaRPr lang="en-CA"/>
          </a:p>
        </p:txBody>
      </p:sp>
      <p:sp>
        <p:nvSpPr>
          <p:cNvPr id="3" name="Picture Placeholder 2"/>
          <p:cNvSpPr>
            <a:spLocks noGrp="1"/>
          </p:cNvSpPr>
          <p:nvPr>
            <p:ph type="pic" idx="1"/>
          </p:nvPr>
        </p:nvSpPr>
        <p:spPr>
          <a:xfrm>
            <a:off x="6350084" y="3860682"/>
            <a:ext cx="19439975" cy="25920383"/>
          </a:xfrm>
        </p:spPr>
        <p:txBody>
          <a:bodyPr/>
          <a:lstStyle>
            <a:lvl1pPr marL="0" indent="0">
              <a:buNone/>
              <a:defRPr sz="1929"/>
            </a:lvl1pPr>
            <a:lvl2pPr marL="275534" indent="0">
              <a:buNone/>
              <a:defRPr sz="1687"/>
            </a:lvl2pPr>
            <a:lvl3pPr marL="551068" indent="0">
              <a:buNone/>
              <a:defRPr sz="1446"/>
            </a:lvl3pPr>
            <a:lvl4pPr marL="826602" indent="0">
              <a:buNone/>
              <a:defRPr sz="1206"/>
            </a:lvl4pPr>
            <a:lvl5pPr marL="1102135" indent="0">
              <a:buNone/>
              <a:defRPr sz="1206"/>
            </a:lvl5pPr>
            <a:lvl6pPr marL="1377669" indent="0">
              <a:buNone/>
              <a:defRPr sz="1206"/>
            </a:lvl6pPr>
            <a:lvl7pPr marL="1653203" indent="0">
              <a:buNone/>
              <a:defRPr sz="1206"/>
            </a:lvl7pPr>
            <a:lvl8pPr marL="1928737" indent="0">
              <a:buNone/>
              <a:defRPr sz="1206"/>
            </a:lvl8pPr>
            <a:lvl9pPr marL="2204271" indent="0">
              <a:buNone/>
              <a:defRPr sz="1206"/>
            </a:lvl9pPr>
          </a:lstStyle>
          <a:p>
            <a:r>
              <a:rPr lang="en-US"/>
              <a:t>Click icon to add picture</a:t>
            </a:r>
            <a:endParaRPr lang="en-CA"/>
          </a:p>
        </p:txBody>
      </p:sp>
      <p:sp>
        <p:nvSpPr>
          <p:cNvPr id="4" name="Text Placeholder 3"/>
          <p:cNvSpPr>
            <a:spLocks noGrp="1"/>
          </p:cNvSpPr>
          <p:nvPr>
            <p:ph type="body" sz="half" idx="2"/>
          </p:nvPr>
        </p:nvSpPr>
        <p:spPr>
          <a:xfrm>
            <a:off x="6350084" y="33810499"/>
            <a:ext cx="19439975" cy="5070075"/>
          </a:xfrm>
        </p:spPr>
        <p:txBody>
          <a:bodyPr/>
          <a:lstStyle>
            <a:lvl1pPr marL="0" indent="0">
              <a:buNone/>
              <a:defRPr sz="844"/>
            </a:lvl1pPr>
            <a:lvl2pPr marL="275534" indent="0">
              <a:buNone/>
              <a:defRPr sz="723"/>
            </a:lvl2pPr>
            <a:lvl3pPr marL="551068" indent="0">
              <a:buNone/>
              <a:defRPr sz="602"/>
            </a:lvl3pPr>
            <a:lvl4pPr marL="826602" indent="0">
              <a:buNone/>
              <a:defRPr sz="542"/>
            </a:lvl4pPr>
            <a:lvl5pPr marL="1102135" indent="0">
              <a:buNone/>
              <a:defRPr sz="542"/>
            </a:lvl5pPr>
            <a:lvl6pPr marL="1377669" indent="0">
              <a:buNone/>
              <a:defRPr sz="542"/>
            </a:lvl6pPr>
            <a:lvl7pPr marL="1653203" indent="0">
              <a:buNone/>
              <a:defRPr sz="542"/>
            </a:lvl7pPr>
            <a:lvl8pPr marL="1928737" indent="0">
              <a:buNone/>
              <a:defRPr sz="542"/>
            </a:lvl8pPr>
            <a:lvl9pPr marL="2204271" indent="0">
              <a:buNone/>
              <a:defRPr sz="542"/>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CA" altLang="en-US"/>
          </a:p>
        </p:txBody>
      </p:sp>
      <p:sp>
        <p:nvSpPr>
          <p:cNvPr id="6" name="Footer Placeholder 5"/>
          <p:cNvSpPr>
            <a:spLocks noGrp="1"/>
          </p:cNvSpPr>
          <p:nvPr>
            <p:ph type="ftr" sz="quarter" idx="11"/>
          </p:nvPr>
        </p:nvSpPr>
        <p:spPr/>
        <p:txBody>
          <a:bodyPr/>
          <a:lstStyle>
            <a:lvl1pPr>
              <a:defRPr/>
            </a:lvl1pPr>
          </a:lstStyle>
          <a:p>
            <a:endParaRPr lang="en-CA" altLang="en-US"/>
          </a:p>
        </p:txBody>
      </p:sp>
      <p:sp>
        <p:nvSpPr>
          <p:cNvPr id="7" name="Slide Number Placeholder 6"/>
          <p:cNvSpPr>
            <a:spLocks noGrp="1"/>
          </p:cNvSpPr>
          <p:nvPr>
            <p:ph type="sldNum" sz="quarter" idx="12"/>
          </p:nvPr>
        </p:nvSpPr>
        <p:spPr/>
        <p:txBody>
          <a:bodyPr/>
          <a:lstStyle>
            <a:lvl1pPr>
              <a:defRPr/>
            </a:lvl1pPr>
          </a:lstStyle>
          <a:p>
            <a:fld id="{AB1D51CF-6E1A-4FF5-B316-82DDA58251DF}" type="slidenum">
              <a:rPr lang="en-CA" altLang="en-US"/>
              <a:pPr/>
              <a:t>‹#›</a:t>
            </a:fld>
            <a:endParaRPr lang="en-CA" altLang="en-US"/>
          </a:p>
        </p:txBody>
      </p:sp>
    </p:spTree>
    <p:extLst>
      <p:ext uri="{BB962C8B-B14F-4D97-AF65-F5344CB8AC3E}">
        <p14:creationId xmlns:p14="http://schemas.microsoft.com/office/powerpoint/2010/main" val="3226635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3981" name="Rectangle 13"/>
          <p:cNvSpPr>
            <a:spLocks noChangeAspect="1" noChangeArrowheads="1"/>
          </p:cNvSpPr>
          <p:nvPr/>
        </p:nvSpPr>
        <p:spPr bwMode="auto">
          <a:xfrm>
            <a:off x="1" y="7901368"/>
            <a:ext cx="8107857" cy="35299271"/>
          </a:xfrm>
          <a:prstGeom prst="rect">
            <a:avLst/>
          </a:prstGeom>
          <a:solidFill>
            <a:schemeClr val="accent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65374" tIns="83310" rIns="165374" bIns="83310" anchor="ctr"/>
          <a:lstStyle>
            <a:lvl1pPr marL="1027113" indent="-1027113" defTabSz="6288088">
              <a:spcBef>
                <a:spcPct val="0"/>
              </a:spcBef>
              <a:defRPr sz="2400">
                <a:solidFill>
                  <a:schemeClr val="tx1"/>
                </a:solidFill>
                <a:latin typeface="Times New Roman" pitchFamily="18" charset="0"/>
              </a:defRPr>
            </a:lvl1pPr>
            <a:lvl2pPr defTabSz="6288088">
              <a:spcBef>
                <a:spcPct val="0"/>
              </a:spcBef>
              <a:defRPr sz="2400">
                <a:solidFill>
                  <a:schemeClr val="tx1"/>
                </a:solidFill>
                <a:latin typeface="Times New Roman" pitchFamily="18" charset="0"/>
              </a:defRPr>
            </a:lvl2pPr>
            <a:lvl3pPr defTabSz="6288088">
              <a:spcBef>
                <a:spcPct val="0"/>
              </a:spcBef>
              <a:defRPr sz="2400">
                <a:solidFill>
                  <a:schemeClr val="tx1"/>
                </a:solidFill>
                <a:latin typeface="Times New Roman" pitchFamily="18" charset="0"/>
              </a:defRPr>
            </a:lvl3pPr>
            <a:lvl4pPr defTabSz="6288088">
              <a:spcBef>
                <a:spcPct val="0"/>
              </a:spcBef>
              <a:defRPr sz="2400">
                <a:solidFill>
                  <a:schemeClr val="tx1"/>
                </a:solidFill>
                <a:latin typeface="Times New Roman" pitchFamily="18" charset="0"/>
              </a:defRPr>
            </a:lvl4pPr>
            <a:lvl5pPr defTabSz="6288088">
              <a:spcBef>
                <a:spcPct val="0"/>
              </a:spcBef>
              <a:defRPr sz="2400">
                <a:solidFill>
                  <a:schemeClr val="tx1"/>
                </a:solidFill>
                <a:latin typeface="Times New Roman" pitchFamily="18" charset="0"/>
              </a:defRPr>
            </a:lvl5pPr>
            <a:lvl6pPr defTabSz="6288088" eaLnBrk="0" fontAlgn="base" hangingPunct="0">
              <a:spcBef>
                <a:spcPct val="0"/>
              </a:spcBef>
              <a:spcAft>
                <a:spcPct val="0"/>
              </a:spcAft>
              <a:defRPr sz="2400">
                <a:solidFill>
                  <a:schemeClr val="tx1"/>
                </a:solidFill>
                <a:latin typeface="Times New Roman" pitchFamily="18" charset="0"/>
              </a:defRPr>
            </a:lvl6pPr>
            <a:lvl7pPr defTabSz="6288088" eaLnBrk="0" fontAlgn="base" hangingPunct="0">
              <a:spcBef>
                <a:spcPct val="0"/>
              </a:spcBef>
              <a:spcAft>
                <a:spcPct val="0"/>
              </a:spcAft>
              <a:defRPr sz="2400">
                <a:solidFill>
                  <a:schemeClr val="tx1"/>
                </a:solidFill>
                <a:latin typeface="Times New Roman" pitchFamily="18" charset="0"/>
              </a:defRPr>
            </a:lvl7pPr>
            <a:lvl8pPr defTabSz="6288088" eaLnBrk="0" fontAlgn="base" hangingPunct="0">
              <a:spcBef>
                <a:spcPct val="0"/>
              </a:spcBef>
              <a:spcAft>
                <a:spcPct val="0"/>
              </a:spcAft>
              <a:defRPr sz="2400">
                <a:solidFill>
                  <a:schemeClr val="tx1"/>
                </a:solidFill>
                <a:latin typeface="Times New Roman" pitchFamily="18" charset="0"/>
              </a:defRPr>
            </a:lvl8pPr>
            <a:lvl9pPr defTabSz="6288088" eaLnBrk="0" fontAlgn="base" hangingPunct="0">
              <a:spcBef>
                <a:spcPct val="0"/>
              </a:spcBef>
              <a:spcAft>
                <a:spcPct val="0"/>
              </a:spcAft>
              <a:defRPr sz="2400">
                <a:solidFill>
                  <a:schemeClr val="tx1"/>
                </a:solidFill>
                <a:latin typeface="Times New Roman" pitchFamily="18" charset="0"/>
              </a:defRPr>
            </a:lvl9pPr>
          </a:lstStyle>
          <a:p>
            <a:pPr algn="ctr">
              <a:spcBef>
                <a:spcPct val="20000"/>
              </a:spcBef>
            </a:pPr>
            <a:endParaRPr lang="en-US" altLang="en-US" sz="5967"/>
          </a:p>
        </p:txBody>
      </p:sp>
      <p:pic>
        <p:nvPicPr>
          <p:cNvPr id="83982" name="Picture 14" descr="MPj03905180000[1]"/>
          <p:cNvPicPr>
            <a:picLocks noChangeAspect="1" noChangeArrowheads="1"/>
          </p:cNvPicPr>
          <p:nvPr/>
        </p:nvPicPr>
        <p:blipFill>
          <a:blip r:embed="rId14">
            <a:extLst>
              <a:ext uri="{28A0092B-C50C-407E-A947-70E740481C1C}">
                <a14:useLocalDpi xmlns:a14="http://schemas.microsoft.com/office/drawing/2010/main" val="0"/>
              </a:ext>
            </a:extLst>
          </a:blip>
          <a:srcRect t="14999" b="72250"/>
          <a:stretch>
            <a:fillRect/>
          </a:stretch>
        </p:blipFill>
        <p:spPr bwMode="auto">
          <a:xfrm>
            <a:off x="18958848" y="0"/>
            <a:ext cx="6787016" cy="16200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83983" name="Picture 15" descr="MPj03211020000[1]"/>
          <p:cNvPicPr>
            <a:picLocks noChangeAspect="1" noChangeArrowheads="1"/>
          </p:cNvPicPr>
          <p:nvPr/>
        </p:nvPicPr>
        <p:blipFill>
          <a:blip r:embed="rId15">
            <a:extLst>
              <a:ext uri="{28A0092B-C50C-407E-A947-70E740481C1C}">
                <a14:useLocalDpi xmlns:a14="http://schemas.microsoft.com/office/drawing/2010/main" val="0"/>
              </a:ext>
            </a:extLst>
          </a:blip>
          <a:srcRect t="56000" b="34750"/>
          <a:stretch>
            <a:fillRect/>
          </a:stretch>
        </p:blipFill>
        <p:spPr bwMode="auto">
          <a:xfrm>
            <a:off x="25711712" y="0"/>
            <a:ext cx="6687576" cy="16200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83984" name="Picture 16" descr="MPj03905200000[1]"/>
          <p:cNvPicPr>
            <a:picLocks noChangeAspect="1" noChangeArrowheads="1"/>
          </p:cNvPicPr>
          <p:nvPr/>
        </p:nvPicPr>
        <p:blipFill>
          <a:blip r:embed="rId16">
            <a:extLst>
              <a:ext uri="{28A0092B-C50C-407E-A947-70E740481C1C}">
                <a14:useLocalDpi xmlns:a14="http://schemas.microsoft.com/office/drawing/2010/main" val="0"/>
              </a:ext>
            </a:extLst>
          </a:blip>
          <a:srcRect t="62750" b="22501"/>
          <a:stretch>
            <a:fillRect/>
          </a:stretch>
        </p:blipFill>
        <p:spPr bwMode="auto">
          <a:xfrm>
            <a:off x="13065784" y="0"/>
            <a:ext cx="5911143" cy="16200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83985" name="Line 17"/>
          <p:cNvSpPr>
            <a:spLocks noChangeShapeType="1"/>
          </p:cNvSpPr>
          <p:nvPr/>
        </p:nvSpPr>
        <p:spPr bwMode="auto">
          <a:xfrm>
            <a:off x="0" y="7901367"/>
            <a:ext cx="32399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65374" tIns="83310" rIns="165374" bIns="83310"/>
          <a:lstStyle/>
          <a:p>
            <a:endParaRPr lang="en-CA" sz="5967"/>
          </a:p>
        </p:txBody>
      </p:sp>
      <p:sp>
        <p:nvSpPr>
          <p:cNvPr id="83986" name="Line 18"/>
          <p:cNvSpPr>
            <a:spLocks noChangeShapeType="1"/>
          </p:cNvSpPr>
          <p:nvPr/>
        </p:nvSpPr>
        <p:spPr bwMode="auto">
          <a:xfrm>
            <a:off x="0" y="8445125"/>
            <a:ext cx="32399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65374" tIns="83310" rIns="165374" bIns="83310"/>
          <a:lstStyle/>
          <a:p>
            <a:endParaRPr lang="en-CA" sz="5967"/>
          </a:p>
        </p:txBody>
      </p:sp>
      <p:sp>
        <p:nvSpPr>
          <p:cNvPr id="83987" name="Line 19"/>
          <p:cNvSpPr>
            <a:spLocks noChangeShapeType="1"/>
          </p:cNvSpPr>
          <p:nvPr/>
        </p:nvSpPr>
        <p:spPr bwMode="auto">
          <a:xfrm>
            <a:off x="8115894" y="42285624"/>
            <a:ext cx="2429143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65374" tIns="83310" rIns="165374" bIns="83310"/>
          <a:lstStyle/>
          <a:p>
            <a:endParaRPr lang="en-CA" sz="5967"/>
          </a:p>
        </p:txBody>
      </p:sp>
      <p:sp>
        <p:nvSpPr>
          <p:cNvPr id="83988" name="Line 20"/>
          <p:cNvSpPr>
            <a:spLocks noChangeShapeType="1"/>
          </p:cNvSpPr>
          <p:nvPr/>
        </p:nvSpPr>
        <p:spPr bwMode="auto">
          <a:xfrm>
            <a:off x="8107857" y="7901368"/>
            <a:ext cx="0" cy="3529927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65374" tIns="83310" rIns="165374" bIns="83310"/>
          <a:lstStyle/>
          <a:p>
            <a:endParaRPr lang="en-CA" sz="5967"/>
          </a:p>
        </p:txBody>
      </p:sp>
      <p:sp>
        <p:nvSpPr>
          <p:cNvPr id="83989" name="Line 21"/>
          <p:cNvSpPr>
            <a:spLocks noChangeShapeType="1"/>
          </p:cNvSpPr>
          <p:nvPr/>
        </p:nvSpPr>
        <p:spPr bwMode="auto">
          <a:xfrm>
            <a:off x="671973" y="7938868"/>
            <a:ext cx="0" cy="3534427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65374" tIns="83310" rIns="165374" bIns="83310"/>
          <a:lstStyle/>
          <a:p>
            <a:endParaRPr lang="en-CA" sz="5967"/>
          </a:p>
        </p:txBody>
      </p:sp>
      <p:sp>
        <p:nvSpPr>
          <p:cNvPr id="83990" name="Line 22"/>
          <p:cNvSpPr>
            <a:spLocks noChangeShapeType="1"/>
          </p:cNvSpPr>
          <p:nvPr/>
        </p:nvSpPr>
        <p:spPr bwMode="auto">
          <a:xfrm>
            <a:off x="8569901" y="0"/>
            <a:ext cx="0" cy="432006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65374" tIns="83310" rIns="165374" bIns="83310"/>
          <a:lstStyle/>
          <a:p>
            <a:endParaRPr lang="en-CA" sz="5967"/>
          </a:p>
        </p:txBody>
      </p:sp>
      <p:sp>
        <p:nvSpPr>
          <p:cNvPr id="83991" name="Line 23"/>
          <p:cNvSpPr>
            <a:spLocks noChangeShapeType="1"/>
          </p:cNvSpPr>
          <p:nvPr/>
        </p:nvSpPr>
        <p:spPr bwMode="auto">
          <a:xfrm>
            <a:off x="16418612" y="8445125"/>
            <a:ext cx="0" cy="347555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65374" tIns="83310" rIns="165374" bIns="83310"/>
          <a:lstStyle/>
          <a:p>
            <a:endParaRPr lang="en-CA" sz="5967"/>
          </a:p>
        </p:txBody>
      </p:sp>
      <p:sp>
        <p:nvSpPr>
          <p:cNvPr id="83992" name="Line 24"/>
          <p:cNvSpPr>
            <a:spLocks noChangeShapeType="1"/>
          </p:cNvSpPr>
          <p:nvPr/>
        </p:nvSpPr>
        <p:spPr bwMode="auto">
          <a:xfrm>
            <a:off x="24291431" y="8445125"/>
            <a:ext cx="0" cy="347555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65374" tIns="83310" rIns="165374" bIns="83310"/>
          <a:lstStyle/>
          <a:p>
            <a:endParaRPr lang="en-CA" sz="5967"/>
          </a:p>
        </p:txBody>
      </p:sp>
      <p:sp>
        <p:nvSpPr>
          <p:cNvPr id="83993" name="Line 25"/>
          <p:cNvSpPr>
            <a:spLocks noChangeShapeType="1"/>
          </p:cNvSpPr>
          <p:nvPr/>
        </p:nvSpPr>
        <p:spPr bwMode="auto">
          <a:xfrm>
            <a:off x="31653992" y="8445125"/>
            <a:ext cx="0" cy="347555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65374" tIns="83310" rIns="165374" bIns="83310"/>
          <a:lstStyle/>
          <a:p>
            <a:endParaRPr lang="en-CA" sz="5967"/>
          </a:p>
        </p:txBody>
      </p:sp>
      <p:sp>
        <p:nvSpPr>
          <p:cNvPr id="83994" name="Rectangle 26"/>
          <p:cNvSpPr>
            <a:spLocks noChangeAspect="1" noChangeArrowheads="1"/>
          </p:cNvSpPr>
          <p:nvPr/>
        </p:nvSpPr>
        <p:spPr bwMode="auto">
          <a:xfrm>
            <a:off x="0" y="9376"/>
            <a:ext cx="13162211" cy="1610648"/>
          </a:xfrm>
          <a:prstGeom prst="rect">
            <a:avLst/>
          </a:prstGeom>
          <a:solidFill>
            <a:srgbClr val="00808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65374" tIns="83310" rIns="165374" bIns="83310" anchor="ctr"/>
          <a:lstStyle/>
          <a:p>
            <a:endParaRPr lang="en-CA" sz="5967"/>
          </a:p>
        </p:txBody>
      </p:sp>
      <p:sp>
        <p:nvSpPr>
          <p:cNvPr id="83970" name="Rectangle 2"/>
          <p:cNvSpPr>
            <a:spLocks noGrp="1" noChangeArrowheads="1"/>
          </p:cNvSpPr>
          <p:nvPr>
            <p:ph type="title"/>
          </p:nvPr>
        </p:nvSpPr>
        <p:spPr bwMode="auto">
          <a:xfrm>
            <a:off x="1620166" y="1730651"/>
            <a:ext cx="29158957" cy="7200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ctr" anchorCtr="0" compatLnSpc="1">
            <a:prstTxWarp prst="textNoShape">
              <a:avLst/>
            </a:prstTxWarp>
          </a:bodyPr>
          <a:lstStyle/>
          <a:p>
            <a:pPr lvl="0"/>
            <a:r>
              <a:rPr lang="en-US" altLang="en-US"/>
              <a:t>Click to edit Master title style</a:t>
            </a:r>
            <a:endParaRPr lang="en-CA" altLang="en-US"/>
          </a:p>
        </p:txBody>
      </p:sp>
      <p:sp>
        <p:nvSpPr>
          <p:cNvPr id="83971" name="Rectangle 3"/>
          <p:cNvSpPr>
            <a:spLocks noGrp="1" noChangeArrowheads="1"/>
          </p:cNvSpPr>
          <p:nvPr>
            <p:ph type="body" idx="1"/>
          </p:nvPr>
        </p:nvSpPr>
        <p:spPr bwMode="auto">
          <a:xfrm>
            <a:off x="1620166" y="10080150"/>
            <a:ext cx="29158957" cy="28509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CA" altLang="en-US"/>
          </a:p>
        </p:txBody>
      </p:sp>
      <p:sp>
        <p:nvSpPr>
          <p:cNvPr id="83972" name="Rectangle 4"/>
          <p:cNvSpPr>
            <a:spLocks noGrp="1" noChangeArrowheads="1"/>
          </p:cNvSpPr>
          <p:nvPr>
            <p:ph type="dt" sz="half" idx="2"/>
          </p:nvPr>
        </p:nvSpPr>
        <p:spPr bwMode="auto">
          <a:xfrm>
            <a:off x="1620166" y="39339957"/>
            <a:ext cx="7559432" cy="3000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bodyPr>
          <a:lstStyle>
            <a:lvl1pPr>
              <a:spcBef>
                <a:spcPct val="0"/>
              </a:spcBef>
              <a:buFontTx/>
              <a:buNone/>
              <a:defRPr sz="964"/>
            </a:lvl1pPr>
          </a:lstStyle>
          <a:p>
            <a:endParaRPr lang="en-CA" altLang="en-US"/>
          </a:p>
        </p:txBody>
      </p:sp>
      <p:sp>
        <p:nvSpPr>
          <p:cNvPr id="83973" name="Rectangle 5"/>
          <p:cNvSpPr>
            <a:spLocks noGrp="1" noChangeArrowheads="1"/>
          </p:cNvSpPr>
          <p:nvPr>
            <p:ph type="ftr" sz="quarter" idx="3"/>
          </p:nvPr>
        </p:nvSpPr>
        <p:spPr bwMode="auto">
          <a:xfrm>
            <a:off x="11069959" y="39339957"/>
            <a:ext cx="10259372" cy="3000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bodyPr>
          <a:lstStyle>
            <a:lvl1pPr algn="ctr">
              <a:spcBef>
                <a:spcPct val="0"/>
              </a:spcBef>
              <a:buFontTx/>
              <a:buNone/>
              <a:defRPr sz="964"/>
            </a:lvl1pPr>
          </a:lstStyle>
          <a:p>
            <a:endParaRPr lang="en-CA" altLang="en-US"/>
          </a:p>
        </p:txBody>
      </p:sp>
      <p:sp>
        <p:nvSpPr>
          <p:cNvPr id="83974" name="Rectangle 6"/>
          <p:cNvSpPr>
            <a:spLocks noGrp="1" noChangeArrowheads="1"/>
          </p:cNvSpPr>
          <p:nvPr>
            <p:ph type="sldNum" sz="quarter" idx="4"/>
          </p:nvPr>
        </p:nvSpPr>
        <p:spPr bwMode="auto">
          <a:xfrm>
            <a:off x="23219692" y="39339957"/>
            <a:ext cx="7559432" cy="3000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bodyPr>
          <a:lstStyle>
            <a:lvl1pPr algn="r">
              <a:spcBef>
                <a:spcPct val="0"/>
              </a:spcBef>
              <a:buFontTx/>
              <a:buNone/>
              <a:defRPr sz="964"/>
            </a:lvl1pPr>
          </a:lstStyle>
          <a:p>
            <a:fld id="{74673BC5-AEA0-4DBA-AB46-462F29E0C117}" type="slidenum">
              <a:rPr lang="en-CA" altLang="en-US"/>
              <a:pPr/>
              <a:t>‹#›</a:t>
            </a:fld>
            <a:endParaRPr lang="en-CA" alt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eaLnBrk="1" fontAlgn="base" hangingPunct="1">
        <a:spcBef>
          <a:spcPct val="0"/>
        </a:spcBef>
        <a:spcAft>
          <a:spcPct val="0"/>
        </a:spcAft>
        <a:defRPr sz="2652">
          <a:solidFill>
            <a:schemeClr val="tx2"/>
          </a:solidFill>
          <a:latin typeface="+mj-lt"/>
          <a:ea typeface="+mj-ea"/>
          <a:cs typeface="+mj-cs"/>
        </a:defRPr>
      </a:lvl1pPr>
      <a:lvl2pPr algn="ctr" rtl="0" eaLnBrk="1" fontAlgn="base" hangingPunct="1">
        <a:spcBef>
          <a:spcPct val="0"/>
        </a:spcBef>
        <a:spcAft>
          <a:spcPct val="0"/>
        </a:spcAft>
        <a:defRPr sz="2652">
          <a:solidFill>
            <a:schemeClr val="tx2"/>
          </a:solidFill>
          <a:latin typeface="Arial" charset="0"/>
        </a:defRPr>
      </a:lvl2pPr>
      <a:lvl3pPr algn="ctr" rtl="0" eaLnBrk="1" fontAlgn="base" hangingPunct="1">
        <a:spcBef>
          <a:spcPct val="0"/>
        </a:spcBef>
        <a:spcAft>
          <a:spcPct val="0"/>
        </a:spcAft>
        <a:defRPr sz="2652">
          <a:solidFill>
            <a:schemeClr val="tx2"/>
          </a:solidFill>
          <a:latin typeface="Arial" charset="0"/>
        </a:defRPr>
      </a:lvl3pPr>
      <a:lvl4pPr algn="ctr" rtl="0" eaLnBrk="1" fontAlgn="base" hangingPunct="1">
        <a:spcBef>
          <a:spcPct val="0"/>
        </a:spcBef>
        <a:spcAft>
          <a:spcPct val="0"/>
        </a:spcAft>
        <a:defRPr sz="2652">
          <a:solidFill>
            <a:schemeClr val="tx2"/>
          </a:solidFill>
          <a:latin typeface="Arial" charset="0"/>
        </a:defRPr>
      </a:lvl4pPr>
      <a:lvl5pPr algn="ctr" rtl="0" eaLnBrk="1" fontAlgn="base" hangingPunct="1">
        <a:spcBef>
          <a:spcPct val="0"/>
        </a:spcBef>
        <a:spcAft>
          <a:spcPct val="0"/>
        </a:spcAft>
        <a:defRPr sz="2652">
          <a:solidFill>
            <a:schemeClr val="tx2"/>
          </a:solidFill>
          <a:latin typeface="Arial" charset="0"/>
        </a:defRPr>
      </a:lvl5pPr>
      <a:lvl6pPr marL="275534" algn="ctr" rtl="0" eaLnBrk="1" fontAlgn="base" hangingPunct="1">
        <a:spcBef>
          <a:spcPct val="0"/>
        </a:spcBef>
        <a:spcAft>
          <a:spcPct val="0"/>
        </a:spcAft>
        <a:defRPr sz="2652">
          <a:solidFill>
            <a:schemeClr val="tx2"/>
          </a:solidFill>
          <a:latin typeface="Arial" charset="0"/>
        </a:defRPr>
      </a:lvl6pPr>
      <a:lvl7pPr marL="551068" algn="ctr" rtl="0" eaLnBrk="1" fontAlgn="base" hangingPunct="1">
        <a:spcBef>
          <a:spcPct val="0"/>
        </a:spcBef>
        <a:spcAft>
          <a:spcPct val="0"/>
        </a:spcAft>
        <a:defRPr sz="2652">
          <a:solidFill>
            <a:schemeClr val="tx2"/>
          </a:solidFill>
          <a:latin typeface="Arial" charset="0"/>
        </a:defRPr>
      </a:lvl7pPr>
      <a:lvl8pPr marL="826602" algn="ctr" rtl="0" eaLnBrk="1" fontAlgn="base" hangingPunct="1">
        <a:spcBef>
          <a:spcPct val="0"/>
        </a:spcBef>
        <a:spcAft>
          <a:spcPct val="0"/>
        </a:spcAft>
        <a:defRPr sz="2652">
          <a:solidFill>
            <a:schemeClr val="tx2"/>
          </a:solidFill>
          <a:latin typeface="Arial" charset="0"/>
        </a:defRPr>
      </a:lvl8pPr>
      <a:lvl9pPr marL="1102135" algn="ctr" rtl="0" eaLnBrk="1" fontAlgn="base" hangingPunct="1">
        <a:spcBef>
          <a:spcPct val="0"/>
        </a:spcBef>
        <a:spcAft>
          <a:spcPct val="0"/>
        </a:spcAft>
        <a:defRPr sz="2652">
          <a:solidFill>
            <a:schemeClr val="tx2"/>
          </a:solidFill>
          <a:latin typeface="Arial" charset="0"/>
        </a:defRPr>
      </a:lvl9pPr>
    </p:titleStyle>
    <p:bodyStyle>
      <a:lvl1pPr marL="204737" indent="-204737" algn="l" rtl="0" eaLnBrk="1" fontAlgn="base" hangingPunct="1">
        <a:spcBef>
          <a:spcPct val="20000"/>
        </a:spcBef>
        <a:spcAft>
          <a:spcPct val="0"/>
        </a:spcAft>
        <a:buChar char="•"/>
        <a:defRPr sz="1989">
          <a:solidFill>
            <a:schemeClr val="tx1"/>
          </a:solidFill>
          <a:latin typeface="+mn-lt"/>
          <a:ea typeface="+mn-ea"/>
          <a:cs typeface="+mn-cs"/>
        </a:defRPr>
      </a:lvl1pPr>
      <a:lvl2pPr marL="445829" indent="-173166" algn="l" rtl="0" eaLnBrk="1" fontAlgn="base" hangingPunct="1">
        <a:spcBef>
          <a:spcPct val="20000"/>
        </a:spcBef>
        <a:spcAft>
          <a:spcPct val="0"/>
        </a:spcAft>
        <a:buChar char="–"/>
        <a:defRPr sz="1627">
          <a:solidFill>
            <a:schemeClr val="tx1"/>
          </a:solidFill>
          <a:latin typeface="+mn-lt"/>
        </a:defRPr>
      </a:lvl2pPr>
      <a:lvl3pPr marL="687878" indent="-136810" algn="l" rtl="0" eaLnBrk="1" fontAlgn="base" hangingPunct="1">
        <a:spcBef>
          <a:spcPct val="20000"/>
        </a:spcBef>
        <a:spcAft>
          <a:spcPct val="0"/>
        </a:spcAft>
        <a:buChar char="•"/>
        <a:defRPr sz="1325">
          <a:solidFill>
            <a:schemeClr val="tx1"/>
          </a:solidFill>
          <a:latin typeface="+mn-lt"/>
        </a:defRPr>
      </a:lvl3pPr>
      <a:lvl4pPr marL="965325" indent="-141594" algn="l" rtl="0" eaLnBrk="1" fontAlgn="base" hangingPunct="1">
        <a:spcBef>
          <a:spcPct val="20000"/>
        </a:spcBef>
        <a:spcAft>
          <a:spcPct val="0"/>
        </a:spcAft>
        <a:buChar char="–"/>
        <a:defRPr sz="1325">
          <a:solidFill>
            <a:schemeClr val="tx1"/>
          </a:solidFill>
          <a:latin typeface="+mn-lt"/>
        </a:defRPr>
      </a:lvl4pPr>
      <a:lvl5pPr marL="1238946" indent="-136810" algn="l" rtl="0" eaLnBrk="1" fontAlgn="base" hangingPunct="1">
        <a:spcBef>
          <a:spcPct val="20000"/>
        </a:spcBef>
        <a:spcAft>
          <a:spcPct val="0"/>
        </a:spcAft>
        <a:buChar char="»"/>
        <a:defRPr sz="1325">
          <a:solidFill>
            <a:schemeClr val="tx1"/>
          </a:solidFill>
          <a:latin typeface="+mn-lt"/>
        </a:defRPr>
      </a:lvl5pPr>
      <a:lvl6pPr marL="1514479" indent="-136810" algn="l" rtl="0" eaLnBrk="1" fontAlgn="base" hangingPunct="1">
        <a:spcBef>
          <a:spcPct val="20000"/>
        </a:spcBef>
        <a:spcAft>
          <a:spcPct val="0"/>
        </a:spcAft>
        <a:buChar char="»"/>
        <a:defRPr sz="1325">
          <a:solidFill>
            <a:schemeClr val="tx1"/>
          </a:solidFill>
          <a:latin typeface="+mn-lt"/>
        </a:defRPr>
      </a:lvl6pPr>
      <a:lvl7pPr marL="1790013" indent="-136810" algn="l" rtl="0" eaLnBrk="1" fontAlgn="base" hangingPunct="1">
        <a:spcBef>
          <a:spcPct val="20000"/>
        </a:spcBef>
        <a:spcAft>
          <a:spcPct val="0"/>
        </a:spcAft>
        <a:buChar char="»"/>
        <a:defRPr sz="1325">
          <a:solidFill>
            <a:schemeClr val="tx1"/>
          </a:solidFill>
          <a:latin typeface="+mn-lt"/>
        </a:defRPr>
      </a:lvl7pPr>
      <a:lvl8pPr marL="2065547" indent="-136810" algn="l" rtl="0" eaLnBrk="1" fontAlgn="base" hangingPunct="1">
        <a:spcBef>
          <a:spcPct val="20000"/>
        </a:spcBef>
        <a:spcAft>
          <a:spcPct val="0"/>
        </a:spcAft>
        <a:buChar char="»"/>
        <a:defRPr sz="1325">
          <a:solidFill>
            <a:schemeClr val="tx1"/>
          </a:solidFill>
          <a:latin typeface="+mn-lt"/>
        </a:defRPr>
      </a:lvl8pPr>
      <a:lvl9pPr marL="2341081" indent="-136810" algn="l" rtl="0" eaLnBrk="1" fontAlgn="base" hangingPunct="1">
        <a:spcBef>
          <a:spcPct val="20000"/>
        </a:spcBef>
        <a:spcAft>
          <a:spcPct val="0"/>
        </a:spcAft>
        <a:buChar char="»"/>
        <a:defRPr sz="1325">
          <a:solidFill>
            <a:schemeClr val="tx1"/>
          </a:solidFill>
          <a:latin typeface="+mn-lt"/>
        </a:defRPr>
      </a:lvl9pPr>
    </p:bodyStyle>
    <p:otherStyle>
      <a:defPPr>
        <a:defRPr lang="en-US"/>
      </a:defPPr>
      <a:lvl1pPr marL="0" algn="l" defTabSz="551068" rtl="0" eaLnBrk="1" latinLnBrk="0" hangingPunct="1">
        <a:defRPr sz="1085" kern="1200">
          <a:solidFill>
            <a:schemeClr val="tx1"/>
          </a:solidFill>
          <a:latin typeface="+mn-lt"/>
          <a:ea typeface="+mn-ea"/>
          <a:cs typeface="+mn-cs"/>
        </a:defRPr>
      </a:lvl1pPr>
      <a:lvl2pPr marL="275534" algn="l" defTabSz="551068" rtl="0" eaLnBrk="1" latinLnBrk="0" hangingPunct="1">
        <a:defRPr sz="1085" kern="1200">
          <a:solidFill>
            <a:schemeClr val="tx1"/>
          </a:solidFill>
          <a:latin typeface="+mn-lt"/>
          <a:ea typeface="+mn-ea"/>
          <a:cs typeface="+mn-cs"/>
        </a:defRPr>
      </a:lvl2pPr>
      <a:lvl3pPr marL="551068" algn="l" defTabSz="551068" rtl="0" eaLnBrk="1" latinLnBrk="0" hangingPunct="1">
        <a:defRPr sz="1085" kern="1200">
          <a:solidFill>
            <a:schemeClr val="tx1"/>
          </a:solidFill>
          <a:latin typeface="+mn-lt"/>
          <a:ea typeface="+mn-ea"/>
          <a:cs typeface="+mn-cs"/>
        </a:defRPr>
      </a:lvl3pPr>
      <a:lvl4pPr marL="826602" algn="l" defTabSz="551068" rtl="0" eaLnBrk="1" latinLnBrk="0" hangingPunct="1">
        <a:defRPr sz="1085" kern="1200">
          <a:solidFill>
            <a:schemeClr val="tx1"/>
          </a:solidFill>
          <a:latin typeface="+mn-lt"/>
          <a:ea typeface="+mn-ea"/>
          <a:cs typeface="+mn-cs"/>
        </a:defRPr>
      </a:lvl4pPr>
      <a:lvl5pPr marL="1102135" algn="l" defTabSz="551068" rtl="0" eaLnBrk="1" latinLnBrk="0" hangingPunct="1">
        <a:defRPr sz="1085" kern="1200">
          <a:solidFill>
            <a:schemeClr val="tx1"/>
          </a:solidFill>
          <a:latin typeface="+mn-lt"/>
          <a:ea typeface="+mn-ea"/>
          <a:cs typeface="+mn-cs"/>
        </a:defRPr>
      </a:lvl5pPr>
      <a:lvl6pPr marL="1377669" algn="l" defTabSz="551068" rtl="0" eaLnBrk="1" latinLnBrk="0" hangingPunct="1">
        <a:defRPr sz="1085" kern="1200">
          <a:solidFill>
            <a:schemeClr val="tx1"/>
          </a:solidFill>
          <a:latin typeface="+mn-lt"/>
          <a:ea typeface="+mn-ea"/>
          <a:cs typeface="+mn-cs"/>
        </a:defRPr>
      </a:lvl6pPr>
      <a:lvl7pPr marL="1653203" algn="l" defTabSz="551068" rtl="0" eaLnBrk="1" latinLnBrk="0" hangingPunct="1">
        <a:defRPr sz="1085" kern="1200">
          <a:solidFill>
            <a:schemeClr val="tx1"/>
          </a:solidFill>
          <a:latin typeface="+mn-lt"/>
          <a:ea typeface="+mn-ea"/>
          <a:cs typeface="+mn-cs"/>
        </a:defRPr>
      </a:lvl7pPr>
      <a:lvl8pPr marL="1928737" algn="l" defTabSz="551068" rtl="0" eaLnBrk="1" latinLnBrk="0" hangingPunct="1">
        <a:defRPr sz="1085" kern="1200">
          <a:solidFill>
            <a:schemeClr val="tx1"/>
          </a:solidFill>
          <a:latin typeface="+mn-lt"/>
          <a:ea typeface="+mn-ea"/>
          <a:cs typeface="+mn-cs"/>
        </a:defRPr>
      </a:lvl8pPr>
      <a:lvl9pPr marL="2204271" algn="l" defTabSz="551068" rtl="0" eaLnBrk="1" latinLnBrk="0" hangingPunct="1">
        <a:defRPr sz="108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451" y="2300044"/>
            <a:ext cx="27944386" cy="8350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27451" y="11500170"/>
            <a:ext cx="27944386" cy="2741040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27451" y="40040601"/>
            <a:ext cx="7289840" cy="2300034"/>
          </a:xfrm>
          <a:prstGeom prst="rect">
            <a:avLst/>
          </a:prstGeom>
        </p:spPr>
        <p:txBody>
          <a:bodyPr vert="horz" lIns="91440" tIns="45720" rIns="91440" bIns="45720" rtlCol="0" anchor="ctr"/>
          <a:lstStyle>
            <a:lvl1pPr algn="l">
              <a:defRPr sz="4252">
                <a:solidFill>
                  <a:schemeClr val="tx1">
                    <a:tint val="75000"/>
                  </a:schemeClr>
                </a:solidFill>
              </a:defRPr>
            </a:lvl1pPr>
          </a:lstStyle>
          <a:p>
            <a:endParaRPr lang="en-CA" altLang="en-US"/>
          </a:p>
        </p:txBody>
      </p:sp>
      <p:sp>
        <p:nvSpPr>
          <p:cNvPr id="5" name="Footer Placeholder 4"/>
          <p:cNvSpPr>
            <a:spLocks noGrp="1"/>
          </p:cNvSpPr>
          <p:nvPr>
            <p:ph type="ftr" sz="quarter" idx="3"/>
          </p:nvPr>
        </p:nvSpPr>
        <p:spPr>
          <a:xfrm>
            <a:off x="10732264" y="40040601"/>
            <a:ext cx="10934760" cy="2300034"/>
          </a:xfrm>
          <a:prstGeom prst="rect">
            <a:avLst/>
          </a:prstGeom>
        </p:spPr>
        <p:txBody>
          <a:bodyPr vert="horz" lIns="91440" tIns="45720" rIns="91440" bIns="45720" rtlCol="0" anchor="ctr"/>
          <a:lstStyle>
            <a:lvl1pPr algn="ctr">
              <a:defRPr sz="4252">
                <a:solidFill>
                  <a:schemeClr val="tx1">
                    <a:tint val="75000"/>
                  </a:schemeClr>
                </a:solidFill>
              </a:defRPr>
            </a:lvl1pPr>
          </a:lstStyle>
          <a:p>
            <a:endParaRPr lang="en-CA" altLang="en-US"/>
          </a:p>
        </p:txBody>
      </p:sp>
      <p:sp>
        <p:nvSpPr>
          <p:cNvPr id="6" name="Slide Number Placeholder 5"/>
          <p:cNvSpPr>
            <a:spLocks noGrp="1"/>
          </p:cNvSpPr>
          <p:nvPr>
            <p:ph type="sldNum" sz="quarter" idx="4"/>
          </p:nvPr>
        </p:nvSpPr>
        <p:spPr>
          <a:xfrm>
            <a:off x="22881997" y="40040601"/>
            <a:ext cx="7289840" cy="2300034"/>
          </a:xfrm>
          <a:prstGeom prst="rect">
            <a:avLst/>
          </a:prstGeom>
        </p:spPr>
        <p:txBody>
          <a:bodyPr vert="horz" lIns="91440" tIns="45720" rIns="91440" bIns="45720" rtlCol="0" anchor="ctr"/>
          <a:lstStyle>
            <a:lvl1pPr algn="r">
              <a:defRPr sz="4252">
                <a:solidFill>
                  <a:schemeClr val="tx1">
                    <a:tint val="75000"/>
                  </a:schemeClr>
                </a:solidFill>
              </a:defRPr>
            </a:lvl1pPr>
          </a:lstStyle>
          <a:p>
            <a:fld id="{74673BC5-AEA0-4DBA-AB46-462F29E0C117}" type="slidenum">
              <a:rPr lang="en-CA" altLang="en-US" smtClean="0"/>
              <a:pPr/>
              <a:t>‹#›</a:t>
            </a:fld>
            <a:endParaRPr lang="en-CA" altLang="en-US"/>
          </a:p>
        </p:txBody>
      </p:sp>
    </p:spTree>
    <p:extLst>
      <p:ext uri="{BB962C8B-B14F-4D97-AF65-F5344CB8AC3E}">
        <p14:creationId xmlns:p14="http://schemas.microsoft.com/office/powerpoint/2010/main" val="200767750"/>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Lst>
  <p:txStyles>
    <p:titleStyle>
      <a:lvl1pPr algn="l" defTabSz="3239902" rtl="0" eaLnBrk="1" latinLnBrk="0" hangingPunct="1">
        <a:lnSpc>
          <a:spcPct val="90000"/>
        </a:lnSpc>
        <a:spcBef>
          <a:spcPct val="0"/>
        </a:spcBef>
        <a:buNone/>
        <a:defRPr sz="15590" kern="1200">
          <a:solidFill>
            <a:schemeClr val="tx1"/>
          </a:solidFill>
          <a:latin typeface="+mj-lt"/>
          <a:ea typeface="+mj-ea"/>
          <a:cs typeface="+mj-cs"/>
        </a:defRPr>
      </a:lvl1pPr>
    </p:titleStyle>
    <p:body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p:bodyStyle>
    <p:otherStyle>
      <a:defPPr>
        <a:defRPr lang="en-US"/>
      </a:defPPr>
      <a:lvl1pPr marL="0" algn="l" defTabSz="3239902" rtl="0" eaLnBrk="1" latinLnBrk="0" hangingPunct="1">
        <a:defRPr sz="6378" kern="1200">
          <a:solidFill>
            <a:schemeClr val="tx1"/>
          </a:solidFill>
          <a:latin typeface="+mn-lt"/>
          <a:ea typeface="+mn-ea"/>
          <a:cs typeface="+mn-cs"/>
        </a:defRPr>
      </a:lvl1pPr>
      <a:lvl2pPr marL="1619951" algn="l" defTabSz="3239902" rtl="0" eaLnBrk="1" latinLnBrk="0" hangingPunct="1">
        <a:defRPr sz="6378" kern="1200">
          <a:solidFill>
            <a:schemeClr val="tx1"/>
          </a:solidFill>
          <a:latin typeface="+mn-lt"/>
          <a:ea typeface="+mn-ea"/>
          <a:cs typeface="+mn-cs"/>
        </a:defRPr>
      </a:lvl2pPr>
      <a:lvl3pPr marL="3239902" algn="l" defTabSz="3239902" rtl="0" eaLnBrk="1" latinLnBrk="0" hangingPunct="1">
        <a:defRPr sz="6378" kern="1200">
          <a:solidFill>
            <a:schemeClr val="tx1"/>
          </a:solidFill>
          <a:latin typeface="+mn-lt"/>
          <a:ea typeface="+mn-ea"/>
          <a:cs typeface="+mn-cs"/>
        </a:defRPr>
      </a:lvl3pPr>
      <a:lvl4pPr marL="4859853" algn="l" defTabSz="3239902" rtl="0" eaLnBrk="1" latinLnBrk="0" hangingPunct="1">
        <a:defRPr sz="6378" kern="1200">
          <a:solidFill>
            <a:schemeClr val="tx1"/>
          </a:solidFill>
          <a:latin typeface="+mn-lt"/>
          <a:ea typeface="+mn-ea"/>
          <a:cs typeface="+mn-cs"/>
        </a:defRPr>
      </a:lvl4pPr>
      <a:lvl5pPr marL="6479804" algn="l" defTabSz="3239902" rtl="0" eaLnBrk="1" latinLnBrk="0" hangingPunct="1">
        <a:defRPr sz="6378" kern="1200">
          <a:solidFill>
            <a:schemeClr val="tx1"/>
          </a:solidFill>
          <a:latin typeface="+mn-lt"/>
          <a:ea typeface="+mn-ea"/>
          <a:cs typeface="+mn-cs"/>
        </a:defRPr>
      </a:lvl5pPr>
      <a:lvl6pPr marL="8099755" algn="l" defTabSz="3239902" rtl="0" eaLnBrk="1" latinLnBrk="0" hangingPunct="1">
        <a:defRPr sz="6378" kern="1200">
          <a:solidFill>
            <a:schemeClr val="tx1"/>
          </a:solidFill>
          <a:latin typeface="+mn-lt"/>
          <a:ea typeface="+mn-ea"/>
          <a:cs typeface="+mn-cs"/>
        </a:defRPr>
      </a:lvl6pPr>
      <a:lvl7pPr marL="9719706" algn="l" defTabSz="3239902" rtl="0" eaLnBrk="1" latinLnBrk="0" hangingPunct="1">
        <a:defRPr sz="6378" kern="1200">
          <a:solidFill>
            <a:schemeClr val="tx1"/>
          </a:solidFill>
          <a:latin typeface="+mn-lt"/>
          <a:ea typeface="+mn-ea"/>
          <a:cs typeface="+mn-cs"/>
        </a:defRPr>
      </a:lvl7pPr>
      <a:lvl8pPr marL="11339657" algn="l" defTabSz="3239902" rtl="0" eaLnBrk="1" latinLnBrk="0" hangingPunct="1">
        <a:defRPr sz="6378" kern="1200">
          <a:solidFill>
            <a:schemeClr val="tx1"/>
          </a:solidFill>
          <a:latin typeface="+mn-lt"/>
          <a:ea typeface="+mn-ea"/>
          <a:cs typeface="+mn-cs"/>
        </a:defRPr>
      </a:lvl8pPr>
      <a:lvl9pPr marL="12959608" algn="l" defTabSz="3239902" rtl="0" eaLnBrk="1" latinLnBrk="0" hangingPunct="1">
        <a:defRPr sz="63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0BCCB4B-2F0E-7D43-A75D-098528B88087}"/>
              </a:ext>
            </a:extLst>
          </p:cNvPr>
          <p:cNvSpPr/>
          <p:nvPr/>
        </p:nvSpPr>
        <p:spPr>
          <a:xfrm>
            <a:off x="0" y="-65594"/>
            <a:ext cx="32399288" cy="3880735"/>
          </a:xfrm>
          <a:prstGeom prst="rect">
            <a:avLst/>
          </a:prstGeom>
          <a:solidFill>
            <a:schemeClr val="accent6">
              <a:lumMod val="50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80898" name="Rectangle 2"/>
          <p:cNvSpPr>
            <a:spLocks noGrp="1" noChangeArrowheads="1"/>
          </p:cNvSpPr>
          <p:nvPr>
            <p:ph type="title"/>
          </p:nvPr>
        </p:nvSpPr>
        <p:spPr>
          <a:xfrm>
            <a:off x="7594954" y="-65595"/>
            <a:ext cx="16283453" cy="2338044"/>
          </a:xfrm>
          <a:noFill/>
        </p:spPr>
        <p:txBody>
          <a:bodyPr/>
          <a:lstStyle/>
          <a:p>
            <a:pPr algn="ctr"/>
            <a:r>
              <a:rPr lang="en-CA" altLang="en-US" sz="5424" b="1" dirty="0">
                <a:solidFill>
                  <a:schemeClr val="bg1"/>
                </a:solidFill>
                <a:latin typeface="Century Gothic" panose="020B0502020202020204" pitchFamily="34" charset="0"/>
              </a:rPr>
              <a:t>ROLE OF THE GUT-BRAIN AXIS IN MENTAL ILLNESS</a:t>
            </a:r>
          </a:p>
        </p:txBody>
      </p:sp>
      <p:sp>
        <p:nvSpPr>
          <p:cNvPr id="80945" name="Text Box 49"/>
          <p:cNvSpPr txBox="1">
            <a:spLocks noChangeArrowheads="1"/>
          </p:cNvSpPr>
          <p:nvPr/>
        </p:nvSpPr>
        <p:spPr bwMode="auto">
          <a:xfrm>
            <a:off x="5043492" y="1633662"/>
            <a:ext cx="21386375" cy="1399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65374" tIns="83310" rIns="165374" bIns="83310">
            <a:spAutoFit/>
          </a:bodyPr>
          <a:lstStyle>
            <a:lvl1pPr marL="1027113" indent="-1027113" defTabSz="6288088">
              <a:spcBef>
                <a:spcPct val="0"/>
              </a:spcBef>
              <a:defRPr sz="2400">
                <a:solidFill>
                  <a:schemeClr val="tx1"/>
                </a:solidFill>
                <a:latin typeface="Times New Roman" pitchFamily="18" charset="0"/>
              </a:defRPr>
            </a:lvl1pPr>
            <a:lvl2pPr defTabSz="6288088">
              <a:spcBef>
                <a:spcPct val="0"/>
              </a:spcBef>
              <a:defRPr sz="2400">
                <a:solidFill>
                  <a:schemeClr val="tx1"/>
                </a:solidFill>
                <a:latin typeface="Times New Roman" pitchFamily="18" charset="0"/>
              </a:defRPr>
            </a:lvl2pPr>
            <a:lvl3pPr defTabSz="6288088">
              <a:spcBef>
                <a:spcPct val="0"/>
              </a:spcBef>
              <a:defRPr sz="2400">
                <a:solidFill>
                  <a:schemeClr val="tx1"/>
                </a:solidFill>
                <a:latin typeface="Times New Roman" pitchFamily="18" charset="0"/>
              </a:defRPr>
            </a:lvl3pPr>
            <a:lvl4pPr defTabSz="6288088">
              <a:spcBef>
                <a:spcPct val="0"/>
              </a:spcBef>
              <a:defRPr sz="2400">
                <a:solidFill>
                  <a:schemeClr val="tx1"/>
                </a:solidFill>
                <a:latin typeface="Times New Roman" pitchFamily="18" charset="0"/>
              </a:defRPr>
            </a:lvl4pPr>
            <a:lvl5pPr defTabSz="6288088">
              <a:spcBef>
                <a:spcPct val="0"/>
              </a:spcBef>
              <a:defRPr sz="2400">
                <a:solidFill>
                  <a:schemeClr val="tx1"/>
                </a:solidFill>
                <a:latin typeface="Times New Roman" pitchFamily="18" charset="0"/>
              </a:defRPr>
            </a:lvl5pPr>
            <a:lvl6pPr defTabSz="6288088" eaLnBrk="0" fontAlgn="base" hangingPunct="0">
              <a:spcBef>
                <a:spcPct val="0"/>
              </a:spcBef>
              <a:spcAft>
                <a:spcPct val="0"/>
              </a:spcAft>
              <a:defRPr sz="2400">
                <a:solidFill>
                  <a:schemeClr val="tx1"/>
                </a:solidFill>
                <a:latin typeface="Times New Roman" pitchFamily="18" charset="0"/>
              </a:defRPr>
            </a:lvl6pPr>
            <a:lvl7pPr defTabSz="6288088" eaLnBrk="0" fontAlgn="base" hangingPunct="0">
              <a:spcBef>
                <a:spcPct val="0"/>
              </a:spcBef>
              <a:spcAft>
                <a:spcPct val="0"/>
              </a:spcAft>
              <a:defRPr sz="2400">
                <a:solidFill>
                  <a:schemeClr val="tx1"/>
                </a:solidFill>
                <a:latin typeface="Times New Roman" pitchFamily="18" charset="0"/>
              </a:defRPr>
            </a:lvl7pPr>
            <a:lvl8pPr defTabSz="6288088" eaLnBrk="0" fontAlgn="base" hangingPunct="0">
              <a:spcBef>
                <a:spcPct val="0"/>
              </a:spcBef>
              <a:spcAft>
                <a:spcPct val="0"/>
              </a:spcAft>
              <a:defRPr sz="2400">
                <a:solidFill>
                  <a:schemeClr val="tx1"/>
                </a:solidFill>
                <a:latin typeface="Times New Roman" pitchFamily="18" charset="0"/>
              </a:defRPr>
            </a:lvl8pPr>
            <a:lvl9pPr defTabSz="6288088" eaLnBrk="0" fontAlgn="base" hangingPunct="0">
              <a:spcBef>
                <a:spcPct val="0"/>
              </a:spcBef>
              <a:spcAft>
                <a:spcPct val="0"/>
              </a:spcAft>
              <a:defRPr sz="2400">
                <a:solidFill>
                  <a:schemeClr val="tx1"/>
                </a:solidFill>
                <a:latin typeface="Times New Roman" pitchFamily="18" charset="0"/>
              </a:defRPr>
            </a:lvl9pPr>
          </a:lstStyle>
          <a:p>
            <a:pPr marL="0" indent="0" algn="ctr" eaLnBrk="1" hangingPunct="1">
              <a:buNone/>
            </a:pPr>
            <a:r>
              <a:rPr lang="en-US" altLang="en-US" sz="3200" dirty="0">
                <a:solidFill>
                  <a:schemeClr val="bg1"/>
                </a:solidFill>
                <a:latin typeface="Century Gothic" panose="020B0502020202020204" pitchFamily="34" charset="0"/>
                <a:cs typeface="Arial" panose="020B0604020202020204" pitchFamily="34" charset="0"/>
              </a:rPr>
              <a:t>Aldaqqaq Z</a:t>
            </a:r>
            <a:r>
              <a:rPr lang="en-US" altLang="en-US" sz="3200" baseline="30000" dirty="0">
                <a:solidFill>
                  <a:schemeClr val="bg1"/>
                </a:solidFill>
                <a:latin typeface="Century Gothic" panose="020B0502020202020204" pitchFamily="34" charset="0"/>
                <a:cs typeface="Arial" panose="020B0604020202020204" pitchFamily="34" charset="0"/>
              </a:rPr>
              <a:t>1</a:t>
            </a:r>
            <a:r>
              <a:rPr lang="en-US" altLang="en-US" sz="3200" dirty="0">
                <a:solidFill>
                  <a:schemeClr val="bg1"/>
                </a:solidFill>
                <a:latin typeface="Century Gothic" panose="020B0502020202020204" pitchFamily="34" charset="0"/>
                <a:cs typeface="Arial" panose="020B0604020202020204" pitchFamily="34" charset="0"/>
              </a:rPr>
              <a:t>, Spettigue W, MD</a:t>
            </a:r>
            <a:r>
              <a:rPr lang="en-US" altLang="en-US" sz="3200" baseline="30000" dirty="0">
                <a:solidFill>
                  <a:schemeClr val="bg1"/>
                </a:solidFill>
                <a:latin typeface="Century Gothic" panose="020B0502020202020204" pitchFamily="34" charset="0"/>
                <a:cs typeface="Arial" panose="020B0604020202020204" pitchFamily="34" charset="0"/>
              </a:rPr>
              <a:t>1-3 </a:t>
            </a:r>
            <a:r>
              <a:rPr lang="en-US" altLang="en-US" sz="3200" dirty="0">
                <a:solidFill>
                  <a:schemeClr val="bg1"/>
                </a:solidFill>
                <a:latin typeface="Century Gothic" panose="020B0502020202020204" pitchFamily="34" charset="0"/>
                <a:cs typeface="Arial" panose="020B0604020202020204" pitchFamily="34" charset="0"/>
              </a:rPr>
              <a:t>, Norris M.L, MD</a:t>
            </a:r>
            <a:r>
              <a:rPr lang="en-US" altLang="en-US" sz="3200" baseline="30000" dirty="0">
                <a:solidFill>
                  <a:schemeClr val="bg1"/>
                </a:solidFill>
                <a:latin typeface="Century Gothic" panose="020B0502020202020204" pitchFamily="34" charset="0"/>
                <a:cs typeface="Arial" panose="020B0604020202020204" pitchFamily="34" charset="0"/>
              </a:rPr>
              <a:t>1-2. 4</a:t>
            </a:r>
            <a:r>
              <a:rPr lang="en-US" altLang="en-US" sz="3200" dirty="0">
                <a:solidFill>
                  <a:schemeClr val="bg1"/>
                </a:solidFill>
                <a:latin typeface="Century Gothic" panose="020B0502020202020204" pitchFamily="34" charset="0"/>
                <a:cs typeface="Arial" panose="020B0604020202020204" pitchFamily="34" charset="0"/>
              </a:rPr>
              <a:t>, Isserlin L, MD</a:t>
            </a:r>
            <a:r>
              <a:rPr lang="en-US" altLang="en-US" sz="3200" baseline="30000" dirty="0">
                <a:solidFill>
                  <a:schemeClr val="bg1"/>
                </a:solidFill>
                <a:latin typeface="Century Gothic" panose="020B0502020202020204" pitchFamily="34" charset="0"/>
                <a:cs typeface="Arial" panose="020B0604020202020204" pitchFamily="34" charset="0"/>
              </a:rPr>
              <a:t>1-3</a:t>
            </a:r>
            <a:r>
              <a:rPr lang="en-US" altLang="en-US" sz="3200" dirty="0">
                <a:solidFill>
                  <a:schemeClr val="bg1"/>
                </a:solidFill>
                <a:latin typeface="Century Gothic" panose="020B0502020202020204" pitchFamily="34" charset="0"/>
                <a:cs typeface="Arial" panose="020B0604020202020204" pitchFamily="34" charset="0"/>
              </a:rPr>
              <a:t>, Valois D.D, MA</a:t>
            </a:r>
            <a:r>
              <a:rPr lang="en-US" altLang="en-US" sz="3200" baseline="30000" dirty="0">
                <a:solidFill>
                  <a:schemeClr val="bg1"/>
                </a:solidFill>
                <a:latin typeface="Century Gothic" panose="020B0502020202020204" pitchFamily="34" charset="0"/>
                <a:cs typeface="Arial" panose="020B0604020202020204" pitchFamily="34" charset="0"/>
              </a:rPr>
              <a:t>1</a:t>
            </a:r>
            <a:r>
              <a:rPr lang="en-US" altLang="en-US" sz="3200" dirty="0">
                <a:solidFill>
                  <a:schemeClr val="bg1"/>
                </a:solidFill>
                <a:latin typeface="Century Gothic" panose="020B0502020202020204" pitchFamily="34" charset="0"/>
                <a:cs typeface="Arial" panose="020B0604020202020204" pitchFamily="34" charset="0"/>
              </a:rPr>
              <a:t>, Obeid N, PhD</a:t>
            </a:r>
            <a:r>
              <a:rPr lang="en-US" altLang="en-US" sz="3200" baseline="30000" dirty="0">
                <a:solidFill>
                  <a:schemeClr val="bg1"/>
                </a:solidFill>
                <a:latin typeface="Century Gothic" panose="020B0502020202020204" pitchFamily="34" charset="0"/>
                <a:cs typeface="Arial" panose="020B0604020202020204" pitchFamily="34" charset="0"/>
              </a:rPr>
              <a:t>1</a:t>
            </a:r>
          </a:p>
          <a:p>
            <a:pPr marL="0" indent="0" algn="ctr" eaLnBrk="1" hangingPunct="1">
              <a:buNone/>
            </a:pPr>
            <a:r>
              <a:rPr lang="en-US" altLang="en-US" baseline="30000" dirty="0">
                <a:solidFill>
                  <a:schemeClr val="bg1"/>
                </a:solidFill>
                <a:latin typeface="Century Gothic" panose="020B0502020202020204" pitchFamily="34" charset="0"/>
                <a:cs typeface="Arial" panose="020B0604020202020204" pitchFamily="34" charset="0"/>
              </a:rPr>
              <a:t>1 </a:t>
            </a:r>
            <a:r>
              <a:rPr lang="en-US" altLang="en-US" dirty="0">
                <a:solidFill>
                  <a:schemeClr val="bg1"/>
                </a:solidFill>
                <a:latin typeface="Century Gothic" panose="020B0502020202020204" pitchFamily="34" charset="0"/>
                <a:cs typeface="Arial" panose="020B0604020202020204" pitchFamily="34" charset="0"/>
              </a:rPr>
              <a:t>Children’s Hospital of Eastern Ontario Research Institute; </a:t>
            </a:r>
            <a:r>
              <a:rPr lang="en-US" altLang="en-US" baseline="30000" dirty="0">
                <a:solidFill>
                  <a:schemeClr val="bg1"/>
                </a:solidFill>
                <a:latin typeface="Century Gothic" panose="020B0502020202020204" pitchFamily="34" charset="0"/>
                <a:cs typeface="Arial" panose="020B0604020202020204" pitchFamily="34" charset="0"/>
              </a:rPr>
              <a:t>2 </a:t>
            </a:r>
            <a:r>
              <a:rPr lang="en-US" altLang="en-US" dirty="0">
                <a:solidFill>
                  <a:schemeClr val="bg1"/>
                </a:solidFill>
                <a:latin typeface="Century Gothic" panose="020B0502020202020204" pitchFamily="34" charset="0"/>
                <a:cs typeface="Arial" panose="020B0604020202020204" pitchFamily="34" charset="0"/>
              </a:rPr>
              <a:t>Faculty of Medicine, University of Ottawa; </a:t>
            </a:r>
            <a:r>
              <a:rPr lang="en-US" altLang="en-US" baseline="30000" dirty="0">
                <a:solidFill>
                  <a:schemeClr val="bg1"/>
                </a:solidFill>
                <a:latin typeface="Century Gothic" panose="020B0502020202020204" pitchFamily="34" charset="0"/>
                <a:cs typeface="Arial" panose="020B0604020202020204" pitchFamily="34" charset="0"/>
              </a:rPr>
              <a:t>3 </a:t>
            </a:r>
            <a:r>
              <a:rPr lang="en-US" altLang="en-US" dirty="0">
                <a:solidFill>
                  <a:schemeClr val="bg1"/>
                </a:solidFill>
                <a:latin typeface="Century Gothic" panose="020B0502020202020204" pitchFamily="34" charset="0"/>
                <a:cs typeface="Arial" panose="020B0604020202020204" pitchFamily="34" charset="0"/>
              </a:rPr>
              <a:t>Department of Psychiatry, University of Ottawa; </a:t>
            </a:r>
            <a:r>
              <a:rPr lang="en-US" altLang="en-US" baseline="30000" dirty="0">
                <a:solidFill>
                  <a:schemeClr val="bg1"/>
                </a:solidFill>
                <a:latin typeface="Century Gothic" panose="020B0502020202020204" pitchFamily="34" charset="0"/>
                <a:cs typeface="Arial" panose="020B0604020202020204" pitchFamily="34" charset="0"/>
              </a:rPr>
              <a:t>4</a:t>
            </a:r>
            <a:r>
              <a:rPr lang="en-US" altLang="en-US" dirty="0">
                <a:solidFill>
                  <a:schemeClr val="bg1"/>
                </a:solidFill>
                <a:latin typeface="Century Gothic" panose="020B0502020202020204" pitchFamily="34" charset="0"/>
                <a:cs typeface="Arial" panose="020B0604020202020204" pitchFamily="34" charset="0"/>
              </a:rPr>
              <a:t> Department of Pediatrics, University of Ottawa</a:t>
            </a:r>
          </a:p>
        </p:txBody>
      </p:sp>
      <p:sp>
        <p:nvSpPr>
          <p:cNvPr id="21" name="Rectangle 3"/>
          <p:cNvSpPr txBox="1">
            <a:spLocks noChangeArrowheads="1"/>
          </p:cNvSpPr>
          <p:nvPr/>
        </p:nvSpPr>
        <p:spPr>
          <a:xfrm>
            <a:off x="16544037" y="4113933"/>
            <a:ext cx="14407598" cy="38800754"/>
          </a:xfrm>
          <a:prstGeom prst="rect">
            <a:avLst/>
          </a:prstGeom>
          <a:noFill/>
        </p:spPr>
        <p:txBody>
          <a:bodyPr vert="horz" lIns="55103" tIns="27551" rIns="55103" bIns="27551" rtlCol="0">
            <a:normAutofit fontScale="92500" lnSpcReduction="10000"/>
          </a:bodyPr>
          <a:lstStyle>
            <a:lvl1pPr marL="914400" indent="-914400" algn="l" defTabSz="3657600" rtl="0" eaLnBrk="1" latinLnBrk="0" hangingPunct="1">
              <a:lnSpc>
                <a:spcPct val="90000"/>
              </a:lnSpc>
              <a:spcBef>
                <a:spcPts val="4000"/>
              </a:spcBef>
              <a:buFont typeface="Arial" panose="020B0604020202020204" pitchFamily="34" charset="0"/>
              <a:buChar char="•"/>
              <a:defRPr sz="11200" kern="1200">
                <a:solidFill>
                  <a:schemeClr val="tx1"/>
                </a:solidFill>
                <a:latin typeface="+mn-lt"/>
                <a:ea typeface="+mn-ea"/>
                <a:cs typeface="+mn-cs"/>
              </a:defRPr>
            </a:lvl1pPr>
            <a:lvl2pPr marL="2743200" indent="-914400" algn="l" defTabSz="3657600" rtl="0" eaLnBrk="1" latinLnBrk="0" hangingPunct="1">
              <a:lnSpc>
                <a:spcPct val="90000"/>
              </a:lnSpc>
              <a:spcBef>
                <a:spcPts val="2000"/>
              </a:spcBef>
              <a:buFont typeface="Arial" panose="020B0604020202020204" pitchFamily="34" charset="0"/>
              <a:buChar char="•"/>
              <a:defRPr sz="9600" kern="1200">
                <a:solidFill>
                  <a:schemeClr val="tx1"/>
                </a:solidFill>
                <a:latin typeface="+mn-lt"/>
                <a:ea typeface="+mn-ea"/>
                <a:cs typeface="+mn-cs"/>
              </a:defRPr>
            </a:lvl2pPr>
            <a:lvl3pPr marL="4572000" indent="-914400" algn="l" defTabSz="3657600" rtl="0" eaLnBrk="1" latinLnBrk="0" hangingPunct="1">
              <a:lnSpc>
                <a:spcPct val="90000"/>
              </a:lnSpc>
              <a:spcBef>
                <a:spcPts val="2000"/>
              </a:spcBef>
              <a:buFont typeface="Arial" panose="020B0604020202020204" pitchFamily="34" charset="0"/>
              <a:buChar char="•"/>
              <a:defRPr sz="8000" kern="1200">
                <a:solidFill>
                  <a:schemeClr val="tx1"/>
                </a:solidFill>
                <a:latin typeface="+mn-lt"/>
                <a:ea typeface="+mn-ea"/>
                <a:cs typeface="+mn-cs"/>
              </a:defRPr>
            </a:lvl3pPr>
            <a:lvl4pPr marL="6400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4pPr>
            <a:lvl5pPr marL="82296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a:lstStyle>
          <a:p>
            <a:pPr marL="0" indent="0" algn="ctr" fontAlgn="auto">
              <a:lnSpc>
                <a:spcPct val="100000"/>
              </a:lnSpc>
              <a:spcBef>
                <a:spcPct val="0"/>
              </a:spcBef>
              <a:spcAft>
                <a:spcPct val="65000"/>
              </a:spcAft>
              <a:buNone/>
            </a:pPr>
            <a:r>
              <a:rPr lang="en-CA" altLang="en-US" sz="3000" b="1" dirty="0">
                <a:latin typeface="Century Gothic" panose="020B0502020202020204" pitchFamily="34" charset="0"/>
                <a:cs typeface="Arial" panose="020B0604020202020204" pitchFamily="34" charset="0"/>
              </a:rPr>
              <a:t>RESULTS</a:t>
            </a:r>
          </a:p>
          <a:p>
            <a:pPr marL="0" indent="0" algn="ctr" fontAlgn="auto">
              <a:lnSpc>
                <a:spcPct val="100000"/>
              </a:lnSpc>
              <a:spcBef>
                <a:spcPct val="0"/>
              </a:spcBef>
              <a:spcAft>
                <a:spcPct val="65000"/>
              </a:spcAft>
              <a:buNone/>
            </a:pPr>
            <a:endParaRPr lang="en-CA" altLang="en-US" sz="30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30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30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30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30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800" b="1" dirty="0">
              <a:latin typeface="Century Gothic" panose="020B0502020202020204" pitchFamily="34" charset="0"/>
              <a:cs typeface="Arial" panose="020B0604020202020204" pitchFamily="34" charset="0"/>
            </a:endParaRPr>
          </a:p>
          <a:p>
            <a:pPr marL="0" indent="0" algn="ctr" fontAlgn="auto">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ct val="0"/>
              </a:spcBef>
              <a:spcAft>
                <a:spcPct val="65000"/>
              </a:spcAft>
              <a:buNone/>
            </a:pPr>
            <a:endParaRPr lang="en-CA" altLang="en-US" sz="2700" b="1" dirty="0">
              <a:latin typeface="Century Gothic" panose="020B0502020202020204" pitchFamily="34" charset="0"/>
              <a:cs typeface="Arial" panose="020B0604020202020204" pitchFamily="34" charset="0"/>
            </a:endParaRPr>
          </a:p>
          <a:p>
            <a:pPr marL="0" indent="0" algn="ctr">
              <a:lnSpc>
                <a:spcPct val="100000"/>
              </a:lnSpc>
              <a:spcBef>
                <a:spcPts val="3600"/>
              </a:spcBef>
              <a:spcAft>
                <a:spcPct val="65000"/>
              </a:spcAft>
              <a:buNone/>
            </a:pPr>
            <a:endParaRPr lang="en-CA" altLang="en-US" sz="2600" b="1" dirty="0">
              <a:latin typeface="Century Gothic" panose="020B0502020202020204" pitchFamily="34" charset="0"/>
              <a:cs typeface="Arial" panose="020B0604020202020204" pitchFamily="34" charset="0"/>
            </a:endParaRPr>
          </a:p>
          <a:p>
            <a:pPr marL="0" indent="0" algn="ctr">
              <a:lnSpc>
                <a:spcPct val="100000"/>
              </a:lnSpc>
              <a:spcBef>
                <a:spcPts val="3600"/>
              </a:spcBef>
              <a:spcAft>
                <a:spcPct val="65000"/>
              </a:spcAft>
              <a:buNone/>
            </a:pPr>
            <a:endParaRPr lang="en-CA" altLang="en-US" sz="2600" b="1" dirty="0">
              <a:latin typeface="Century Gothic" panose="020B0502020202020204" pitchFamily="34" charset="0"/>
              <a:cs typeface="Arial" panose="020B0604020202020204" pitchFamily="34" charset="0"/>
            </a:endParaRPr>
          </a:p>
          <a:p>
            <a:pPr marL="0" indent="0" algn="ctr">
              <a:lnSpc>
                <a:spcPct val="100000"/>
              </a:lnSpc>
              <a:spcBef>
                <a:spcPts val="3600"/>
              </a:spcBef>
              <a:spcAft>
                <a:spcPct val="65000"/>
              </a:spcAft>
              <a:buNone/>
            </a:pPr>
            <a:endParaRPr lang="en-CA" altLang="en-US" sz="2600" b="1" dirty="0">
              <a:latin typeface="Century Gothic" panose="020B0502020202020204" pitchFamily="34" charset="0"/>
              <a:cs typeface="Arial" panose="020B0604020202020204" pitchFamily="34" charset="0"/>
            </a:endParaRPr>
          </a:p>
          <a:p>
            <a:pPr marL="0" indent="0" algn="ctr">
              <a:lnSpc>
                <a:spcPct val="100000"/>
              </a:lnSpc>
              <a:spcBef>
                <a:spcPts val="3600"/>
              </a:spcBef>
              <a:spcAft>
                <a:spcPct val="65000"/>
              </a:spcAft>
              <a:buNone/>
            </a:pPr>
            <a:endParaRPr lang="en-CA" altLang="en-US" sz="3000" b="1" dirty="0">
              <a:latin typeface="Century Gothic" panose="020B0502020202020204" pitchFamily="34" charset="0"/>
              <a:cs typeface="Arial" panose="020B0604020202020204" pitchFamily="34" charset="0"/>
            </a:endParaRPr>
          </a:p>
          <a:p>
            <a:pPr marL="0" indent="0" algn="ctr">
              <a:lnSpc>
                <a:spcPct val="100000"/>
              </a:lnSpc>
              <a:spcBef>
                <a:spcPts val="3600"/>
              </a:spcBef>
              <a:spcAft>
                <a:spcPct val="65000"/>
              </a:spcAft>
              <a:buNone/>
            </a:pPr>
            <a:r>
              <a:rPr lang="en-CA" altLang="en-US" sz="3000" b="1" dirty="0">
                <a:latin typeface="Century Gothic" panose="020B0502020202020204" pitchFamily="34" charset="0"/>
                <a:cs typeface="Arial" panose="020B0604020202020204" pitchFamily="34" charset="0"/>
              </a:rPr>
              <a:t>CONCLUSION</a:t>
            </a:r>
          </a:p>
          <a:p>
            <a:pPr>
              <a:lnSpc>
                <a:spcPct val="110000"/>
              </a:lnSpc>
              <a:spcBef>
                <a:spcPct val="0"/>
              </a:spcBef>
              <a:spcAft>
                <a:spcPct val="65000"/>
              </a:spcAft>
            </a:pPr>
            <a:r>
              <a:rPr lang="en-CA" sz="2600" dirty="0">
                <a:latin typeface="Century Gothic" panose="020B0502020202020204" pitchFamily="34" charset="0"/>
              </a:rPr>
              <a:t>The broad range of microbiota analyses, interventions and trials point to a relationship between the gut microbiota and mental illness, and provide evidence towards a potential causative mechanism.</a:t>
            </a:r>
          </a:p>
          <a:p>
            <a:pPr>
              <a:lnSpc>
                <a:spcPct val="110000"/>
              </a:lnSpc>
              <a:spcBef>
                <a:spcPct val="0"/>
              </a:spcBef>
              <a:spcAft>
                <a:spcPct val="65000"/>
              </a:spcAft>
            </a:pPr>
            <a:r>
              <a:rPr lang="en-CA" sz="2600" dirty="0">
                <a:latin typeface="Century Gothic" panose="020B0502020202020204" pitchFamily="34" charset="0"/>
              </a:rPr>
              <a:t>Symptoms of mental illness were successfully treated using probiotics, supporting a promising innovative therapeutic use of prebiotics/probiotics in treating these illnesses.</a:t>
            </a:r>
          </a:p>
          <a:p>
            <a:pPr>
              <a:lnSpc>
                <a:spcPct val="110000"/>
              </a:lnSpc>
              <a:spcBef>
                <a:spcPct val="0"/>
              </a:spcBef>
              <a:spcAft>
                <a:spcPct val="65000"/>
              </a:spcAft>
            </a:pPr>
            <a:r>
              <a:rPr lang="en-CA" sz="2600" dirty="0">
                <a:latin typeface="Century Gothic" panose="020B0502020202020204" pitchFamily="34" charset="0"/>
              </a:rPr>
              <a:t>Evidence remains limited but promising for the association between the gut microbiome and schizophrenia, bipolar disorder, PTSD, OCD, and ADHD.</a:t>
            </a:r>
          </a:p>
          <a:p>
            <a:pPr>
              <a:lnSpc>
                <a:spcPct val="110000"/>
              </a:lnSpc>
              <a:spcBef>
                <a:spcPct val="0"/>
              </a:spcBef>
              <a:spcAft>
                <a:spcPct val="65000"/>
              </a:spcAft>
            </a:pPr>
            <a:r>
              <a:rPr lang="en-CA" sz="2600" dirty="0">
                <a:latin typeface="Century Gothic" panose="020B0502020202020204" pitchFamily="34" charset="0"/>
              </a:rPr>
              <a:t>There is more evidence for a link between the gut microbiome and anxiety and anorexia nervosa, and quite strong evidence for an association between the microbiome and depression and the microbiome and autism.</a:t>
            </a:r>
          </a:p>
          <a:p>
            <a:pPr>
              <a:lnSpc>
                <a:spcPct val="110000"/>
              </a:lnSpc>
              <a:spcBef>
                <a:spcPct val="0"/>
              </a:spcBef>
              <a:spcAft>
                <a:spcPct val="65000"/>
              </a:spcAft>
            </a:pPr>
            <a:r>
              <a:rPr lang="en-CA" sz="2600" dirty="0">
                <a:latin typeface="Century Gothic" panose="020B0502020202020204" pitchFamily="34" charset="0"/>
              </a:rPr>
              <a:t>This literature review encourages further research into the relationship between mental illness and the gut microbiome, to treat mental illness by manipulating the gut microbiome.</a:t>
            </a:r>
          </a:p>
        </p:txBody>
      </p:sp>
      <p:sp>
        <p:nvSpPr>
          <p:cNvPr id="22" name="Rectangle 3">
            <a:extLst>
              <a:ext uri="{FF2B5EF4-FFF2-40B4-BE49-F238E27FC236}">
                <a16:creationId xmlns:a16="http://schemas.microsoft.com/office/drawing/2014/main" id="{ABFF5904-F012-4198-BBC9-EFA5B452905A}"/>
              </a:ext>
            </a:extLst>
          </p:cNvPr>
          <p:cNvSpPr txBox="1">
            <a:spLocks noChangeArrowheads="1"/>
          </p:cNvSpPr>
          <p:nvPr/>
        </p:nvSpPr>
        <p:spPr>
          <a:xfrm>
            <a:off x="1286751" y="4227889"/>
            <a:ext cx="14449931" cy="38686798"/>
          </a:xfrm>
          <a:prstGeom prst="rect">
            <a:avLst/>
          </a:prstGeom>
          <a:noFill/>
          <a:ln>
            <a:noFill/>
          </a:ln>
        </p:spPr>
        <p:txBody>
          <a:bodyPr vert="horz" lIns="55103" tIns="27551" rIns="55103" bIns="27551" rtlCol="0">
            <a:normAutofit lnSpcReduction="10000"/>
          </a:bodyPr>
          <a:lstStyle>
            <a:lvl1pPr marL="914400" indent="-914400" algn="l" defTabSz="3657600" rtl="0" eaLnBrk="1" latinLnBrk="0" hangingPunct="1">
              <a:lnSpc>
                <a:spcPct val="90000"/>
              </a:lnSpc>
              <a:spcBef>
                <a:spcPts val="4000"/>
              </a:spcBef>
              <a:buFont typeface="Arial" panose="020B0604020202020204" pitchFamily="34" charset="0"/>
              <a:buChar char="•"/>
              <a:defRPr sz="11200" kern="1200">
                <a:solidFill>
                  <a:schemeClr val="tx1"/>
                </a:solidFill>
                <a:latin typeface="+mn-lt"/>
                <a:ea typeface="+mn-ea"/>
                <a:cs typeface="+mn-cs"/>
              </a:defRPr>
            </a:lvl1pPr>
            <a:lvl2pPr marL="2743200" indent="-914400" algn="l" defTabSz="3657600" rtl="0" eaLnBrk="1" latinLnBrk="0" hangingPunct="1">
              <a:lnSpc>
                <a:spcPct val="90000"/>
              </a:lnSpc>
              <a:spcBef>
                <a:spcPts val="2000"/>
              </a:spcBef>
              <a:buFont typeface="Arial" panose="020B0604020202020204" pitchFamily="34" charset="0"/>
              <a:buChar char="•"/>
              <a:defRPr sz="9600" kern="1200">
                <a:solidFill>
                  <a:schemeClr val="tx1"/>
                </a:solidFill>
                <a:latin typeface="+mn-lt"/>
                <a:ea typeface="+mn-ea"/>
                <a:cs typeface="+mn-cs"/>
              </a:defRPr>
            </a:lvl2pPr>
            <a:lvl3pPr marL="4572000" indent="-914400" algn="l" defTabSz="3657600" rtl="0" eaLnBrk="1" latinLnBrk="0" hangingPunct="1">
              <a:lnSpc>
                <a:spcPct val="90000"/>
              </a:lnSpc>
              <a:spcBef>
                <a:spcPts val="2000"/>
              </a:spcBef>
              <a:buFont typeface="Arial" panose="020B0604020202020204" pitchFamily="34" charset="0"/>
              <a:buChar char="•"/>
              <a:defRPr sz="8000" kern="1200">
                <a:solidFill>
                  <a:schemeClr val="tx1"/>
                </a:solidFill>
                <a:latin typeface="+mn-lt"/>
                <a:ea typeface="+mn-ea"/>
                <a:cs typeface="+mn-cs"/>
              </a:defRPr>
            </a:lvl3pPr>
            <a:lvl4pPr marL="6400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4pPr>
            <a:lvl5pPr marL="82296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a:lstStyle>
          <a:p>
            <a:pPr marL="0" indent="0" algn="ctr">
              <a:lnSpc>
                <a:spcPct val="100000"/>
              </a:lnSpc>
              <a:spcBef>
                <a:spcPct val="0"/>
              </a:spcBef>
              <a:spcAft>
                <a:spcPts val="2025"/>
              </a:spcAft>
              <a:buNone/>
            </a:pPr>
            <a:r>
              <a:rPr lang="en-CA" altLang="en-US" sz="2800" b="1" dirty="0">
                <a:latin typeface="Century Gothic" panose="020B0502020202020204" pitchFamily="34" charset="0"/>
                <a:cs typeface="Arial" panose="020B0604020202020204" pitchFamily="34" charset="0"/>
              </a:rPr>
              <a:t>BACKGROUND</a:t>
            </a:r>
          </a:p>
          <a:p>
            <a:pPr marL="0" indent="0">
              <a:lnSpc>
                <a:spcPct val="100000"/>
              </a:lnSpc>
              <a:spcBef>
                <a:spcPct val="0"/>
              </a:spcBef>
              <a:spcAft>
                <a:spcPts val="1200"/>
              </a:spcAft>
              <a:buNone/>
            </a:pPr>
            <a:r>
              <a:rPr lang="en-CA" sz="2400" dirty="0">
                <a:latin typeface="Century Gothic" panose="020B0502020202020204" pitchFamily="34" charset="0"/>
              </a:rPr>
              <a:t>There is increasing research on the link between the gut microbiome and the brain: a relationship known as the gut-brain axis. This study is a literature review of all primary research reports examining the interaction between the gut microbiome and mental illness. </a:t>
            </a:r>
          </a:p>
          <a:p>
            <a:pPr marL="0" indent="0" algn="ctr">
              <a:lnSpc>
                <a:spcPct val="100000"/>
              </a:lnSpc>
              <a:spcBef>
                <a:spcPct val="0"/>
              </a:spcBef>
              <a:spcAft>
                <a:spcPts val="2025"/>
              </a:spcAft>
              <a:buNone/>
            </a:pPr>
            <a:r>
              <a:rPr lang="en-CA" altLang="en-US" sz="2800" b="1" dirty="0">
                <a:latin typeface="Century Gothic" panose="020B0502020202020204" pitchFamily="34" charset="0"/>
                <a:cs typeface="Arial" panose="020B0604020202020204" pitchFamily="34" charset="0"/>
              </a:rPr>
              <a:t>OBJECTIVES</a:t>
            </a:r>
          </a:p>
          <a:p>
            <a:pPr>
              <a:lnSpc>
                <a:spcPct val="100000"/>
              </a:lnSpc>
              <a:spcBef>
                <a:spcPct val="0"/>
              </a:spcBef>
              <a:spcAft>
                <a:spcPts val="2025"/>
              </a:spcAft>
            </a:pPr>
            <a:r>
              <a:rPr lang="en-CA" sz="2400" dirty="0">
                <a:latin typeface="Century Gothic" panose="020B0502020202020204" pitchFamily="34" charset="0"/>
              </a:rPr>
              <a:t>To summarize current literature on the relationship between the gut microbiome and mental illnesses.</a:t>
            </a:r>
          </a:p>
          <a:p>
            <a:pPr>
              <a:lnSpc>
                <a:spcPct val="100000"/>
              </a:lnSpc>
              <a:spcBef>
                <a:spcPct val="0"/>
              </a:spcBef>
              <a:spcAft>
                <a:spcPts val="2025"/>
              </a:spcAft>
            </a:pPr>
            <a:r>
              <a:rPr lang="en-CA" sz="2400" dirty="0">
                <a:latin typeface="Century Gothic" panose="020B0502020202020204" pitchFamily="34" charset="0"/>
              </a:rPr>
              <a:t>To examine trends in gut microbial composition with respect to each mental illness and to determine which, if any, interventions affecting the microbiome were successful in either reverting gut </a:t>
            </a:r>
            <a:r>
              <a:rPr lang="en-CA" sz="2400" dirty="0" err="1">
                <a:latin typeface="Century Gothic" panose="020B0502020202020204" pitchFamily="34" charset="0"/>
              </a:rPr>
              <a:t>dysbiosis</a:t>
            </a:r>
            <a:r>
              <a:rPr lang="en-CA" sz="2400" dirty="0">
                <a:latin typeface="Century Gothic" panose="020B0502020202020204" pitchFamily="34" charset="0"/>
              </a:rPr>
              <a:t> or treating mental illness. </a:t>
            </a:r>
          </a:p>
          <a:p>
            <a:pPr>
              <a:lnSpc>
                <a:spcPct val="100000"/>
              </a:lnSpc>
              <a:spcBef>
                <a:spcPct val="0"/>
              </a:spcBef>
              <a:spcAft>
                <a:spcPts val="1200"/>
              </a:spcAft>
            </a:pPr>
            <a:r>
              <a:rPr lang="en-CA" sz="2400" dirty="0">
                <a:latin typeface="Century Gothic" panose="020B0502020202020204" pitchFamily="34" charset="0"/>
              </a:rPr>
              <a:t>To demonstrate the need for further exploration of the gut microbiome as a target of innovative treatments for mental illnesses.</a:t>
            </a:r>
          </a:p>
          <a:p>
            <a:pPr marL="0" indent="0" algn="ctr">
              <a:lnSpc>
                <a:spcPct val="100000"/>
              </a:lnSpc>
              <a:spcBef>
                <a:spcPct val="0"/>
              </a:spcBef>
              <a:spcAft>
                <a:spcPts val="2025"/>
              </a:spcAft>
              <a:buNone/>
            </a:pPr>
            <a:r>
              <a:rPr lang="en-CA" altLang="en-US" sz="2800" b="1" dirty="0">
                <a:latin typeface="Century Gothic" panose="020B0502020202020204" pitchFamily="34" charset="0"/>
                <a:cs typeface="Arial" panose="020B0604020202020204" pitchFamily="34" charset="0"/>
              </a:rPr>
              <a:t>METHODS</a:t>
            </a:r>
          </a:p>
          <a:p>
            <a:pPr marL="0" indent="0" algn="just" eaLnBrk="0" hangingPunct="0">
              <a:lnSpc>
                <a:spcPct val="100000"/>
              </a:lnSpc>
              <a:spcBef>
                <a:spcPct val="0"/>
              </a:spcBef>
              <a:spcAft>
                <a:spcPts val="2025"/>
              </a:spcAft>
              <a:buClr>
                <a:srgbClr val="008080"/>
              </a:buClr>
              <a:buSzPct val="115000"/>
              <a:buNone/>
            </a:pPr>
            <a:r>
              <a:rPr lang="en-CA" altLang="en-US" sz="2400" dirty="0">
                <a:latin typeface="Century Gothic" panose="020B0502020202020204" pitchFamily="34" charset="0"/>
              </a:rPr>
              <a:t>This review was conducted using a thorough database search of </a:t>
            </a:r>
            <a:r>
              <a:rPr lang="en-CA" altLang="en-US" sz="2400" dirty="0" err="1">
                <a:latin typeface="Century Gothic" panose="020B0502020202020204" pitchFamily="34" charset="0"/>
              </a:rPr>
              <a:t>ESBCOhost</a:t>
            </a:r>
            <a:r>
              <a:rPr lang="en-CA" altLang="en-US" sz="2400" dirty="0">
                <a:latin typeface="Century Gothic" panose="020B0502020202020204" pitchFamily="34" charset="0"/>
              </a:rPr>
              <a:t> MEDLINE electronic database. The search strategy included </a:t>
            </a:r>
            <a:r>
              <a:rPr lang="en-CA" altLang="en-US" sz="2400" dirty="0" err="1">
                <a:latin typeface="Century Gothic" panose="020B0502020202020204" pitchFamily="34" charset="0"/>
              </a:rPr>
              <a:t>MeSH</a:t>
            </a:r>
            <a:r>
              <a:rPr lang="en-CA" altLang="en-US" sz="2400" dirty="0">
                <a:latin typeface="Century Gothic" panose="020B0502020202020204" pitchFamily="34" charset="0"/>
              </a:rPr>
              <a:t> and keyword terms relevant to any aspects of the gut microbiome in relation to various mental illnesses (e.g. </a:t>
            </a:r>
            <a:r>
              <a:rPr lang="en-CA" altLang="en-US" sz="2400" b="1" dirty="0">
                <a:latin typeface="Century Gothic" panose="020B0502020202020204" pitchFamily="34" charset="0"/>
              </a:rPr>
              <a:t>mental disorders, mental health, mental processes, gut n2 brain, probiotics, </a:t>
            </a:r>
            <a:r>
              <a:rPr lang="en-CA" altLang="en-US" sz="2400" b="1" dirty="0" err="1">
                <a:latin typeface="Century Gothic" panose="020B0502020202020204" pitchFamily="34" charset="0"/>
              </a:rPr>
              <a:t>synbiotics</a:t>
            </a:r>
            <a:r>
              <a:rPr lang="en-CA" altLang="en-US" sz="2400" b="1" dirty="0">
                <a:latin typeface="Century Gothic" panose="020B0502020202020204" pitchFamily="34" charset="0"/>
              </a:rPr>
              <a:t>, gastrointestinal </a:t>
            </a:r>
            <a:r>
              <a:rPr lang="en-CA" altLang="en-US" sz="2400" b="1" dirty="0" err="1">
                <a:latin typeface="Century Gothic" panose="020B0502020202020204" pitchFamily="34" charset="0"/>
              </a:rPr>
              <a:t>microbio</a:t>
            </a:r>
            <a:r>
              <a:rPr lang="en-CA" altLang="en-US" sz="2400" b="1" dirty="0">
                <a:latin typeface="Century Gothic" panose="020B0502020202020204" pitchFamily="34" charset="0"/>
              </a:rPr>
              <a:t>*</a:t>
            </a:r>
            <a:r>
              <a:rPr lang="en-CA" altLang="en-US" sz="2400" dirty="0">
                <a:latin typeface="Century Gothic" panose="020B0502020202020204" pitchFamily="34" charset="0"/>
              </a:rPr>
              <a:t>). There were no limitations placed on the date of report publication, however the eligibility criteria included only peer-reviewed full text English language articles with an abstract. All reports were screened against the following eligibility criteria.</a:t>
            </a:r>
            <a:endParaRPr lang="en-US" altLang="en-US" sz="2400" dirty="0">
              <a:latin typeface="Century Gothic" panose="020B0502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4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4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4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4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4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fontAlgn="auto" hangingPunct="0">
              <a:lnSpc>
                <a:spcPct val="100000"/>
              </a:lnSpc>
              <a:spcBef>
                <a:spcPct val="0"/>
              </a:spcBef>
              <a:spcAft>
                <a:spcPts val="2025"/>
              </a:spcAft>
              <a:buClr>
                <a:srgbClr val="008080"/>
              </a:buClr>
              <a:buSzPct val="115000"/>
              <a:buNone/>
            </a:pPr>
            <a:endParaRPr lang="en-CA" altLang="en-US" sz="2800" b="1" dirty="0">
              <a:latin typeface="Century Gothic" panose="020B0502020202020204" pitchFamily="34" charset="0"/>
              <a:cs typeface="Arial" panose="020B0604020202020204" pitchFamily="34" charset="0"/>
            </a:endParaRPr>
          </a:p>
          <a:p>
            <a:pPr marL="385740" indent="-385740" algn="just" eaLnBrk="0" fontAlgn="auto" hangingPunct="0">
              <a:lnSpc>
                <a:spcPct val="100000"/>
              </a:lnSpc>
              <a:spcBef>
                <a:spcPct val="0"/>
              </a:spcBef>
              <a:spcAft>
                <a:spcPts val="2025"/>
              </a:spcAft>
              <a:buClr>
                <a:srgbClr val="008080"/>
              </a:buClr>
              <a:buSzPct val="115000"/>
              <a:buFont typeface="Arial" panose="020B0604020202020204" pitchFamily="34" charset="0"/>
              <a:buAutoNum type="alphaLcParenR"/>
            </a:pPr>
            <a:endParaRPr lang="en-CA" altLang="en-US" sz="2800" b="1" dirty="0">
              <a:latin typeface="Century Gothic" panose="020B0502020202020204" pitchFamily="34" charset="0"/>
              <a:cs typeface="Arial" panose="020B0604020202020204" pitchFamily="34" charset="0"/>
            </a:endParaRPr>
          </a:p>
          <a:p>
            <a:pPr marL="385740" indent="-385740" algn="just" eaLnBrk="0" fontAlgn="auto" hangingPunct="0">
              <a:lnSpc>
                <a:spcPct val="100000"/>
              </a:lnSpc>
              <a:spcBef>
                <a:spcPct val="0"/>
              </a:spcBef>
              <a:spcAft>
                <a:spcPts val="2025"/>
              </a:spcAft>
              <a:buClr>
                <a:srgbClr val="008080"/>
              </a:buClr>
              <a:buSzPct val="115000"/>
              <a:buFont typeface="Arial" panose="020B0604020202020204" pitchFamily="34" charset="0"/>
              <a:buAutoNum type="alphaLcParenR"/>
            </a:pPr>
            <a:endParaRPr lang="en-CA" altLang="en-US" sz="2800" b="1" dirty="0">
              <a:latin typeface="Century Gothic" panose="020B0502020202020204" pitchFamily="34" charset="0"/>
              <a:cs typeface="Arial" panose="020B0604020202020204" pitchFamily="34" charset="0"/>
            </a:endParaRPr>
          </a:p>
          <a:p>
            <a:pPr marL="385740" indent="-385740" algn="just" eaLnBrk="0" fontAlgn="auto" hangingPunct="0">
              <a:lnSpc>
                <a:spcPct val="100000"/>
              </a:lnSpc>
              <a:spcBef>
                <a:spcPct val="0"/>
              </a:spcBef>
              <a:spcAft>
                <a:spcPts val="2025"/>
              </a:spcAft>
              <a:buClr>
                <a:srgbClr val="008080"/>
              </a:buClr>
              <a:buSzPct val="115000"/>
              <a:buFont typeface="Arial" panose="020B0604020202020204" pitchFamily="34" charset="0"/>
              <a:buAutoNum type="alphaLcParenR"/>
            </a:pPr>
            <a:endParaRPr lang="en-CA" altLang="en-US" sz="2800" b="1"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ctr" eaLnBrk="0" hangingPunct="0">
              <a:lnSpc>
                <a:spcPct val="100000"/>
              </a:lnSpc>
              <a:spcBef>
                <a:spcPct val="0"/>
              </a:spcBef>
              <a:spcAft>
                <a:spcPts val="2025"/>
              </a:spcAft>
              <a:buClr>
                <a:srgbClr val="008080"/>
              </a:buClr>
              <a:buSzPct val="115000"/>
              <a:buNone/>
            </a:pPr>
            <a:endParaRPr lang="en-CA" altLang="en-US" sz="2800" b="1" dirty="0">
              <a:latin typeface="Century Gothic" panose="020B0502020202020204" pitchFamily="34" charset="0"/>
              <a:cs typeface="Arial" panose="020B0604020202020204" pitchFamily="34" charset="0"/>
            </a:endParaRPr>
          </a:p>
          <a:p>
            <a:pPr marL="0" indent="0" algn="ctr" eaLnBrk="0" hangingPunct="0">
              <a:lnSpc>
                <a:spcPct val="100000"/>
              </a:lnSpc>
              <a:spcBef>
                <a:spcPct val="0"/>
              </a:spcBef>
              <a:spcAft>
                <a:spcPts val="2025"/>
              </a:spcAft>
              <a:buClr>
                <a:srgbClr val="008080"/>
              </a:buClr>
              <a:buSzPct val="115000"/>
              <a:buNone/>
            </a:pPr>
            <a:endParaRPr lang="en-CA" altLang="en-US" sz="2800" b="1" dirty="0">
              <a:latin typeface="Century Gothic" panose="020B0502020202020204" pitchFamily="34" charset="0"/>
              <a:cs typeface="Arial" panose="020B0604020202020204" pitchFamily="34" charset="0"/>
            </a:endParaRPr>
          </a:p>
          <a:p>
            <a:pPr marL="0" indent="0" algn="ctr" eaLnBrk="0" hangingPunct="0">
              <a:lnSpc>
                <a:spcPct val="100000"/>
              </a:lnSpc>
              <a:spcBef>
                <a:spcPct val="0"/>
              </a:spcBef>
              <a:spcAft>
                <a:spcPts val="2025"/>
              </a:spcAft>
              <a:buClr>
                <a:srgbClr val="008080"/>
              </a:buClr>
              <a:buSzPct val="115000"/>
              <a:buNone/>
            </a:pPr>
            <a:r>
              <a:rPr lang="en-CA" altLang="en-US" sz="2800" b="1" dirty="0">
                <a:latin typeface="Century Gothic" panose="020B0502020202020204" pitchFamily="34" charset="0"/>
                <a:cs typeface="Arial" panose="020B0604020202020204" pitchFamily="34" charset="0"/>
              </a:rPr>
              <a:t>RESULTS</a:t>
            </a:r>
          </a:p>
          <a:p>
            <a:pPr marL="0" indent="0" eaLnBrk="0" hangingPunct="0">
              <a:lnSpc>
                <a:spcPct val="100000"/>
              </a:lnSpc>
              <a:spcBef>
                <a:spcPct val="0"/>
              </a:spcBef>
              <a:spcAft>
                <a:spcPts val="2025"/>
              </a:spcAft>
              <a:buClr>
                <a:srgbClr val="008080"/>
              </a:buClr>
              <a:buSzPct val="115000"/>
              <a:buNone/>
            </a:pPr>
            <a:r>
              <a:rPr lang="en-CA" sz="2400" dirty="0">
                <a:latin typeface="Century Gothic" panose="020B0502020202020204" pitchFamily="34" charset="0"/>
              </a:rPr>
              <a:t>Each of the 40 included reports were categorized under one of the following mental illnesses: Autism Spectrum Disorder (ASD), Attention Deficit Hyperactivity Disorder (ADHD), Anxiety, Depression, Anxiety AND Depression, Obsessive Compulsive Disorder (OCD), Post Traumatic Stress Disorder (PTSD), Anorexia Nervosa (AN), Bipolar Disorder (BD) or Schizophrenia.</a:t>
            </a:r>
            <a:endParaRPr lang="en-CA" altLang="en-US" sz="24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r>
              <a:rPr lang="en-CA" altLang="en-US" sz="2400" dirty="0">
                <a:latin typeface="Century Gothic" panose="020B0502020202020204" pitchFamily="34" charset="0"/>
                <a:cs typeface="Arial" panose="020B0604020202020204" pitchFamily="34" charset="0"/>
              </a:rPr>
              <a:t>A wide variety of original research reports were reviewed. The 40 included studies contained a combination of randomized clinical trials, open-label studies, double-blind placebo-controlled trials, and many tests of microbial variance such as Shannon diversity, observed species, the Chao1 index, Illumina sequencing of the 16SrRNA gene, and analysis of molecular variance (AMOVA) to name a few.</a:t>
            </a:r>
          </a:p>
          <a:p>
            <a:pPr marL="0" indent="0" algn="just" eaLnBrk="0" hangingPunct="0">
              <a:lnSpc>
                <a:spcPct val="100000"/>
              </a:lnSpc>
              <a:spcBef>
                <a:spcPct val="0"/>
              </a:spcBef>
              <a:spcAft>
                <a:spcPts val="2025"/>
              </a:spcAft>
              <a:buClr>
                <a:srgbClr val="008080"/>
              </a:buClr>
              <a:buSzPct val="115000"/>
              <a:buNone/>
            </a:pPr>
            <a:r>
              <a:rPr lang="en-CA" altLang="en-US" sz="2400" b="1" dirty="0">
                <a:latin typeface="Century Gothic" panose="020B0502020202020204" pitchFamily="34" charset="0"/>
                <a:cs typeface="Arial" panose="020B0604020202020204" pitchFamily="34" charset="0"/>
              </a:rPr>
              <a:t>Of the 40 included studies, 39 reported significant gut </a:t>
            </a:r>
            <a:r>
              <a:rPr lang="en-CA" altLang="en-US" sz="2400" b="1" dirty="0" err="1">
                <a:latin typeface="Century Gothic" panose="020B0502020202020204" pitchFamily="34" charset="0"/>
                <a:cs typeface="Arial" panose="020B0604020202020204" pitchFamily="34" charset="0"/>
              </a:rPr>
              <a:t>dysbiosis</a:t>
            </a:r>
            <a:r>
              <a:rPr lang="en-CA" altLang="en-US" sz="2400" b="1" dirty="0">
                <a:latin typeface="Century Gothic" panose="020B0502020202020204" pitchFamily="34" charset="0"/>
                <a:cs typeface="Arial" panose="020B0604020202020204" pitchFamily="34" charset="0"/>
              </a:rPr>
              <a:t> in those with mental illness compared to controls, with many finding a positive correlation between severity of symptoms and degree of gut dysbiosis. All 16 studies using probiotic intervention reported either improvement in symptoms, correction of gut dysbiosis, or both.</a:t>
            </a: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0" indent="0" algn="just" eaLnBrk="0" hangingPunct="0">
              <a:lnSpc>
                <a:spcPct val="100000"/>
              </a:lnSpc>
              <a:spcBef>
                <a:spcPct val="0"/>
              </a:spcBef>
              <a:spcAft>
                <a:spcPts val="2025"/>
              </a:spcAft>
              <a:buClr>
                <a:srgbClr val="008080"/>
              </a:buClr>
              <a:buSzPct val="115000"/>
              <a:buNone/>
            </a:pPr>
            <a:endParaRPr lang="en-CA" altLang="en-US" sz="2800" dirty="0">
              <a:latin typeface="Century Gothic" panose="020B0502020202020204" pitchFamily="34" charset="0"/>
              <a:cs typeface="Arial" panose="020B0604020202020204" pitchFamily="34" charset="0"/>
            </a:endParaRPr>
          </a:p>
          <a:p>
            <a:pPr marL="385740" indent="-385740" algn="just" eaLnBrk="0" fontAlgn="auto" hangingPunct="0">
              <a:lnSpc>
                <a:spcPct val="100000"/>
              </a:lnSpc>
              <a:spcBef>
                <a:spcPct val="0"/>
              </a:spcBef>
              <a:spcAft>
                <a:spcPts val="2025"/>
              </a:spcAft>
              <a:buClr>
                <a:srgbClr val="008080"/>
              </a:buClr>
              <a:buSzPct val="115000"/>
              <a:buFont typeface="Arial" panose="020B0604020202020204" pitchFamily="34" charset="0"/>
              <a:buAutoNum type="alphaLcParenR"/>
            </a:pPr>
            <a:endParaRPr lang="en-CA" altLang="en-US" sz="2800" b="1" dirty="0">
              <a:latin typeface="Century Gothic" panose="020B0502020202020204" pitchFamily="34" charset="0"/>
              <a:cs typeface="Arial" panose="020B0604020202020204" pitchFamily="34" charset="0"/>
            </a:endParaRPr>
          </a:p>
        </p:txBody>
      </p:sp>
      <p:sp>
        <p:nvSpPr>
          <p:cNvPr id="81271" name="Text Box 375"/>
          <p:cNvSpPr txBox="1">
            <a:spLocks noChangeArrowheads="1"/>
          </p:cNvSpPr>
          <p:nvPr/>
        </p:nvSpPr>
        <p:spPr bwMode="auto">
          <a:xfrm>
            <a:off x="28136867" y="16439210"/>
            <a:ext cx="2395443" cy="315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5074" tIns="27537" rIns="55074" bIns="27537">
            <a:spAutoFit/>
          </a:bodyPr>
          <a:lstStyle>
            <a:lvl1pPr>
              <a:spcBef>
                <a:spcPct val="0"/>
              </a:spcBef>
              <a:defRPr sz="2400">
                <a:solidFill>
                  <a:schemeClr val="tx1"/>
                </a:solidFill>
                <a:latin typeface="Times New Roman" pitchFamily="18" charset="0"/>
              </a:defRPr>
            </a:lvl1pPr>
            <a:lvl2pPr marL="452438">
              <a:spcBef>
                <a:spcPct val="0"/>
              </a:spcBef>
              <a:defRPr sz="2400">
                <a:solidFill>
                  <a:schemeClr val="tx1"/>
                </a:solidFill>
                <a:latin typeface="Times New Roman" pitchFamily="18" charset="0"/>
              </a:defRPr>
            </a:lvl2pPr>
            <a:lvl3pPr>
              <a:spcBef>
                <a:spcPct val="0"/>
              </a:spcBef>
              <a:defRPr sz="2400">
                <a:solidFill>
                  <a:schemeClr val="tx1"/>
                </a:solidFill>
                <a:latin typeface="Times New Roman" pitchFamily="18" charset="0"/>
              </a:defRPr>
            </a:lvl3pPr>
            <a:lvl4pPr marL="1366838">
              <a:spcBef>
                <a:spcPct val="0"/>
              </a:spcBef>
              <a:defRPr sz="2400">
                <a:solidFill>
                  <a:schemeClr val="tx1"/>
                </a:solidFill>
                <a:latin typeface="Times New Roman" pitchFamily="18" charset="0"/>
              </a:defRPr>
            </a:lvl4pPr>
            <a:lvl5pPr>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buFontTx/>
              <a:buNone/>
            </a:pPr>
            <a:endParaRPr lang="en-US" altLang="en-US" sz="1687" b="1">
              <a:effectLst>
                <a:outerShdw blurRad="38100" dist="38100" dir="2700000" algn="tl">
                  <a:srgbClr val="C0C0C0"/>
                </a:outerShdw>
              </a:effectLst>
              <a:latin typeface="Century Gothic" panose="020B0502020202020204" pitchFamily="34" charset="0"/>
              <a:cs typeface="Arial" panose="020B0604020202020204" pitchFamily="34" charset="0"/>
            </a:endParaRPr>
          </a:p>
        </p:txBody>
      </p:sp>
      <p:graphicFrame>
        <p:nvGraphicFramePr>
          <p:cNvPr id="38" name="Table 37">
            <a:extLst>
              <a:ext uri="{FF2B5EF4-FFF2-40B4-BE49-F238E27FC236}">
                <a16:creationId xmlns:a16="http://schemas.microsoft.com/office/drawing/2014/main" id="{5C7A622A-966C-438F-B13D-D68F2C89534C}"/>
              </a:ext>
            </a:extLst>
          </p:cNvPr>
          <p:cNvGraphicFramePr>
            <a:graphicFrameLocks noGrp="1"/>
          </p:cNvGraphicFramePr>
          <p:nvPr>
            <p:extLst>
              <p:ext uri="{D42A27DB-BD31-4B8C-83A1-F6EECF244321}">
                <p14:modId xmlns:p14="http://schemas.microsoft.com/office/powerpoint/2010/main" val="3013067533"/>
              </p:ext>
            </p:extLst>
          </p:nvPr>
        </p:nvGraphicFramePr>
        <p:xfrm>
          <a:off x="1354729" y="13075298"/>
          <a:ext cx="13915791" cy="6502912"/>
        </p:xfrm>
        <a:graphic>
          <a:graphicData uri="http://schemas.openxmlformats.org/drawingml/2006/table">
            <a:tbl>
              <a:tblPr firstRow="1" bandRow="1">
                <a:tableStyleId>{93296810-A885-4BE3-A3E7-6D5BEEA58F35}</a:tableStyleId>
              </a:tblPr>
              <a:tblGrid>
                <a:gridCol w="2121569">
                  <a:extLst>
                    <a:ext uri="{9D8B030D-6E8A-4147-A177-3AD203B41FA5}">
                      <a16:colId xmlns:a16="http://schemas.microsoft.com/office/drawing/2014/main" val="3639074957"/>
                    </a:ext>
                  </a:extLst>
                </a:gridCol>
                <a:gridCol w="5897111">
                  <a:extLst>
                    <a:ext uri="{9D8B030D-6E8A-4147-A177-3AD203B41FA5}">
                      <a16:colId xmlns:a16="http://schemas.microsoft.com/office/drawing/2014/main" val="3605943414"/>
                    </a:ext>
                  </a:extLst>
                </a:gridCol>
                <a:gridCol w="5897111">
                  <a:extLst>
                    <a:ext uri="{9D8B030D-6E8A-4147-A177-3AD203B41FA5}">
                      <a16:colId xmlns:a16="http://schemas.microsoft.com/office/drawing/2014/main" val="158815379"/>
                    </a:ext>
                  </a:extLst>
                </a:gridCol>
              </a:tblGrid>
              <a:tr h="544059">
                <a:tc>
                  <a:txBody>
                    <a:bodyPr/>
                    <a:lstStyle/>
                    <a:p>
                      <a:pPr algn="l"/>
                      <a:r>
                        <a:rPr lang="en-GB" sz="2400" b="1" dirty="0">
                          <a:solidFill>
                            <a:schemeClr val="bg1"/>
                          </a:solidFill>
                          <a:latin typeface="Century Gothic" panose="020B0502020202020204" pitchFamily="34" charset="0"/>
                        </a:rPr>
                        <a:t>Study Parameters</a:t>
                      </a:r>
                    </a:p>
                  </a:txBody>
                  <a:tcPr marL="55103" marR="55103" marT="27551" marB="27551">
                    <a:solidFill>
                      <a:schemeClr val="accent6">
                        <a:lumMod val="75000"/>
                      </a:schemeClr>
                    </a:solidFill>
                  </a:tcPr>
                </a:tc>
                <a:tc>
                  <a:txBody>
                    <a:bodyPr/>
                    <a:lstStyle/>
                    <a:p>
                      <a:pPr algn="l"/>
                      <a:r>
                        <a:rPr lang="en-GB" sz="2400" dirty="0">
                          <a:latin typeface="Century Gothic" panose="020B0502020202020204" pitchFamily="34" charset="0"/>
                        </a:rPr>
                        <a:t>Inclusion</a:t>
                      </a:r>
                      <a:endParaRPr lang="en-GB" sz="2400" b="1" dirty="0">
                        <a:solidFill>
                          <a:schemeClr val="bg1"/>
                        </a:solidFill>
                        <a:latin typeface="Century Gothic" panose="020B0502020202020204" pitchFamily="34" charset="0"/>
                      </a:endParaRPr>
                    </a:p>
                  </a:txBody>
                  <a:tcPr marL="55103" marR="55103" marT="27551" marB="27551">
                    <a:solidFill>
                      <a:schemeClr val="accent6">
                        <a:lumMod val="75000"/>
                      </a:schemeClr>
                    </a:solidFill>
                  </a:tcPr>
                </a:tc>
                <a:tc>
                  <a:txBody>
                    <a:bodyPr/>
                    <a:lstStyle/>
                    <a:p>
                      <a:pPr algn="l"/>
                      <a:r>
                        <a:rPr lang="en-GB" sz="2400" dirty="0">
                          <a:latin typeface="Century Gothic" panose="020B0502020202020204" pitchFamily="34" charset="0"/>
                        </a:rPr>
                        <a:t>Exclusion</a:t>
                      </a:r>
                      <a:endParaRPr lang="en-GB" sz="2400" b="1" dirty="0">
                        <a:solidFill>
                          <a:schemeClr val="bg1"/>
                        </a:solidFill>
                        <a:latin typeface="Century Gothic" panose="020B0502020202020204" pitchFamily="34" charset="0"/>
                      </a:endParaRPr>
                    </a:p>
                  </a:txBody>
                  <a:tcPr marL="55103" marR="55103" marT="27551" marB="27551">
                    <a:solidFill>
                      <a:schemeClr val="accent6">
                        <a:lumMod val="75000"/>
                      </a:schemeClr>
                    </a:solidFill>
                  </a:tcPr>
                </a:tc>
                <a:extLst>
                  <a:ext uri="{0D108BD9-81ED-4DB2-BD59-A6C34878D82A}">
                    <a16:rowId xmlns:a16="http://schemas.microsoft.com/office/drawing/2014/main" val="2710749156"/>
                  </a:ext>
                </a:extLst>
              </a:tr>
              <a:tr h="1311930">
                <a:tc>
                  <a:txBody>
                    <a:bodyPr/>
                    <a:lstStyle/>
                    <a:p>
                      <a:pPr algn="l"/>
                      <a:r>
                        <a:rPr lang="en-GB" sz="2200" b="0" dirty="0">
                          <a:solidFill>
                            <a:schemeClr val="tx1"/>
                          </a:solidFill>
                          <a:latin typeface="+mn-lt"/>
                        </a:rPr>
                        <a:t>Population</a:t>
                      </a:r>
                    </a:p>
                  </a:txBody>
                  <a:tcPr marL="55103" marR="55103" marT="27551" marB="27551"/>
                </a:tc>
                <a:tc>
                  <a:txBody>
                    <a:bodyPr/>
                    <a:lstStyle/>
                    <a:p>
                      <a:pPr rtl="0" fontAlgn="t">
                        <a:spcBef>
                          <a:spcPts val="0"/>
                        </a:spcBef>
                        <a:spcAft>
                          <a:spcPts val="0"/>
                        </a:spcAft>
                      </a:pPr>
                      <a:r>
                        <a:rPr lang="en-CA" sz="2200" b="0" i="0" u="none" strike="noStrike" dirty="0">
                          <a:solidFill>
                            <a:srgbClr val="000000"/>
                          </a:solidFill>
                          <a:effectLst/>
                          <a:latin typeface="+mn-lt"/>
                        </a:rPr>
                        <a:t>Human or murine</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Existing gut dysbiosis or mental illness</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Experimental and control groups</a:t>
                      </a:r>
                      <a:endParaRPr lang="en-CA" sz="2200" dirty="0">
                        <a:effectLst/>
                        <a:latin typeface="+mn-lt"/>
                      </a:endParaRPr>
                    </a:p>
                  </a:txBody>
                  <a:tcPr marL="63500" marR="63500" marT="63500" marB="63500"/>
                </a:tc>
                <a:tc>
                  <a:txBody>
                    <a:bodyPr/>
                    <a:lstStyle/>
                    <a:p>
                      <a:pPr rtl="0" fontAlgn="t">
                        <a:spcBef>
                          <a:spcPts val="0"/>
                        </a:spcBef>
                        <a:spcAft>
                          <a:spcPts val="0"/>
                        </a:spcAft>
                      </a:pPr>
                      <a:r>
                        <a:rPr lang="en-CA" sz="2200" b="0" i="0" u="none" strike="noStrike" dirty="0">
                          <a:solidFill>
                            <a:srgbClr val="000000"/>
                          </a:solidFill>
                          <a:effectLst/>
                          <a:latin typeface="+mn-lt"/>
                        </a:rPr>
                        <a:t>Non-human non-murine subjects</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No experimental or control group</a:t>
                      </a:r>
                      <a:endParaRPr lang="en-CA" sz="2200" dirty="0">
                        <a:effectLst/>
                        <a:latin typeface="+mn-lt"/>
                      </a:endParaRPr>
                    </a:p>
                  </a:txBody>
                  <a:tcPr marL="63500" marR="63500" marT="63500" marB="63500"/>
                </a:tc>
                <a:extLst>
                  <a:ext uri="{0D108BD9-81ED-4DB2-BD59-A6C34878D82A}">
                    <a16:rowId xmlns:a16="http://schemas.microsoft.com/office/drawing/2014/main" val="2273094378"/>
                  </a:ext>
                </a:extLst>
              </a:tr>
              <a:tr h="1008112">
                <a:tc>
                  <a:txBody>
                    <a:bodyPr/>
                    <a:lstStyle/>
                    <a:p>
                      <a:pPr algn="l"/>
                      <a:r>
                        <a:rPr lang="en-GB" sz="2200" b="0" dirty="0">
                          <a:solidFill>
                            <a:schemeClr val="tx1"/>
                          </a:solidFill>
                          <a:latin typeface="+mn-lt"/>
                        </a:rPr>
                        <a:t>Study type</a:t>
                      </a:r>
                    </a:p>
                  </a:txBody>
                  <a:tcPr marL="55103" marR="55103" marT="27551" marB="27551"/>
                </a:tc>
                <a:tc>
                  <a:txBody>
                    <a:bodyPr/>
                    <a:lstStyle/>
                    <a:p>
                      <a:pPr rtl="0" fontAlgn="t">
                        <a:spcBef>
                          <a:spcPts val="0"/>
                        </a:spcBef>
                        <a:spcAft>
                          <a:spcPts val="0"/>
                        </a:spcAft>
                      </a:pPr>
                      <a:r>
                        <a:rPr lang="en-CA" sz="2200" b="0" i="0" u="none" strike="noStrike" dirty="0">
                          <a:solidFill>
                            <a:srgbClr val="000000"/>
                          </a:solidFill>
                          <a:effectLst/>
                          <a:latin typeface="+mn-lt"/>
                        </a:rPr>
                        <a:t>Studies published in English</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Primary research</a:t>
                      </a:r>
                    </a:p>
                    <a:p>
                      <a:pPr rtl="0" fontAlgn="t">
                        <a:spcBef>
                          <a:spcPts val="0"/>
                        </a:spcBef>
                        <a:spcAft>
                          <a:spcPts val="0"/>
                        </a:spcAft>
                      </a:pPr>
                      <a:r>
                        <a:rPr lang="en-CA" sz="2200" b="0" i="0" u="none" strike="noStrike" dirty="0">
                          <a:solidFill>
                            <a:srgbClr val="000000"/>
                          </a:solidFill>
                          <a:effectLst/>
                          <a:latin typeface="+mn-lt"/>
                        </a:rPr>
                        <a:t>Studies published in a Peer-reviewed journal</a:t>
                      </a:r>
                      <a:endParaRPr lang="en-CA" sz="2200" dirty="0">
                        <a:effectLst/>
                        <a:latin typeface="+mn-lt"/>
                      </a:endParaRPr>
                    </a:p>
                  </a:txBody>
                  <a:tcPr marL="63500" marR="63500" marT="63500" marB="63500"/>
                </a:tc>
                <a:tc>
                  <a:txBody>
                    <a:bodyPr/>
                    <a:lstStyle/>
                    <a:p>
                      <a:pPr rtl="0" fontAlgn="t">
                        <a:spcBef>
                          <a:spcPts val="0"/>
                        </a:spcBef>
                        <a:spcAft>
                          <a:spcPts val="0"/>
                        </a:spcAft>
                      </a:pPr>
                      <a:r>
                        <a:rPr lang="en-CA" sz="2200" b="0" i="0" u="none" strike="noStrike" dirty="0">
                          <a:solidFill>
                            <a:srgbClr val="000000"/>
                          </a:solidFill>
                          <a:effectLst/>
                          <a:latin typeface="+mn-lt"/>
                        </a:rPr>
                        <a:t>Studies not published in English</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Literature reviews, non-peer-reviewed journals, editorials, hypotheses</a:t>
                      </a:r>
                    </a:p>
                    <a:p>
                      <a:pPr rtl="0" fontAlgn="t">
                        <a:spcBef>
                          <a:spcPts val="0"/>
                        </a:spcBef>
                        <a:spcAft>
                          <a:spcPts val="0"/>
                        </a:spcAft>
                      </a:pPr>
                      <a:r>
                        <a:rPr lang="en-CA" sz="2200" b="0" i="0" u="none" strike="noStrike" dirty="0">
                          <a:solidFill>
                            <a:srgbClr val="000000"/>
                          </a:solidFill>
                          <a:effectLst/>
                          <a:latin typeface="+mn-lt"/>
                        </a:rPr>
                        <a:t>Unpublished theses/dissertations</a:t>
                      </a:r>
                      <a:endParaRPr lang="en-CA" sz="2200" dirty="0">
                        <a:effectLst/>
                        <a:latin typeface="+mn-lt"/>
                      </a:endParaRPr>
                    </a:p>
                  </a:txBody>
                  <a:tcPr marL="63500" marR="63500" marT="63500" marB="63500"/>
                </a:tc>
                <a:extLst>
                  <a:ext uri="{0D108BD9-81ED-4DB2-BD59-A6C34878D82A}">
                    <a16:rowId xmlns:a16="http://schemas.microsoft.com/office/drawing/2014/main" val="2396781546"/>
                  </a:ext>
                </a:extLst>
              </a:tr>
              <a:tr h="432048">
                <a:tc>
                  <a:txBody>
                    <a:bodyPr/>
                    <a:lstStyle/>
                    <a:p>
                      <a:pPr algn="l"/>
                      <a:r>
                        <a:rPr lang="en-GB" sz="2200" dirty="0">
                          <a:solidFill>
                            <a:schemeClr val="tx1"/>
                          </a:solidFill>
                          <a:latin typeface="+mn-lt"/>
                        </a:rPr>
                        <a:t>Methodology</a:t>
                      </a:r>
                      <a:endParaRPr lang="en-GB" sz="2200" b="1" dirty="0">
                        <a:solidFill>
                          <a:schemeClr val="tx1"/>
                        </a:solidFill>
                        <a:latin typeface="+mn-lt"/>
                      </a:endParaRPr>
                    </a:p>
                  </a:txBody>
                  <a:tcPr marL="55103" marR="55103" marT="27551" marB="27551"/>
                </a:tc>
                <a:tc>
                  <a:txBody>
                    <a:bodyPr/>
                    <a:lstStyle/>
                    <a:p>
                      <a:pPr rtl="0" fontAlgn="t">
                        <a:spcBef>
                          <a:spcPts val="0"/>
                        </a:spcBef>
                        <a:spcAft>
                          <a:spcPts val="0"/>
                        </a:spcAft>
                      </a:pPr>
                      <a:r>
                        <a:rPr lang="en-CA" sz="2200" b="0" i="0" u="none" strike="noStrike" dirty="0">
                          <a:solidFill>
                            <a:srgbClr val="000000"/>
                          </a:solidFill>
                          <a:effectLst/>
                          <a:latin typeface="+mn-lt"/>
                        </a:rPr>
                        <a:t>Any measured manipulation of the gut-brain axis</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Probiotic or prebiotic supplementation</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Fecal bacterial composition analysis</a:t>
                      </a:r>
                      <a:endParaRPr lang="en-CA" sz="2200" dirty="0">
                        <a:effectLst/>
                        <a:latin typeface="+mn-lt"/>
                      </a:endParaRPr>
                    </a:p>
                  </a:txBody>
                  <a:tcPr marL="63500" marR="63500" marT="63500" marB="63500"/>
                </a:tc>
                <a:tc>
                  <a:txBody>
                    <a:bodyPr/>
                    <a:lstStyle/>
                    <a:p>
                      <a:pPr rtl="0" fontAlgn="t">
                        <a:spcBef>
                          <a:spcPts val="0"/>
                        </a:spcBef>
                        <a:spcAft>
                          <a:spcPts val="0"/>
                        </a:spcAft>
                      </a:pPr>
                      <a:r>
                        <a:rPr lang="en-CA" sz="2200" b="0" i="0" u="none" strike="noStrike" dirty="0">
                          <a:solidFill>
                            <a:srgbClr val="000000"/>
                          </a:solidFill>
                          <a:effectLst/>
                          <a:latin typeface="+mn-lt"/>
                        </a:rPr>
                        <a:t>No link to gut microbiome or mental illness</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No manipulation or analysis of gut microbiota</a:t>
                      </a:r>
                      <a:endParaRPr lang="en-CA" sz="2200" dirty="0">
                        <a:effectLst/>
                        <a:latin typeface="+mn-lt"/>
                      </a:endParaRPr>
                    </a:p>
                  </a:txBody>
                  <a:tcPr marL="63500" marR="63500" marT="63500" marB="63500"/>
                </a:tc>
                <a:extLst>
                  <a:ext uri="{0D108BD9-81ED-4DB2-BD59-A6C34878D82A}">
                    <a16:rowId xmlns:a16="http://schemas.microsoft.com/office/drawing/2014/main" val="733091852"/>
                  </a:ext>
                </a:extLst>
              </a:tr>
              <a:tr h="720080">
                <a:tc>
                  <a:txBody>
                    <a:bodyPr/>
                    <a:lstStyle/>
                    <a:p>
                      <a:pPr algn="l"/>
                      <a:r>
                        <a:rPr lang="en-GB" sz="2200" b="0" dirty="0">
                          <a:solidFill>
                            <a:schemeClr val="tx1"/>
                          </a:solidFill>
                          <a:latin typeface="+mn-lt"/>
                        </a:rPr>
                        <a:t>Outcomes</a:t>
                      </a:r>
                    </a:p>
                  </a:txBody>
                  <a:tcPr marL="55103" marR="55103" marT="27551" marB="27551"/>
                </a:tc>
                <a:tc>
                  <a:txBody>
                    <a:bodyPr/>
                    <a:lstStyle/>
                    <a:p>
                      <a:pPr rtl="0" fontAlgn="t">
                        <a:spcBef>
                          <a:spcPts val="0"/>
                        </a:spcBef>
                        <a:spcAft>
                          <a:spcPts val="0"/>
                        </a:spcAft>
                      </a:pPr>
                      <a:r>
                        <a:rPr lang="en-CA" sz="2200" b="0" i="0" u="none" strike="noStrike" dirty="0">
                          <a:solidFill>
                            <a:srgbClr val="000000"/>
                          </a:solidFill>
                          <a:effectLst/>
                          <a:latin typeface="+mn-lt"/>
                        </a:rPr>
                        <a:t>Measured changes in mental illness qualities (e.g. BDI, BAI)</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Measured levels of specific bacteria pre and post-intervention</a:t>
                      </a:r>
                      <a:br>
                        <a:rPr lang="en-CA" sz="2200" b="0" i="0" u="none" strike="noStrike" dirty="0">
                          <a:solidFill>
                            <a:srgbClr val="000000"/>
                          </a:solidFill>
                          <a:effectLst/>
                          <a:latin typeface="+mn-lt"/>
                        </a:rPr>
                      </a:br>
                      <a:r>
                        <a:rPr lang="en-CA" sz="2200" b="0" i="0" u="none" strike="noStrike" dirty="0">
                          <a:solidFill>
                            <a:srgbClr val="000000"/>
                          </a:solidFill>
                          <a:effectLst/>
                          <a:latin typeface="+mn-lt"/>
                        </a:rPr>
                        <a:t>Levels of inflammatory markers</a:t>
                      </a:r>
                      <a:endParaRPr lang="en-CA" sz="2200" dirty="0">
                        <a:effectLst/>
                        <a:latin typeface="+mn-lt"/>
                      </a:endParaRPr>
                    </a:p>
                  </a:txBody>
                  <a:tcPr marL="63500" marR="63500" marT="63500" marB="63500"/>
                </a:tc>
                <a:tc>
                  <a:txBody>
                    <a:bodyPr/>
                    <a:lstStyle/>
                    <a:p>
                      <a:pPr rtl="0" fontAlgn="t">
                        <a:spcBef>
                          <a:spcPts val="0"/>
                        </a:spcBef>
                        <a:spcAft>
                          <a:spcPts val="0"/>
                        </a:spcAft>
                      </a:pPr>
                      <a:r>
                        <a:rPr lang="en-CA" sz="2200" b="0" i="0" u="none" strike="noStrike" dirty="0">
                          <a:solidFill>
                            <a:srgbClr val="000000"/>
                          </a:solidFill>
                          <a:effectLst/>
                          <a:latin typeface="+mn-lt"/>
                        </a:rPr>
                        <a:t>Any outcome not relating the gut microbiome to one or more mental illnesses</a:t>
                      </a:r>
                      <a:endParaRPr lang="en-CA" sz="2200" dirty="0">
                        <a:effectLst/>
                        <a:latin typeface="+mn-lt"/>
                      </a:endParaRPr>
                    </a:p>
                    <a:p>
                      <a:pPr rtl="0" fontAlgn="t">
                        <a:spcBef>
                          <a:spcPts val="0"/>
                        </a:spcBef>
                        <a:spcAft>
                          <a:spcPts val="0"/>
                        </a:spcAft>
                      </a:pPr>
                      <a:r>
                        <a:rPr lang="en-CA" sz="2200" b="0" i="0" u="none" strike="noStrike" dirty="0">
                          <a:solidFill>
                            <a:srgbClr val="000000"/>
                          </a:solidFill>
                          <a:effectLst/>
                          <a:latin typeface="+mn-lt"/>
                        </a:rPr>
                        <a:t>No objective measures of outcomes</a:t>
                      </a:r>
                      <a:endParaRPr lang="en-CA" sz="2200" dirty="0">
                        <a:effectLst/>
                        <a:latin typeface="+mn-lt"/>
                      </a:endParaRPr>
                    </a:p>
                  </a:txBody>
                  <a:tcPr marL="63500" marR="63500" marT="63500" marB="63500"/>
                </a:tc>
                <a:extLst>
                  <a:ext uri="{0D108BD9-81ED-4DB2-BD59-A6C34878D82A}">
                    <a16:rowId xmlns:a16="http://schemas.microsoft.com/office/drawing/2014/main" val="3449681741"/>
                  </a:ext>
                </a:extLst>
              </a:tr>
            </a:tbl>
          </a:graphicData>
        </a:graphic>
      </p:graphicFrame>
      <p:sp>
        <p:nvSpPr>
          <p:cNvPr id="39" name="TextBox 38">
            <a:extLst>
              <a:ext uri="{FF2B5EF4-FFF2-40B4-BE49-F238E27FC236}">
                <a16:creationId xmlns:a16="http://schemas.microsoft.com/office/drawing/2014/main" id="{EE1EDE7B-6316-4CD9-A74D-9A15CA9A1126}"/>
              </a:ext>
            </a:extLst>
          </p:cNvPr>
          <p:cNvSpPr txBox="1"/>
          <p:nvPr/>
        </p:nvSpPr>
        <p:spPr>
          <a:xfrm>
            <a:off x="1329084" y="19578210"/>
            <a:ext cx="14407598" cy="707886"/>
          </a:xfrm>
          <a:prstGeom prst="rect">
            <a:avLst/>
          </a:prstGeom>
          <a:noFill/>
        </p:spPr>
        <p:txBody>
          <a:bodyPr wrap="square" rtlCol="0">
            <a:spAutoFit/>
          </a:bodyPr>
          <a:lstStyle/>
          <a:p>
            <a:pPr>
              <a:buNone/>
            </a:pPr>
            <a:r>
              <a:rPr lang="en-GB" sz="2000" b="1" dirty="0">
                <a:latin typeface="Century Gothic" panose="020B0502020202020204" pitchFamily="34" charset="0"/>
              </a:rPr>
              <a:t>Table 1: Eligibility criteria [1]: </a:t>
            </a:r>
            <a:r>
              <a:rPr lang="en-GB" sz="2000" dirty="0">
                <a:latin typeface="Century Gothic" panose="020B0502020202020204" pitchFamily="34" charset="0"/>
              </a:rPr>
              <a:t>Inclusion and exclusion criteria for study selection in the literature review process, based on recommendations from the </a:t>
            </a:r>
            <a:r>
              <a:rPr lang="en-GB" sz="2000" i="1" dirty="0">
                <a:latin typeface="Century Gothic" panose="020B0502020202020204" pitchFamily="34" charset="0"/>
              </a:rPr>
              <a:t>Cochrane Handbook for Systematic Review of Interventions.</a:t>
            </a:r>
            <a:endParaRPr lang="en-GB" sz="2000" b="1" dirty="0">
              <a:latin typeface="Century Gothic" panose="020B0502020202020204" pitchFamily="34" charset="0"/>
            </a:endParaRPr>
          </a:p>
        </p:txBody>
      </p:sp>
      <p:sp>
        <p:nvSpPr>
          <p:cNvPr id="41" name="TextBox 40">
            <a:extLst>
              <a:ext uri="{FF2B5EF4-FFF2-40B4-BE49-F238E27FC236}">
                <a16:creationId xmlns:a16="http://schemas.microsoft.com/office/drawing/2014/main" id="{A72ABD26-C19E-4916-A4C2-F239182621DA}"/>
              </a:ext>
            </a:extLst>
          </p:cNvPr>
          <p:cNvSpPr txBox="1"/>
          <p:nvPr/>
        </p:nvSpPr>
        <p:spPr>
          <a:xfrm>
            <a:off x="1329084" y="35096826"/>
            <a:ext cx="13836373" cy="707886"/>
          </a:xfrm>
          <a:prstGeom prst="rect">
            <a:avLst/>
          </a:prstGeom>
          <a:noFill/>
        </p:spPr>
        <p:txBody>
          <a:bodyPr wrap="square" rtlCol="0">
            <a:spAutoFit/>
          </a:bodyPr>
          <a:lstStyle/>
          <a:p>
            <a:pPr>
              <a:buNone/>
            </a:pPr>
            <a:r>
              <a:rPr lang="en-GB" sz="2000" b="1" dirty="0">
                <a:latin typeface="Century Gothic" panose="020B0502020202020204" pitchFamily="34" charset="0"/>
              </a:rPr>
              <a:t>Figure 1: PRISMA flowchart [2]:</a:t>
            </a:r>
            <a:r>
              <a:rPr lang="en-GB" sz="2000" dirty="0">
                <a:latin typeface="Century Gothic" panose="020B0502020202020204" pitchFamily="34" charset="0"/>
              </a:rPr>
              <a:t> Outline of search strategy using </a:t>
            </a:r>
            <a:r>
              <a:rPr lang="en-GB" sz="2000" i="1" dirty="0">
                <a:latin typeface="Century Gothic" panose="020B0502020202020204" pitchFamily="34" charset="0"/>
              </a:rPr>
              <a:t>MEDLINE, EMBASE, PSYCINFO</a:t>
            </a:r>
            <a:r>
              <a:rPr lang="en-GB" sz="2000" dirty="0">
                <a:latin typeface="Century Gothic" panose="020B0502020202020204" pitchFamily="34" charset="0"/>
              </a:rPr>
              <a:t> and </a:t>
            </a:r>
            <a:r>
              <a:rPr lang="en-GB" sz="2000" i="1" dirty="0">
                <a:latin typeface="Century Gothic" panose="020B0502020202020204" pitchFamily="34" charset="0"/>
              </a:rPr>
              <a:t>PubMed</a:t>
            </a:r>
            <a:r>
              <a:rPr lang="en-GB" sz="2000" dirty="0">
                <a:latin typeface="Century Gothic" panose="020B0502020202020204" pitchFamily="34" charset="0"/>
              </a:rPr>
              <a:t> and breakdown of study selection process using inclusion and exclusion criteria.</a:t>
            </a:r>
            <a:endParaRPr lang="en-GB" sz="2000" b="1" i="1" dirty="0">
              <a:latin typeface="Century Gothic" panose="020B0502020202020204" pitchFamily="34" charset="0"/>
            </a:endParaRPr>
          </a:p>
        </p:txBody>
      </p:sp>
      <p:graphicFrame>
        <p:nvGraphicFramePr>
          <p:cNvPr id="47" name="Table 46">
            <a:extLst>
              <a:ext uri="{FF2B5EF4-FFF2-40B4-BE49-F238E27FC236}">
                <a16:creationId xmlns:a16="http://schemas.microsoft.com/office/drawing/2014/main" id="{5C7A622A-966C-438F-B13D-D68F2C89534C}"/>
              </a:ext>
            </a:extLst>
          </p:cNvPr>
          <p:cNvGraphicFramePr>
            <a:graphicFrameLocks noGrp="1"/>
          </p:cNvGraphicFramePr>
          <p:nvPr>
            <p:extLst>
              <p:ext uri="{D42A27DB-BD31-4B8C-83A1-F6EECF244321}">
                <p14:modId xmlns:p14="http://schemas.microsoft.com/office/powerpoint/2010/main" val="2650784197"/>
              </p:ext>
            </p:extLst>
          </p:nvPr>
        </p:nvGraphicFramePr>
        <p:xfrm>
          <a:off x="16563989" y="4734690"/>
          <a:ext cx="14367693" cy="29254942"/>
        </p:xfrm>
        <a:graphic>
          <a:graphicData uri="http://schemas.openxmlformats.org/drawingml/2006/table">
            <a:tbl>
              <a:tblPr firstRow="1" bandRow="1">
                <a:tableStyleId>{93296810-A885-4BE3-A3E7-6D5BEEA58F35}</a:tableStyleId>
              </a:tblPr>
              <a:tblGrid>
                <a:gridCol w="2014059">
                  <a:extLst>
                    <a:ext uri="{9D8B030D-6E8A-4147-A177-3AD203B41FA5}">
                      <a16:colId xmlns:a16="http://schemas.microsoft.com/office/drawing/2014/main" val="3639074957"/>
                    </a:ext>
                  </a:extLst>
                </a:gridCol>
                <a:gridCol w="2040454">
                  <a:extLst>
                    <a:ext uri="{9D8B030D-6E8A-4147-A177-3AD203B41FA5}">
                      <a16:colId xmlns:a16="http://schemas.microsoft.com/office/drawing/2014/main" val="3741367979"/>
                    </a:ext>
                  </a:extLst>
                </a:gridCol>
                <a:gridCol w="3566143">
                  <a:extLst>
                    <a:ext uri="{9D8B030D-6E8A-4147-A177-3AD203B41FA5}">
                      <a16:colId xmlns:a16="http://schemas.microsoft.com/office/drawing/2014/main" val="3605943414"/>
                    </a:ext>
                  </a:extLst>
                </a:gridCol>
                <a:gridCol w="2607246">
                  <a:extLst>
                    <a:ext uri="{9D8B030D-6E8A-4147-A177-3AD203B41FA5}">
                      <a16:colId xmlns:a16="http://schemas.microsoft.com/office/drawing/2014/main" val="956774440"/>
                    </a:ext>
                  </a:extLst>
                </a:gridCol>
                <a:gridCol w="4139791">
                  <a:extLst>
                    <a:ext uri="{9D8B030D-6E8A-4147-A177-3AD203B41FA5}">
                      <a16:colId xmlns:a16="http://schemas.microsoft.com/office/drawing/2014/main" val="158815379"/>
                    </a:ext>
                  </a:extLst>
                </a:gridCol>
              </a:tblGrid>
              <a:tr h="169848">
                <a:tc>
                  <a:txBody>
                    <a:bodyPr/>
                    <a:lstStyle/>
                    <a:p>
                      <a:pPr algn="l"/>
                      <a:r>
                        <a:rPr lang="en-GB" sz="2600" spc="0" dirty="0"/>
                        <a:t>Mental Illness (# of Reports)</a:t>
                      </a:r>
                      <a:endParaRPr lang="en-GB" sz="2600" b="1" spc="0" dirty="0">
                        <a:solidFill>
                          <a:schemeClr val="bg1"/>
                        </a:solidFill>
                        <a:latin typeface="+mn-lt"/>
                      </a:endParaRPr>
                    </a:p>
                  </a:txBody>
                  <a:tcPr marL="55103" marR="55103" marT="27551" marB="27551">
                    <a:solidFill>
                      <a:schemeClr val="accent6">
                        <a:lumMod val="75000"/>
                      </a:schemeClr>
                    </a:solidFill>
                  </a:tcPr>
                </a:tc>
                <a:tc>
                  <a:txBody>
                    <a:bodyPr/>
                    <a:lstStyle/>
                    <a:p>
                      <a:pPr algn="l"/>
                      <a:r>
                        <a:rPr lang="en-GB" sz="2600" spc="0" dirty="0"/>
                        <a:t>Total number of participants</a:t>
                      </a:r>
                      <a:endParaRPr lang="en-GB" sz="2600" b="1" spc="0" dirty="0">
                        <a:solidFill>
                          <a:schemeClr val="bg1"/>
                        </a:solidFill>
                        <a:latin typeface="+mn-lt"/>
                      </a:endParaRPr>
                    </a:p>
                  </a:txBody>
                  <a:tcPr marL="55103" marR="55103" marT="27551" marB="27551">
                    <a:solidFill>
                      <a:schemeClr val="accent6">
                        <a:lumMod val="75000"/>
                      </a:schemeClr>
                    </a:solidFill>
                  </a:tcPr>
                </a:tc>
                <a:tc>
                  <a:txBody>
                    <a:bodyPr/>
                    <a:lstStyle/>
                    <a:p>
                      <a:pPr algn="l"/>
                      <a:r>
                        <a:rPr lang="en-GB" sz="2600" spc="0" dirty="0"/>
                        <a:t>Outcome measure(s)</a:t>
                      </a:r>
                      <a:endParaRPr lang="en-GB" sz="2600" b="1" spc="0" dirty="0">
                        <a:solidFill>
                          <a:schemeClr val="bg1"/>
                        </a:solidFill>
                        <a:latin typeface="+mn-lt"/>
                      </a:endParaRPr>
                    </a:p>
                  </a:txBody>
                  <a:tcPr marL="55103" marR="55103" marT="27551" marB="27551">
                    <a:solidFill>
                      <a:schemeClr val="accent6">
                        <a:lumMod val="75000"/>
                      </a:schemeClr>
                    </a:solidFill>
                  </a:tcPr>
                </a:tc>
                <a:tc>
                  <a:txBody>
                    <a:bodyPr/>
                    <a:lstStyle/>
                    <a:p>
                      <a:pPr algn="l"/>
                      <a:r>
                        <a:rPr lang="en-GB" sz="2600" spc="0" dirty="0"/>
                        <a:t>Intervention/analysis</a:t>
                      </a:r>
                      <a:endParaRPr lang="en-GB" sz="2600" b="1" spc="0" dirty="0">
                        <a:solidFill>
                          <a:schemeClr val="bg1"/>
                        </a:solidFill>
                        <a:latin typeface="+mn-lt"/>
                      </a:endParaRPr>
                    </a:p>
                  </a:txBody>
                  <a:tcPr marL="55103" marR="55103" marT="27551" marB="27551">
                    <a:solidFill>
                      <a:schemeClr val="accent6">
                        <a:lumMod val="75000"/>
                      </a:schemeClr>
                    </a:solidFill>
                  </a:tcPr>
                </a:tc>
                <a:tc>
                  <a:txBody>
                    <a:bodyPr/>
                    <a:lstStyle/>
                    <a:p>
                      <a:pPr algn="l"/>
                      <a:r>
                        <a:rPr lang="en-GB" sz="2600" spc="0" dirty="0"/>
                        <a:t>Primary outcomes </a:t>
                      </a:r>
                      <a:endParaRPr lang="en-GB" sz="2600" spc="0" dirty="0">
                        <a:latin typeface="+mn-lt"/>
                      </a:endParaRPr>
                    </a:p>
                  </a:txBody>
                  <a:tcPr marL="55103" marR="55103" marT="27551" marB="27551">
                    <a:solidFill>
                      <a:schemeClr val="accent6">
                        <a:lumMod val="75000"/>
                      </a:schemeClr>
                    </a:solidFill>
                  </a:tcPr>
                </a:tc>
                <a:extLst>
                  <a:ext uri="{0D108BD9-81ED-4DB2-BD59-A6C34878D82A}">
                    <a16:rowId xmlns:a16="http://schemas.microsoft.com/office/drawing/2014/main" val="2710749156"/>
                  </a:ext>
                </a:extLst>
              </a:tr>
              <a:tr h="0">
                <a:tc>
                  <a:txBody>
                    <a:bodyPr/>
                    <a:lstStyle/>
                    <a:p>
                      <a:pPr rtl="0" fontAlgn="t">
                        <a:spcBef>
                          <a:spcPts val="0"/>
                        </a:spcBef>
                        <a:spcAft>
                          <a:spcPts val="0"/>
                        </a:spcAft>
                      </a:pPr>
                      <a:r>
                        <a:rPr lang="en-CA" sz="2350" u="none" strike="noStrike" spc="0" dirty="0">
                          <a:effectLst/>
                        </a:rPr>
                        <a:t>Autism Spectrum Disorder (11)</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n=664</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microbial diversity</a:t>
                      </a:r>
                      <a:r>
                        <a:rPr lang="en-CA" sz="2350" u="none" strike="noStrike" spc="0" baseline="30000" dirty="0">
                          <a:effectLst/>
                        </a:rPr>
                        <a:t>[3-13]</a:t>
                      </a:r>
                      <a:r>
                        <a:rPr lang="en-CA" sz="2350" u="none" strike="noStrike" spc="0" dirty="0">
                          <a:effectLst/>
                        </a:rPr>
                        <a:t>, Autism Diagnostic Interview</a:t>
                      </a:r>
                      <a:r>
                        <a:rPr lang="en-CA" sz="2350" u="none" strike="noStrike" spc="0" baseline="30000" dirty="0">
                          <a:effectLst/>
                        </a:rPr>
                        <a:t>[4]</a:t>
                      </a:r>
                      <a:r>
                        <a:rPr lang="en-CA" sz="2350" u="none" strike="noStrike" spc="0" dirty="0">
                          <a:effectLst/>
                        </a:rPr>
                        <a:t>, Childhood Autism Rating Scale</a:t>
                      </a:r>
                      <a:r>
                        <a:rPr lang="en-CA" sz="2350" u="none" strike="noStrike" spc="0" baseline="30000" dirty="0">
                          <a:effectLst/>
                        </a:rPr>
                        <a:t>[5,8,10]</a:t>
                      </a:r>
                      <a:r>
                        <a:rPr lang="en-CA" sz="2350" u="none" strike="noStrike" spc="0" dirty="0">
                          <a:effectLst/>
                        </a:rPr>
                        <a:t>, Autism Treatment Evaluation Checklist</a:t>
                      </a:r>
                      <a:r>
                        <a:rPr lang="en-CA" sz="2350" u="none" strike="noStrike" spc="0" baseline="30000" dirty="0">
                          <a:effectLst/>
                        </a:rPr>
                        <a:t>[6]</a:t>
                      </a:r>
                      <a:r>
                        <a:rPr lang="en-CA" sz="2350" u="none" strike="noStrike" spc="0" dirty="0">
                          <a:effectLst/>
                        </a:rPr>
                        <a:t>, Autism Behavior Checklist and Social Responsiveness Scale</a:t>
                      </a:r>
                      <a:r>
                        <a:rPr lang="en-CA" sz="2350" u="none" strike="noStrike" spc="0" baseline="30000" dirty="0">
                          <a:effectLst/>
                        </a:rPr>
                        <a:t>[10]</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Stool analysis</a:t>
                      </a:r>
                      <a:r>
                        <a:rPr lang="en-CA" sz="2350" u="none" strike="noStrike" spc="0" baseline="30000" dirty="0">
                          <a:effectLst/>
                        </a:rPr>
                        <a:t>[3-11, 13]</a:t>
                      </a:r>
                      <a:r>
                        <a:rPr lang="en-CA" sz="2350" u="none" strike="noStrike" spc="0" dirty="0">
                          <a:effectLst/>
                        </a:rPr>
                        <a:t>, Probiotic supplementation </a:t>
                      </a:r>
                      <a:r>
                        <a:rPr lang="en-CA" sz="2350" u="none" strike="noStrike" spc="0" baseline="30000" dirty="0">
                          <a:effectLst/>
                        </a:rPr>
                        <a:t>[4,6,7]</a:t>
                      </a:r>
                      <a:r>
                        <a:rPr lang="en-CA" sz="2350" u="none" strike="noStrike" spc="0" dirty="0">
                          <a:effectLst/>
                        </a:rPr>
                        <a:t>, Vitamin A supplementation </a:t>
                      </a:r>
                      <a:r>
                        <a:rPr lang="en-CA" sz="2350" u="none" strike="noStrike" spc="0" baseline="30000" dirty="0">
                          <a:effectLst/>
                        </a:rPr>
                        <a:t>[10]</a:t>
                      </a:r>
                      <a:r>
                        <a:rPr lang="en-CA" sz="2350" u="none" strike="noStrike" spc="0" dirty="0">
                          <a:effectLst/>
                        </a:rPr>
                        <a:t>, Duodenal biopsy </a:t>
                      </a:r>
                      <a:r>
                        <a:rPr lang="en-CA" sz="2350" u="none" strike="noStrike" spc="0" baseline="30000" dirty="0">
                          <a:effectLst/>
                        </a:rPr>
                        <a:t>[12]</a:t>
                      </a:r>
                      <a:endParaRPr lang="en-CA" sz="2350" spc="0" baseline="30000" dirty="0">
                        <a:effectLst/>
                      </a:endParaRPr>
                    </a:p>
                    <a:p>
                      <a:pPr fontAlgn="t"/>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dysbiosis in ASD population</a:t>
                      </a:r>
                      <a:r>
                        <a:rPr lang="en-CA" sz="2350" u="none" strike="noStrike" spc="0" baseline="30000" dirty="0">
                          <a:effectLst/>
                        </a:rPr>
                        <a:t>[3-11,13]</a:t>
                      </a:r>
                      <a:r>
                        <a:rPr lang="en-CA" sz="2350" u="none" strike="noStrike" spc="0" dirty="0">
                          <a:effectLst/>
                        </a:rPr>
                        <a:t>, Improved scores on autism severity scales following probiotic intervention</a:t>
                      </a:r>
                      <a:r>
                        <a:rPr lang="en-CA" sz="2350" u="none" strike="noStrike" spc="0" baseline="30000" dirty="0">
                          <a:effectLst/>
                        </a:rPr>
                        <a:t>[4,6]</a:t>
                      </a:r>
                      <a:r>
                        <a:rPr lang="en-CA" sz="2350" u="none" strike="noStrike" spc="0" dirty="0">
                          <a:effectLst/>
                        </a:rPr>
                        <a:t>, strong relationship between autism severity and degree of gut dysbiosis</a:t>
                      </a:r>
                      <a:r>
                        <a:rPr lang="en-CA" sz="2350" u="none" strike="noStrike" spc="0" baseline="30000" dirty="0">
                          <a:effectLst/>
                        </a:rPr>
                        <a:t>[4,6,13]</a:t>
                      </a:r>
                      <a:endParaRPr lang="en-CA" sz="2350" spc="0" baseline="30000" dirty="0">
                        <a:effectLst/>
                        <a:latin typeface="+mn-lt"/>
                      </a:endParaRPr>
                    </a:p>
                  </a:txBody>
                  <a:tcPr marL="63500" marR="63500" marT="63500" marB="63500"/>
                </a:tc>
                <a:extLst>
                  <a:ext uri="{0D108BD9-81ED-4DB2-BD59-A6C34878D82A}">
                    <a16:rowId xmlns:a16="http://schemas.microsoft.com/office/drawing/2014/main" val="2273094378"/>
                  </a:ext>
                </a:extLst>
              </a:tr>
              <a:tr h="1355539">
                <a:tc>
                  <a:txBody>
                    <a:bodyPr/>
                    <a:lstStyle/>
                    <a:p>
                      <a:pPr rtl="0" fontAlgn="t">
                        <a:spcBef>
                          <a:spcPts val="0"/>
                        </a:spcBef>
                        <a:spcAft>
                          <a:spcPts val="0"/>
                        </a:spcAft>
                      </a:pPr>
                      <a:r>
                        <a:rPr lang="en-CA" sz="2350" u="none" strike="noStrike" spc="0" dirty="0">
                          <a:effectLst/>
                        </a:rPr>
                        <a:t>ADHD (3)</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n=189</a:t>
                      </a:r>
                      <a:endParaRPr lang="en-CA" sz="2350" b="0" i="0" u="none" strike="noStrike" spc="0" dirty="0">
                        <a:solidFill>
                          <a:srgbClr val="000000"/>
                        </a:solidFill>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microbial diversity</a:t>
                      </a:r>
                      <a:r>
                        <a:rPr lang="en-CA" sz="2350" u="none" strike="noStrike" spc="0" baseline="30000" dirty="0">
                          <a:effectLst/>
                        </a:rPr>
                        <a:t>[14-16]</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Stool analysis</a:t>
                      </a:r>
                      <a:r>
                        <a:rPr lang="en-CA" sz="2350" u="none" strike="noStrike" spc="0" baseline="30000" dirty="0">
                          <a:effectLst/>
                        </a:rPr>
                        <a:t>[14-16]</a:t>
                      </a:r>
                      <a:r>
                        <a:rPr lang="en-CA" sz="2350" u="none" strike="noStrike" spc="0" dirty="0">
                          <a:effectLst/>
                        </a:rPr>
                        <a:t>, Probiotic supplementation</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Elevated </a:t>
                      </a:r>
                      <a:r>
                        <a:rPr lang="en-CA" sz="2350" u="none" strike="noStrike" spc="0" dirty="0" err="1">
                          <a:effectLst/>
                        </a:rPr>
                        <a:t>Bacteroidaceae</a:t>
                      </a:r>
                      <a:r>
                        <a:rPr lang="en-CA" sz="2350" u="none" strike="noStrike" spc="0" dirty="0">
                          <a:effectLst/>
                        </a:rPr>
                        <a:t> and Neisseria in ADHD</a:t>
                      </a:r>
                      <a:r>
                        <a:rPr lang="en-CA" sz="2350" u="none" strike="noStrike" spc="0" baseline="30000" dirty="0">
                          <a:effectLst/>
                        </a:rPr>
                        <a:t>[14]</a:t>
                      </a:r>
                      <a:r>
                        <a:rPr lang="en-CA" sz="2350" u="none" strike="noStrike" spc="0" dirty="0">
                          <a:effectLst/>
                        </a:rPr>
                        <a:t>, Decreased fractional representation of </a:t>
                      </a:r>
                      <a:r>
                        <a:rPr lang="en-CA" sz="2350" u="none" strike="noStrike" spc="0" dirty="0" err="1">
                          <a:effectLst/>
                        </a:rPr>
                        <a:t>Faecalibacterium</a:t>
                      </a:r>
                      <a:r>
                        <a:rPr lang="en-CA" sz="2350" u="none" strike="noStrike" spc="0" dirty="0">
                          <a:effectLst/>
                        </a:rPr>
                        <a:t> in ADHD</a:t>
                      </a:r>
                      <a:r>
                        <a:rPr lang="en-CA" sz="2350" u="none" strike="noStrike" spc="0" baseline="30000" dirty="0">
                          <a:effectLst/>
                        </a:rPr>
                        <a:t>[15]</a:t>
                      </a:r>
                      <a:r>
                        <a:rPr lang="en-CA" sz="2350" u="none" strike="noStrike" spc="0" dirty="0">
                          <a:effectLst/>
                        </a:rPr>
                        <a:t>, Probiotic cohort remained ADHD free compared to 17.1% of the placebo group diagnosed with ADHD </a:t>
                      </a:r>
                      <a:r>
                        <a:rPr lang="en-CA" sz="2350" u="none" strike="noStrike" spc="0" baseline="30000" dirty="0">
                          <a:effectLst/>
                        </a:rPr>
                        <a:t>[16]</a:t>
                      </a:r>
                      <a:endParaRPr lang="en-CA" sz="2350" spc="0" baseline="30000" dirty="0">
                        <a:effectLst/>
                        <a:latin typeface="+mn-lt"/>
                      </a:endParaRPr>
                    </a:p>
                  </a:txBody>
                  <a:tcPr marL="63500" marR="63500" marT="63500" marB="63500"/>
                </a:tc>
                <a:extLst>
                  <a:ext uri="{0D108BD9-81ED-4DB2-BD59-A6C34878D82A}">
                    <a16:rowId xmlns:a16="http://schemas.microsoft.com/office/drawing/2014/main" val="2396781546"/>
                  </a:ext>
                </a:extLst>
              </a:tr>
              <a:tr h="0">
                <a:tc>
                  <a:txBody>
                    <a:bodyPr/>
                    <a:lstStyle/>
                    <a:p>
                      <a:pPr rtl="0" fontAlgn="t">
                        <a:spcBef>
                          <a:spcPts val="0"/>
                        </a:spcBef>
                        <a:spcAft>
                          <a:spcPts val="0"/>
                        </a:spcAft>
                      </a:pPr>
                      <a:r>
                        <a:rPr lang="en-CA" sz="2350" u="none" strike="noStrike" spc="0" dirty="0">
                          <a:effectLst/>
                        </a:rPr>
                        <a:t>Anxiety AND Depression (2)</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n=471</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microbial diversity</a:t>
                      </a:r>
                      <a:r>
                        <a:rPr lang="en-CA" sz="2350" u="none" strike="noStrike" spc="0" baseline="30000" dirty="0">
                          <a:effectLst/>
                        </a:rPr>
                        <a:t>[17-18]</a:t>
                      </a:r>
                      <a:r>
                        <a:rPr lang="en-CA" sz="2350" u="none" strike="noStrike" spc="0" dirty="0">
                          <a:effectLst/>
                        </a:rPr>
                        <a:t>, Beck Depression Inventory (BDI)</a:t>
                      </a:r>
                      <a:r>
                        <a:rPr lang="en-CA" sz="2350" u="none" strike="noStrike" spc="0" baseline="30000" dirty="0">
                          <a:effectLst/>
                        </a:rPr>
                        <a:t>[17-18]</a:t>
                      </a:r>
                      <a:r>
                        <a:rPr lang="en-CA" sz="2350" u="none" strike="noStrike" spc="0" dirty="0">
                          <a:effectLst/>
                        </a:rPr>
                        <a:t>, Beck Anxiety Inventory (BAI)</a:t>
                      </a:r>
                      <a:r>
                        <a:rPr lang="en-CA" sz="2350" u="none" strike="noStrike" spc="0" baseline="30000" dirty="0">
                          <a:effectLst/>
                        </a:rPr>
                        <a:t>[17-18]</a:t>
                      </a:r>
                      <a:r>
                        <a:rPr lang="en-CA" sz="2350" u="none" strike="noStrike" spc="0" dirty="0">
                          <a:effectLst/>
                        </a:rPr>
                        <a:t>, Eating Disorder Examination Questionnaire</a:t>
                      </a:r>
                      <a:r>
                        <a:rPr lang="en-CA" sz="2350" u="none" strike="noStrike" spc="0" baseline="30000" dirty="0">
                          <a:effectLst/>
                        </a:rPr>
                        <a:t>[18]</a:t>
                      </a:r>
                      <a:endParaRPr lang="en-CA" sz="2350" spc="0" baseline="30000" dirty="0">
                        <a:solidFill>
                          <a:schemeClr val="tx1"/>
                        </a:solidFill>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Probiotic supplementation</a:t>
                      </a:r>
                      <a:r>
                        <a:rPr lang="en-CA" sz="2350" u="none" strike="noStrike" spc="0" baseline="30000" dirty="0">
                          <a:effectLst/>
                        </a:rPr>
                        <a:t>[17]</a:t>
                      </a:r>
                      <a:r>
                        <a:rPr lang="en-CA" sz="2350" u="none" strike="noStrike" spc="0" dirty="0">
                          <a:effectLst/>
                        </a:rPr>
                        <a:t>, Stool analysis</a:t>
                      </a:r>
                      <a:r>
                        <a:rPr lang="en-CA" sz="2350" u="none" strike="noStrike" spc="0" baseline="30000" dirty="0">
                          <a:effectLst/>
                        </a:rPr>
                        <a:t>[17-18]</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Significantly lower (improved) BDI and BAI scores in probiotic group</a:t>
                      </a:r>
                      <a:r>
                        <a:rPr lang="en-CA" sz="2350" u="none" strike="noStrike" spc="0" baseline="30000" dirty="0">
                          <a:effectLst/>
                        </a:rPr>
                        <a:t>[17</a:t>
                      </a:r>
                      <a:r>
                        <a:rPr lang="en-CA" sz="2350" b="0" u="none" strike="noStrike" spc="0" baseline="30000" dirty="0">
                          <a:solidFill>
                            <a:schemeClr val="tx1"/>
                          </a:solidFill>
                          <a:effectLst/>
                        </a:rPr>
                        <a:t>]</a:t>
                      </a:r>
                      <a:r>
                        <a:rPr lang="en-CA" sz="2350" b="0" u="none" strike="noStrike" spc="0" baseline="0" dirty="0">
                          <a:solidFill>
                            <a:schemeClr val="tx1"/>
                          </a:solidFill>
                          <a:effectLst/>
                        </a:rPr>
                        <a:t>;</a:t>
                      </a:r>
                      <a:r>
                        <a:rPr lang="en-CA" sz="2350" b="0" u="none" strike="noStrike" spc="0" dirty="0">
                          <a:solidFill>
                            <a:schemeClr val="tx1"/>
                          </a:solidFill>
                          <a:effectLst/>
                        </a:rPr>
                        <a:t> no significant relationship between gut composition and any of the measures</a:t>
                      </a:r>
                      <a:r>
                        <a:rPr lang="en-CA" sz="2350" b="0" u="none" strike="noStrike" spc="0" baseline="30000" dirty="0">
                          <a:solidFill>
                            <a:schemeClr val="tx1"/>
                          </a:solidFill>
                          <a:effectLst/>
                        </a:rPr>
                        <a:t>[18]</a:t>
                      </a:r>
                      <a:endParaRPr lang="en-CA" sz="2350" b="0" spc="0" baseline="30000" dirty="0">
                        <a:solidFill>
                          <a:schemeClr val="tx1"/>
                        </a:solidFill>
                        <a:effectLst/>
                        <a:latin typeface="+mn-lt"/>
                      </a:endParaRPr>
                    </a:p>
                  </a:txBody>
                  <a:tcPr marL="63500" marR="63500" marT="63500" marB="63500"/>
                </a:tc>
                <a:extLst>
                  <a:ext uri="{0D108BD9-81ED-4DB2-BD59-A6C34878D82A}">
                    <a16:rowId xmlns:a16="http://schemas.microsoft.com/office/drawing/2014/main" val="733091852"/>
                  </a:ext>
                </a:extLst>
              </a:tr>
              <a:tr h="0">
                <a:tc>
                  <a:txBody>
                    <a:bodyPr/>
                    <a:lstStyle/>
                    <a:p>
                      <a:pPr rtl="0" fontAlgn="t">
                        <a:spcBef>
                          <a:spcPts val="0"/>
                        </a:spcBef>
                        <a:spcAft>
                          <a:spcPts val="0"/>
                        </a:spcAft>
                      </a:pPr>
                      <a:r>
                        <a:rPr lang="en-CA" sz="2350" u="none" strike="noStrike" spc="0" dirty="0">
                          <a:effectLst/>
                        </a:rPr>
                        <a:t>Anxiety (3)</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n=732 + murine subjects</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Stress response (cortisol output)</a:t>
                      </a:r>
                      <a:r>
                        <a:rPr lang="en-CA" sz="2350" u="none" strike="noStrike" spc="0" baseline="30000" dirty="0">
                          <a:effectLst/>
                        </a:rPr>
                        <a:t>[19]</a:t>
                      </a:r>
                      <a:r>
                        <a:rPr lang="en-CA" sz="2350" u="none" strike="noStrike" spc="0" dirty="0">
                          <a:effectLst/>
                        </a:rPr>
                        <a:t>, Elevated plus maze task</a:t>
                      </a:r>
                      <a:r>
                        <a:rPr lang="en-CA" sz="2350" u="none" strike="noStrike" spc="0" baseline="30000" dirty="0">
                          <a:effectLst/>
                        </a:rPr>
                        <a:t>[20]</a:t>
                      </a:r>
                      <a:r>
                        <a:rPr lang="en-CA" sz="2350" u="none" strike="noStrike" spc="0" dirty="0">
                          <a:effectLst/>
                        </a:rPr>
                        <a:t>, Social Phobia and Anxiety Inventory</a:t>
                      </a:r>
                      <a:r>
                        <a:rPr lang="en-CA" sz="2350" u="none" strike="noStrike" spc="0" baseline="30000" dirty="0">
                          <a:effectLst/>
                        </a:rPr>
                        <a:t>[21]</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Cold pressor test to simulate stress response </a:t>
                      </a:r>
                      <a:r>
                        <a:rPr lang="en-CA" sz="2350" u="none" strike="noStrike" spc="0" baseline="30000" dirty="0">
                          <a:effectLst/>
                        </a:rPr>
                        <a:t>[19]</a:t>
                      </a:r>
                      <a:r>
                        <a:rPr lang="en-CA" sz="2350" u="none" strike="noStrike" spc="0" dirty="0">
                          <a:effectLst/>
                        </a:rPr>
                        <a:t>, Probiotic supplementation</a:t>
                      </a:r>
                      <a:r>
                        <a:rPr lang="en-CA" sz="2350" u="none" strike="noStrike" spc="0" baseline="30000" dirty="0">
                          <a:effectLst/>
                        </a:rPr>
                        <a:t>[19-21]</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Within the probiotic groups: less cortisol output when exposed to stressor</a:t>
                      </a:r>
                      <a:r>
                        <a:rPr lang="en-CA" sz="2350" u="none" strike="noStrike" spc="0" baseline="30000" dirty="0">
                          <a:effectLst/>
                        </a:rPr>
                        <a:t>[19]</a:t>
                      </a:r>
                      <a:r>
                        <a:rPr lang="en-CA" sz="2350" u="none" strike="noStrike" spc="0" dirty="0">
                          <a:effectLst/>
                        </a:rPr>
                        <a:t>, Improved anxiety-like behavior</a:t>
                      </a:r>
                      <a:r>
                        <a:rPr lang="en-CA" sz="2350" u="none" strike="noStrike" spc="0" baseline="30000" dirty="0">
                          <a:effectLst/>
                        </a:rPr>
                        <a:t>[20]</a:t>
                      </a:r>
                      <a:r>
                        <a:rPr lang="en-CA" sz="2350" u="none" strike="noStrike" spc="0" dirty="0">
                          <a:effectLst/>
                        </a:rPr>
                        <a:t>, fewer</a:t>
                      </a:r>
                      <a:r>
                        <a:rPr lang="en-CA" sz="2350" u="none" strike="noStrike" spc="0" baseline="0" dirty="0">
                          <a:effectLst/>
                        </a:rPr>
                        <a:t> </a:t>
                      </a:r>
                      <a:r>
                        <a:rPr lang="en-CA" sz="2350" u="none" strike="noStrike" spc="0" dirty="0">
                          <a:effectLst/>
                        </a:rPr>
                        <a:t>symptoms of social anxiety</a:t>
                      </a:r>
                      <a:r>
                        <a:rPr lang="en-CA" sz="2350" u="none" strike="noStrike" spc="0" baseline="30000" dirty="0">
                          <a:effectLst/>
                        </a:rPr>
                        <a:t>[21]</a:t>
                      </a:r>
                      <a:endParaRPr lang="en-CA" sz="2350" spc="0" baseline="30000" dirty="0">
                        <a:effectLst/>
                        <a:latin typeface="+mn-lt"/>
                      </a:endParaRPr>
                    </a:p>
                  </a:txBody>
                  <a:tcPr marL="63500" marR="63500" marT="63500" marB="63500"/>
                </a:tc>
                <a:extLst>
                  <a:ext uri="{0D108BD9-81ED-4DB2-BD59-A6C34878D82A}">
                    <a16:rowId xmlns:a16="http://schemas.microsoft.com/office/drawing/2014/main" val="3449681741"/>
                  </a:ext>
                </a:extLst>
              </a:tr>
              <a:tr h="0">
                <a:tc>
                  <a:txBody>
                    <a:bodyPr/>
                    <a:lstStyle/>
                    <a:p>
                      <a:pPr rtl="0" fontAlgn="t">
                        <a:spcBef>
                          <a:spcPts val="0"/>
                        </a:spcBef>
                        <a:spcAft>
                          <a:spcPts val="0"/>
                        </a:spcAft>
                      </a:pPr>
                      <a:r>
                        <a:rPr lang="en-CA" sz="2350" u="none" strike="noStrike" spc="0" dirty="0">
                          <a:effectLst/>
                        </a:rPr>
                        <a:t>Depression (11)</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n=19,828</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microbial diversity</a:t>
                      </a:r>
                      <a:r>
                        <a:rPr lang="en-CA" sz="2350" u="none" strike="noStrike" spc="0" baseline="30000" dirty="0">
                          <a:effectLst/>
                        </a:rPr>
                        <a:t>[22,24-25,29-31]</a:t>
                      </a:r>
                      <a:r>
                        <a:rPr lang="en-CA" sz="2350" u="none" strike="noStrike" spc="0" dirty="0">
                          <a:effectLst/>
                        </a:rPr>
                        <a:t>, Hamilton depression rating scale (HAM-D)</a:t>
                      </a:r>
                      <a:r>
                        <a:rPr lang="en-CA" sz="2350" u="none" strike="noStrike" spc="0" baseline="30000" dirty="0">
                          <a:effectLst/>
                        </a:rPr>
                        <a:t>[23,29]</a:t>
                      </a:r>
                      <a:r>
                        <a:rPr lang="en-CA" sz="2350" u="none" strike="noStrike" spc="0" dirty="0">
                          <a:effectLst/>
                        </a:rPr>
                        <a:t>, BDI</a:t>
                      </a:r>
                      <a:r>
                        <a:rPr lang="en-CA" sz="2350" u="none" strike="noStrike" spc="0" baseline="30000" dirty="0">
                          <a:effectLst/>
                        </a:rPr>
                        <a:t>[23,26-27]</a:t>
                      </a:r>
                      <a:r>
                        <a:rPr lang="en-CA" sz="2350" u="none" strike="noStrike" spc="0" dirty="0">
                          <a:effectLst/>
                        </a:rPr>
                        <a:t>, Patient Health Questionnaire</a:t>
                      </a:r>
                      <a:r>
                        <a:rPr lang="en-CA" sz="2350" u="none" strike="noStrike" spc="0" baseline="30000" dirty="0">
                          <a:effectLst/>
                        </a:rPr>
                        <a:t>[28]</a:t>
                      </a:r>
                      <a:r>
                        <a:rPr lang="en-CA" sz="2350" u="none" strike="noStrike" spc="0" dirty="0">
                          <a:effectLst/>
                        </a:rPr>
                        <a:t>, Leiden Index of Depression Sensitivity (LEIDS)</a:t>
                      </a:r>
                      <a:r>
                        <a:rPr lang="en-CA" sz="2350" u="none" strike="noStrike" spc="0" baseline="30000" dirty="0">
                          <a:effectLst/>
                        </a:rPr>
                        <a:t>[32]</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Fecal microbiota transplantation</a:t>
                      </a:r>
                      <a:r>
                        <a:rPr lang="en-CA" sz="2350" u="none" strike="noStrike" spc="0" baseline="30000" dirty="0">
                          <a:effectLst/>
                        </a:rPr>
                        <a:t>[22]</a:t>
                      </a:r>
                      <a:r>
                        <a:rPr lang="en-CA" sz="2350" u="none" strike="noStrike" spc="0" dirty="0">
                          <a:effectLst/>
                        </a:rPr>
                        <a:t>, Stool analysis</a:t>
                      </a:r>
                      <a:r>
                        <a:rPr lang="en-CA" sz="2350" u="none" strike="noStrike" spc="0" baseline="30000" dirty="0">
                          <a:effectLst/>
                        </a:rPr>
                        <a:t>[22,24-25,29-31]</a:t>
                      </a:r>
                      <a:r>
                        <a:rPr lang="en-CA" sz="2350" u="none" strike="noStrike" spc="0" dirty="0">
                          <a:effectLst/>
                        </a:rPr>
                        <a:t>, Probiotic supplementation</a:t>
                      </a:r>
                      <a:r>
                        <a:rPr lang="en-CA" sz="2350" u="none" strike="noStrike" spc="0" baseline="30000" dirty="0">
                          <a:effectLst/>
                        </a:rPr>
                        <a:t>[23,26-27,32]</a:t>
                      </a:r>
                      <a:r>
                        <a:rPr lang="en-CA" sz="2350" u="none" strike="noStrike" spc="0" dirty="0">
                          <a:effectLst/>
                        </a:rPr>
                        <a:t>, Magnesium </a:t>
                      </a:r>
                      <a:r>
                        <a:rPr lang="en-CA" sz="2350" u="none" strike="noStrike" spc="0" dirty="0" err="1">
                          <a:effectLst/>
                        </a:rPr>
                        <a:t>Orotate</a:t>
                      </a:r>
                      <a:r>
                        <a:rPr lang="en-CA" sz="2350" u="none" strike="noStrike" spc="0" baseline="30000" dirty="0">
                          <a:effectLst/>
                        </a:rPr>
                        <a:t>[27]</a:t>
                      </a:r>
                      <a:r>
                        <a:rPr lang="en-CA" sz="2350" u="none" strike="noStrike" spc="0" dirty="0">
                          <a:effectLst/>
                        </a:rPr>
                        <a:t>, NHANES (dietary intake survey)</a:t>
                      </a:r>
                      <a:r>
                        <a:rPr lang="en-CA" sz="2350" u="none" strike="noStrike" spc="0" baseline="30000" dirty="0">
                          <a:effectLst/>
                        </a:rPr>
                        <a:t>[28]</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Microbiota depleted rats show depressive symptoms upon fecal microbiota transplant</a:t>
                      </a:r>
                      <a:r>
                        <a:rPr lang="en-CA" sz="2350" u="none" strike="noStrike" spc="0" baseline="30000" dirty="0">
                          <a:effectLst/>
                        </a:rPr>
                        <a:t>[22]</a:t>
                      </a:r>
                      <a:r>
                        <a:rPr lang="en-CA" sz="2350" u="none" strike="noStrike" spc="0" dirty="0">
                          <a:effectLst/>
                        </a:rPr>
                        <a:t>. Significant improvements in BDI scores</a:t>
                      </a:r>
                      <a:r>
                        <a:rPr lang="en-CA" sz="2350" u="none" strike="noStrike" spc="0" baseline="30000" dirty="0">
                          <a:effectLst/>
                        </a:rPr>
                        <a:t>[23,26-27]</a:t>
                      </a:r>
                      <a:r>
                        <a:rPr lang="en-CA" sz="2350" u="none" strike="noStrike" spc="0" dirty="0">
                          <a:effectLst/>
                        </a:rPr>
                        <a:t> and HAM-D scores</a:t>
                      </a:r>
                      <a:r>
                        <a:rPr lang="en-CA" sz="2350" u="none" strike="noStrike" spc="0" baseline="30000" dirty="0">
                          <a:effectLst/>
                        </a:rPr>
                        <a:t>[23,29]</a:t>
                      </a:r>
                      <a:r>
                        <a:rPr lang="en-CA" sz="2350" u="none" strike="noStrike" spc="0" dirty="0">
                          <a:effectLst/>
                        </a:rPr>
                        <a:t> following probiotic intervention. (</a:t>
                      </a:r>
                      <a:r>
                        <a:rPr lang="en-CA" sz="2350" u="none" strike="noStrike" spc="0" dirty="0" err="1">
                          <a:effectLst/>
                        </a:rPr>
                        <a:t>Faecalibacterium</a:t>
                      </a:r>
                      <a:r>
                        <a:rPr lang="en-CA" sz="2350" u="none" strike="noStrike" spc="0" dirty="0">
                          <a:effectLst/>
                        </a:rPr>
                        <a:t>, </a:t>
                      </a:r>
                      <a:r>
                        <a:rPr lang="en-CA" sz="2350" u="none" strike="noStrike" spc="0" dirty="0" err="1">
                          <a:effectLst/>
                        </a:rPr>
                        <a:t>Coprococcus</a:t>
                      </a:r>
                      <a:r>
                        <a:rPr lang="en-CA" sz="2350" u="none" strike="noStrike" spc="0" dirty="0">
                          <a:effectLst/>
                        </a:rPr>
                        <a:t>, </a:t>
                      </a:r>
                      <a:r>
                        <a:rPr lang="en-CA" sz="2350" u="none" strike="noStrike" spc="0" dirty="0" err="1">
                          <a:effectLst/>
                        </a:rPr>
                        <a:t>Dialister</a:t>
                      </a:r>
                      <a:r>
                        <a:rPr lang="en-CA" sz="2350" u="none" strike="noStrike" spc="0" dirty="0">
                          <a:effectLst/>
                        </a:rPr>
                        <a:t> groups)</a:t>
                      </a:r>
                      <a:r>
                        <a:rPr lang="en-CA" sz="2350" u="none" strike="noStrike" spc="0" baseline="30000" dirty="0">
                          <a:effectLst/>
                        </a:rPr>
                        <a:t>[24]</a:t>
                      </a:r>
                      <a:r>
                        <a:rPr lang="en-CA" sz="2350" u="none" strike="noStrike" spc="0" dirty="0">
                          <a:effectLst/>
                        </a:rPr>
                        <a:t> and (Bifidobacterium, Lactobacillus groups)</a:t>
                      </a:r>
                      <a:r>
                        <a:rPr lang="en-CA" sz="2350" u="none" strike="noStrike" spc="0" baseline="30000" dirty="0">
                          <a:effectLst/>
                        </a:rPr>
                        <a:t>[25]</a:t>
                      </a:r>
                      <a:r>
                        <a:rPr lang="en-CA" sz="2350" u="none" strike="noStrike" spc="0" dirty="0">
                          <a:effectLst/>
                        </a:rPr>
                        <a:t> depleted in depression. Lower rates of depression in probiotic group (unadjusted analysis)</a:t>
                      </a:r>
                      <a:r>
                        <a:rPr lang="en-CA" sz="2350" u="none" strike="noStrike" spc="0" baseline="30000" dirty="0">
                          <a:effectLst/>
                        </a:rPr>
                        <a:t>[28]</a:t>
                      </a:r>
                      <a:r>
                        <a:rPr lang="en-CA" sz="2350" u="none" strike="noStrike" spc="0" dirty="0">
                          <a:effectLst/>
                        </a:rPr>
                        <a:t>. Lower fecal </a:t>
                      </a:r>
                      <a:r>
                        <a:rPr lang="en-CA" sz="2350" u="none" strike="noStrike" spc="0" dirty="0" err="1">
                          <a:effectLst/>
                        </a:rPr>
                        <a:t>sIgA</a:t>
                      </a:r>
                      <a:r>
                        <a:rPr lang="en-CA" sz="2350" u="none" strike="noStrike" spc="0" dirty="0">
                          <a:effectLst/>
                        </a:rPr>
                        <a:t> in infants born to mothers with depressive symptoms</a:t>
                      </a:r>
                      <a:r>
                        <a:rPr lang="en-CA" sz="2350" u="none" strike="noStrike" spc="0" baseline="30000" dirty="0">
                          <a:effectLst/>
                        </a:rPr>
                        <a:t>[31]</a:t>
                      </a:r>
                      <a:r>
                        <a:rPr lang="en-CA" sz="2350" u="none" strike="noStrike" spc="0" dirty="0">
                          <a:effectLst/>
                        </a:rPr>
                        <a:t>. Improved LEIDS score in Probiotic group</a:t>
                      </a:r>
                      <a:r>
                        <a:rPr lang="en-CA" sz="2350" u="none" strike="noStrike" spc="0" baseline="30000" dirty="0">
                          <a:effectLst/>
                        </a:rPr>
                        <a:t>[32]</a:t>
                      </a:r>
                      <a:endParaRPr lang="en-CA" sz="2350" spc="0" baseline="30000" dirty="0">
                        <a:effectLst/>
                        <a:latin typeface="+mn-lt"/>
                      </a:endParaRPr>
                    </a:p>
                  </a:txBody>
                  <a:tcPr marL="63500" marR="63500" marT="63500" marB="63500"/>
                </a:tc>
                <a:extLst>
                  <a:ext uri="{0D108BD9-81ED-4DB2-BD59-A6C34878D82A}">
                    <a16:rowId xmlns:a16="http://schemas.microsoft.com/office/drawing/2014/main" val="4199047198"/>
                  </a:ext>
                </a:extLst>
              </a:tr>
              <a:tr h="0">
                <a:tc>
                  <a:txBody>
                    <a:bodyPr/>
                    <a:lstStyle/>
                    <a:p>
                      <a:pPr rtl="0" fontAlgn="t">
                        <a:spcBef>
                          <a:spcPts val="0"/>
                        </a:spcBef>
                        <a:spcAft>
                          <a:spcPts val="0"/>
                        </a:spcAft>
                      </a:pPr>
                      <a:r>
                        <a:rPr lang="en-CA" sz="2350" u="none" strike="noStrike" spc="0" dirty="0">
                          <a:effectLst/>
                        </a:rPr>
                        <a:t>Anorexia Nervosa (4)</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n=278</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microbial diversity</a:t>
                      </a:r>
                      <a:r>
                        <a:rPr lang="en-CA" sz="2350" u="none" strike="noStrike" spc="0" baseline="30000" dirty="0">
                          <a:effectLst/>
                        </a:rPr>
                        <a:t>[33-36]</a:t>
                      </a:r>
                      <a:r>
                        <a:rPr lang="en-CA" sz="2350" u="none" strike="noStrike" spc="0" dirty="0">
                          <a:effectLst/>
                        </a:rPr>
                        <a:t>, BDI, BAI, Eating Disorder Examination-Questionnaire</a:t>
                      </a:r>
                      <a:r>
                        <a:rPr lang="en-CA" sz="2350" u="none" strike="noStrike" spc="0" baseline="30000" dirty="0">
                          <a:effectLst/>
                        </a:rPr>
                        <a:t>[33]</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Stool analysis</a:t>
                      </a:r>
                      <a:r>
                        <a:rPr lang="en-CA" sz="2350" u="none" strike="noStrike" spc="0" baseline="30000" dirty="0">
                          <a:effectLst/>
                        </a:rPr>
                        <a:t>[33-36]</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dysbiosis in Anorexia Nervosa group (low microbial alpha diversity)</a:t>
                      </a:r>
                      <a:r>
                        <a:rPr lang="en-CA" sz="2350" u="none" strike="noStrike" spc="0" baseline="30000" dirty="0">
                          <a:effectLst/>
                        </a:rPr>
                        <a:t>[33-36]</a:t>
                      </a:r>
                      <a:r>
                        <a:rPr lang="en-CA" sz="2350" u="none" strike="noStrike" spc="0" dirty="0">
                          <a:effectLst/>
                        </a:rPr>
                        <a:t>, depression, anxiety, and eating disorder psychopathology related to poor gut microbial diversity</a:t>
                      </a:r>
                      <a:r>
                        <a:rPr lang="en-CA" sz="2350" u="none" strike="noStrike" spc="0" baseline="30000" dirty="0">
                          <a:effectLst/>
                        </a:rPr>
                        <a:t>[33]</a:t>
                      </a:r>
                      <a:r>
                        <a:rPr lang="en-CA" sz="2350" u="none" strike="noStrike" spc="0" dirty="0">
                          <a:effectLst/>
                        </a:rPr>
                        <a:t>.</a:t>
                      </a:r>
                      <a:endParaRPr lang="en-CA" sz="2350" spc="0" dirty="0">
                        <a:effectLst/>
                        <a:latin typeface="+mn-lt"/>
                      </a:endParaRPr>
                    </a:p>
                  </a:txBody>
                  <a:tcPr marL="63500" marR="63500" marT="63500" marB="63500"/>
                </a:tc>
                <a:extLst>
                  <a:ext uri="{0D108BD9-81ED-4DB2-BD59-A6C34878D82A}">
                    <a16:rowId xmlns:a16="http://schemas.microsoft.com/office/drawing/2014/main" val="3207928955"/>
                  </a:ext>
                </a:extLst>
              </a:tr>
              <a:tr h="0">
                <a:tc>
                  <a:txBody>
                    <a:bodyPr/>
                    <a:lstStyle/>
                    <a:p>
                      <a:pPr rtl="0" fontAlgn="t">
                        <a:spcBef>
                          <a:spcPts val="0"/>
                        </a:spcBef>
                        <a:spcAft>
                          <a:spcPts val="0"/>
                        </a:spcAft>
                      </a:pPr>
                      <a:r>
                        <a:rPr lang="en-CA" sz="2350" u="none" strike="noStrike" spc="0" dirty="0">
                          <a:effectLst/>
                        </a:rPr>
                        <a:t>Bipolar Disorder (2)</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n=296</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microbial diversity</a:t>
                      </a:r>
                      <a:r>
                        <a:rPr lang="en-CA" sz="2350" u="none" strike="noStrike" spc="0" baseline="30000" dirty="0">
                          <a:effectLst/>
                        </a:rPr>
                        <a:t>[37-38]</a:t>
                      </a:r>
                      <a:r>
                        <a:rPr lang="en-CA" sz="2350" u="none" strike="noStrike" spc="0" dirty="0">
                          <a:effectLst/>
                        </a:rPr>
                        <a:t>, Altman Mania Rating Scale, Patient Health Questionnaire, Short Form Health Survey, and Generalized Anxiety Disorder Scale </a:t>
                      </a:r>
                      <a:r>
                        <a:rPr lang="en-CA" sz="2350" u="none" strike="noStrike" spc="0" baseline="30000" dirty="0">
                          <a:effectLst/>
                        </a:rPr>
                        <a:t>[37]</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Stool analysis</a:t>
                      </a:r>
                      <a:r>
                        <a:rPr lang="en-CA" sz="2350" u="none" strike="noStrike" spc="0" baseline="30000" dirty="0">
                          <a:effectLst/>
                        </a:rPr>
                        <a:t>[37-38]</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Decreased fractional representation of </a:t>
                      </a:r>
                      <a:r>
                        <a:rPr lang="en-CA" sz="2350" u="none" strike="noStrike" spc="0" dirty="0" err="1">
                          <a:effectLst/>
                        </a:rPr>
                        <a:t>Faecalibacterium</a:t>
                      </a:r>
                      <a:r>
                        <a:rPr lang="en-CA" sz="2350" u="none" strike="noStrike" spc="0" dirty="0">
                          <a:effectLst/>
                        </a:rPr>
                        <a:t> associated with improvements in all scales used for illness severity</a:t>
                      </a:r>
                      <a:r>
                        <a:rPr lang="en-CA" sz="2350" u="none" strike="noStrike" spc="0" baseline="30000" dirty="0">
                          <a:effectLst/>
                        </a:rPr>
                        <a:t>[37]</a:t>
                      </a:r>
                      <a:r>
                        <a:rPr lang="en-CA" sz="2350" u="none" strike="noStrike" spc="0" dirty="0">
                          <a:effectLst/>
                        </a:rPr>
                        <a:t>. Decreased alpha diversity in females treated with atypical antipsychotics</a:t>
                      </a:r>
                      <a:r>
                        <a:rPr lang="en-CA" sz="2350" u="none" strike="noStrike" spc="0" baseline="30000" dirty="0">
                          <a:effectLst/>
                        </a:rPr>
                        <a:t>[38]</a:t>
                      </a:r>
                      <a:r>
                        <a:rPr lang="en-CA" sz="2350" u="none" strike="noStrike" spc="0" dirty="0">
                          <a:effectLst/>
                        </a:rPr>
                        <a:t>.</a:t>
                      </a:r>
                      <a:endParaRPr lang="en-CA" sz="2350" spc="0" dirty="0">
                        <a:effectLst/>
                        <a:latin typeface="+mn-lt"/>
                      </a:endParaRPr>
                    </a:p>
                  </a:txBody>
                  <a:tcPr marL="63500" marR="63500" marT="63500" marB="63500"/>
                </a:tc>
                <a:extLst>
                  <a:ext uri="{0D108BD9-81ED-4DB2-BD59-A6C34878D82A}">
                    <a16:rowId xmlns:a16="http://schemas.microsoft.com/office/drawing/2014/main" val="2366657923"/>
                  </a:ext>
                </a:extLst>
              </a:tr>
              <a:tr h="484751">
                <a:tc>
                  <a:txBody>
                    <a:bodyPr/>
                    <a:lstStyle/>
                    <a:p>
                      <a:pPr rtl="0" fontAlgn="t">
                        <a:spcBef>
                          <a:spcPts val="0"/>
                        </a:spcBef>
                        <a:spcAft>
                          <a:spcPts val="0"/>
                        </a:spcAft>
                      </a:pPr>
                      <a:r>
                        <a:rPr lang="en-CA" sz="2350" u="none" strike="noStrike" spc="0" dirty="0">
                          <a:effectLst/>
                        </a:rPr>
                        <a:t>Post Traumatic Stress Disorder (1)</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n=330</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microbial diversity, Clinician Administered Posttraumatic Stress Disorder Scale for DSM-5 (CAPS-5)</a:t>
                      </a:r>
                      <a:r>
                        <a:rPr lang="en-CA" sz="2350" u="none" strike="noStrike" spc="0" baseline="30000" dirty="0">
                          <a:effectLst/>
                        </a:rPr>
                        <a:t>[39]</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Stool analysis</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Low levels of Actinobacteria, Lentisphaerae, and Verrucomicrobia associated with higher (worse) CAPS-5 scores</a:t>
                      </a:r>
                      <a:endParaRPr lang="en-CA" sz="2350" spc="0" dirty="0">
                        <a:effectLst/>
                        <a:latin typeface="+mn-lt"/>
                      </a:endParaRPr>
                    </a:p>
                  </a:txBody>
                  <a:tcPr marL="63500" marR="63500" marT="63500" marB="63500"/>
                </a:tc>
                <a:extLst>
                  <a:ext uri="{0D108BD9-81ED-4DB2-BD59-A6C34878D82A}">
                    <a16:rowId xmlns:a16="http://schemas.microsoft.com/office/drawing/2014/main" val="2041367277"/>
                  </a:ext>
                </a:extLst>
              </a:tr>
              <a:tr h="484751">
                <a:tc>
                  <a:txBody>
                    <a:bodyPr/>
                    <a:lstStyle/>
                    <a:p>
                      <a:pPr rtl="0" fontAlgn="t">
                        <a:spcBef>
                          <a:spcPts val="0"/>
                        </a:spcBef>
                        <a:spcAft>
                          <a:spcPts val="0"/>
                        </a:spcAft>
                      </a:pPr>
                      <a:r>
                        <a:rPr lang="en-CA" sz="2350" u="none" strike="noStrike" spc="0" dirty="0">
                          <a:effectLst/>
                        </a:rPr>
                        <a:t>Schizophrenia (2)</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n=198</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Gut microbial diversity</a:t>
                      </a:r>
                      <a:r>
                        <a:rPr lang="en-CA" sz="2350" u="none" strike="noStrike" spc="0" baseline="30000" dirty="0">
                          <a:effectLst/>
                        </a:rPr>
                        <a:t>[40-41]</a:t>
                      </a:r>
                      <a:r>
                        <a:rPr lang="en-CA" sz="2350" u="none" strike="noStrike" spc="0" dirty="0">
                          <a:effectLst/>
                        </a:rPr>
                        <a:t>, Hospital Anxiety and Depression Scale (HADS), Positive and Negative Syndrome Scale (PANSS)</a:t>
                      </a:r>
                      <a:r>
                        <a:rPr lang="en-CA" sz="2350" u="none" strike="noStrike" spc="0" baseline="30000" dirty="0">
                          <a:effectLst/>
                        </a:rPr>
                        <a:t>[40]</a:t>
                      </a:r>
                      <a:r>
                        <a:rPr lang="en-CA" sz="2350" u="none" strike="noStrike" spc="0" baseline="0" dirty="0">
                          <a:effectLst/>
                        </a:rPr>
                        <a:t>, </a:t>
                      </a:r>
                      <a:r>
                        <a:rPr lang="en-CA" sz="2350" u="none" strike="noStrike" spc="0" dirty="0">
                          <a:effectLst/>
                        </a:rPr>
                        <a:t>Choline levels</a:t>
                      </a:r>
                      <a:r>
                        <a:rPr lang="en-CA" sz="2350" u="none" strike="noStrike" spc="0" baseline="30000" dirty="0">
                          <a:effectLst/>
                        </a:rPr>
                        <a:t>[41]</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Stool analysis</a:t>
                      </a:r>
                      <a:r>
                        <a:rPr lang="en-CA" sz="2350" u="none" strike="noStrike" spc="0" baseline="30000" dirty="0">
                          <a:effectLst/>
                        </a:rPr>
                        <a:t>[40-41]</a:t>
                      </a:r>
                      <a:r>
                        <a:rPr lang="en-CA" sz="2350" u="none" strike="noStrike" spc="0" dirty="0">
                          <a:effectLst/>
                        </a:rPr>
                        <a:t>, Probiotic supplementation</a:t>
                      </a:r>
                      <a:r>
                        <a:rPr lang="en-CA" sz="2350" u="none" strike="noStrike" spc="0" baseline="30000" dirty="0">
                          <a:effectLst/>
                        </a:rPr>
                        <a:t>[40]</a:t>
                      </a:r>
                      <a:endParaRPr lang="en-CA" sz="2350" spc="0" baseline="30000" dirty="0">
                        <a:effectLst/>
                        <a:latin typeface="+mn-lt"/>
                      </a:endParaRPr>
                    </a:p>
                  </a:txBody>
                  <a:tcPr marL="63500" marR="63500" marT="63500" marB="63500"/>
                </a:tc>
                <a:tc>
                  <a:txBody>
                    <a:bodyPr/>
                    <a:lstStyle/>
                    <a:p>
                      <a:pPr rtl="0" fontAlgn="t">
                        <a:spcBef>
                          <a:spcPts val="0"/>
                        </a:spcBef>
                        <a:spcAft>
                          <a:spcPts val="0"/>
                        </a:spcAft>
                      </a:pPr>
                      <a:r>
                        <a:rPr lang="en-CA" sz="2350" u="none" strike="noStrike" spc="0" dirty="0">
                          <a:effectLst/>
                        </a:rPr>
                        <a:t>Improved HADS and PANNS scores in schizophrenic population following probiotic supplementation </a:t>
                      </a:r>
                      <a:r>
                        <a:rPr lang="en-CA" sz="2350" u="none" strike="noStrike" spc="0" baseline="30000" dirty="0">
                          <a:effectLst/>
                        </a:rPr>
                        <a:t>[40]</a:t>
                      </a:r>
                      <a:r>
                        <a:rPr lang="en-CA" sz="2350" u="none" strike="noStrike" spc="0" dirty="0">
                          <a:effectLst/>
                        </a:rPr>
                        <a:t>. Elevated choline levels and gut dysbiosis in schizophrenic group</a:t>
                      </a:r>
                      <a:r>
                        <a:rPr lang="en-CA" sz="2350" u="none" strike="noStrike" spc="0" baseline="30000" dirty="0">
                          <a:effectLst/>
                        </a:rPr>
                        <a:t>[41]</a:t>
                      </a:r>
                      <a:r>
                        <a:rPr lang="en-CA" sz="2350" u="none" strike="noStrike" spc="0" dirty="0">
                          <a:effectLst/>
                        </a:rPr>
                        <a:t>.</a:t>
                      </a:r>
                      <a:endParaRPr lang="en-CA" sz="2350" spc="0" dirty="0">
                        <a:effectLst/>
                        <a:latin typeface="+mn-lt"/>
                      </a:endParaRPr>
                    </a:p>
                  </a:txBody>
                  <a:tcPr marL="63500" marR="63500" marT="63500" marB="63500"/>
                </a:tc>
                <a:extLst>
                  <a:ext uri="{0D108BD9-81ED-4DB2-BD59-A6C34878D82A}">
                    <a16:rowId xmlns:a16="http://schemas.microsoft.com/office/drawing/2014/main" val="511532465"/>
                  </a:ext>
                </a:extLst>
              </a:tr>
              <a:tr h="484751">
                <a:tc>
                  <a:txBody>
                    <a:bodyPr/>
                    <a:lstStyle/>
                    <a:p>
                      <a:pPr rtl="0" fontAlgn="t">
                        <a:spcBef>
                          <a:spcPts val="0"/>
                        </a:spcBef>
                        <a:spcAft>
                          <a:spcPts val="0"/>
                        </a:spcAft>
                      </a:pPr>
                      <a:r>
                        <a:rPr lang="en-CA" sz="2350" spc="0" dirty="0">
                          <a:effectLst/>
                        </a:rPr>
                        <a:t>Obsessive Compulsive Disorder (1)</a:t>
                      </a:r>
                      <a:endParaRPr lang="en-CA" sz="2350" b="1" spc="0" dirty="0">
                        <a:effectLst/>
                        <a:latin typeface="+mn-lt"/>
                      </a:endParaRPr>
                    </a:p>
                  </a:txBody>
                  <a:tcPr marL="63500" marR="63500" marT="63500" marB="63500"/>
                </a:tc>
                <a:tc>
                  <a:txBody>
                    <a:bodyPr/>
                    <a:lstStyle/>
                    <a:p>
                      <a:pPr rtl="0" fontAlgn="t">
                        <a:spcBef>
                          <a:spcPts val="0"/>
                        </a:spcBef>
                        <a:spcAft>
                          <a:spcPts val="0"/>
                        </a:spcAft>
                      </a:pPr>
                      <a:r>
                        <a:rPr lang="en-CA" sz="2350" spc="0" dirty="0">
                          <a:effectLst/>
                        </a:rPr>
                        <a:t>BALB/</a:t>
                      </a:r>
                      <a:r>
                        <a:rPr lang="en-CA" sz="2350" spc="0" dirty="0" err="1">
                          <a:effectLst/>
                        </a:rPr>
                        <a:t>cJ</a:t>
                      </a:r>
                      <a:r>
                        <a:rPr lang="en-CA" sz="2350" spc="0" dirty="0">
                          <a:effectLst/>
                        </a:rPr>
                        <a:t> house mice</a:t>
                      </a:r>
                      <a:endParaRPr lang="en-CA" sz="2350" spc="0" dirty="0">
                        <a:effectLst/>
                        <a:latin typeface="+mn-lt"/>
                      </a:endParaRPr>
                    </a:p>
                  </a:txBody>
                  <a:tcPr marL="63500" marR="63500" marT="63500" marB="63500"/>
                </a:tc>
                <a:tc>
                  <a:txBody>
                    <a:bodyPr/>
                    <a:lstStyle/>
                    <a:p>
                      <a:pPr rtl="0" fontAlgn="t">
                        <a:spcBef>
                          <a:spcPts val="0"/>
                        </a:spcBef>
                        <a:spcAft>
                          <a:spcPts val="0"/>
                        </a:spcAft>
                      </a:pPr>
                      <a:r>
                        <a:rPr lang="en-CA" sz="2350" u="none" strike="noStrike" dirty="0">
                          <a:effectLst/>
                        </a:rPr>
                        <a:t>Locomotor behavior, marble burying behavior, inter-male aggression, ultrasonic vocalizations</a:t>
                      </a:r>
                      <a:r>
                        <a:rPr lang="en-CA" sz="2350" u="none" strike="noStrike" spc="0" baseline="30000" dirty="0">
                          <a:effectLst/>
                        </a:rPr>
                        <a:t>[42]</a:t>
                      </a:r>
                      <a:endParaRPr lang="en-CA" sz="2350" dirty="0">
                        <a:effectLst/>
                        <a:latin typeface="+mn-lt"/>
                      </a:endParaRPr>
                    </a:p>
                  </a:txBody>
                  <a:tcPr marL="63500" marR="63500" marT="63500" marB="63500"/>
                </a:tc>
                <a:tc>
                  <a:txBody>
                    <a:bodyPr/>
                    <a:lstStyle/>
                    <a:p>
                      <a:pPr rtl="0" fontAlgn="t">
                        <a:spcBef>
                          <a:spcPts val="0"/>
                        </a:spcBef>
                        <a:spcAft>
                          <a:spcPts val="0"/>
                        </a:spcAft>
                      </a:pPr>
                      <a:r>
                        <a:rPr lang="en-CA" sz="2350" u="none" strike="noStrike" dirty="0">
                          <a:effectLst/>
                        </a:rPr>
                        <a:t>Probiotic supplementation (L. rhamnosus)</a:t>
                      </a:r>
                      <a:r>
                        <a:rPr lang="en-CA" sz="2350" u="none" strike="noStrike" spc="0" baseline="30000" dirty="0">
                          <a:effectLst/>
                        </a:rPr>
                        <a:t> [42]</a:t>
                      </a:r>
                      <a:endParaRPr lang="en-CA" sz="2350" dirty="0">
                        <a:effectLst/>
                        <a:latin typeface="+mn-lt"/>
                      </a:endParaRPr>
                    </a:p>
                  </a:txBody>
                  <a:tcPr marL="63500" marR="63500" marT="63500" marB="63500"/>
                </a:tc>
                <a:tc>
                  <a:txBody>
                    <a:bodyPr/>
                    <a:lstStyle/>
                    <a:p>
                      <a:pPr rtl="0" fontAlgn="t">
                        <a:spcBef>
                          <a:spcPts val="0"/>
                        </a:spcBef>
                        <a:spcAft>
                          <a:spcPts val="0"/>
                        </a:spcAft>
                      </a:pPr>
                      <a:r>
                        <a:rPr lang="en-CA" sz="2350" u="none" strike="noStrike" dirty="0">
                          <a:effectLst/>
                        </a:rPr>
                        <a:t>Attenuated OCD-like behaviors in mice following 2 and 4 weeks of pre-treatment with L. rhamnosus</a:t>
                      </a:r>
                      <a:r>
                        <a:rPr lang="en-CA" sz="2350" u="none" strike="noStrike" spc="0" baseline="30000" dirty="0">
                          <a:effectLst/>
                        </a:rPr>
                        <a:t>[42]</a:t>
                      </a:r>
                      <a:endParaRPr lang="en-CA" sz="2350" dirty="0">
                        <a:effectLst/>
                        <a:latin typeface="+mn-lt"/>
                      </a:endParaRPr>
                    </a:p>
                  </a:txBody>
                  <a:tcPr marL="63500" marR="63500" marT="63500" marB="63500"/>
                </a:tc>
                <a:extLst>
                  <a:ext uri="{0D108BD9-81ED-4DB2-BD59-A6C34878D82A}">
                    <a16:rowId xmlns:a16="http://schemas.microsoft.com/office/drawing/2014/main" val="4182827599"/>
                  </a:ext>
                </a:extLst>
              </a:tr>
            </a:tbl>
          </a:graphicData>
        </a:graphic>
      </p:graphicFrame>
      <p:sp>
        <p:nvSpPr>
          <p:cNvPr id="23" name="TextBox 22">
            <a:extLst>
              <a:ext uri="{FF2B5EF4-FFF2-40B4-BE49-F238E27FC236}">
                <a16:creationId xmlns:a16="http://schemas.microsoft.com/office/drawing/2014/main" id="{EE1EDE7B-6316-4CD9-A74D-9A15CA9A1126}"/>
              </a:ext>
            </a:extLst>
          </p:cNvPr>
          <p:cNvSpPr txBox="1"/>
          <p:nvPr/>
        </p:nvSpPr>
        <p:spPr>
          <a:xfrm>
            <a:off x="16592604" y="34081163"/>
            <a:ext cx="14407598" cy="1015663"/>
          </a:xfrm>
          <a:prstGeom prst="rect">
            <a:avLst/>
          </a:prstGeom>
          <a:noFill/>
        </p:spPr>
        <p:txBody>
          <a:bodyPr wrap="square" rtlCol="0">
            <a:spAutoFit/>
          </a:bodyPr>
          <a:lstStyle/>
          <a:p>
            <a:pPr>
              <a:buNone/>
            </a:pPr>
            <a:r>
              <a:rPr lang="en-GB" sz="2000" b="1" dirty="0">
                <a:latin typeface="Century Gothic" panose="020B0502020202020204" pitchFamily="34" charset="0"/>
              </a:rPr>
              <a:t>Table 2: Significant clinical study results: </a:t>
            </a:r>
            <a:r>
              <a:rPr lang="en-GB" sz="2000" dirty="0">
                <a:latin typeface="Century Gothic" panose="020B0502020202020204" pitchFamily="34" charset="0"/>
              </a:rPr>
              <a:t>Reports containing primary research which demonstrate statistically significant relationships between the gut microbiota and mental illness, categorized by mental illness, outcome measures, the intervention or analysis of each study, and the primary outcomes.</a:t>
            </a:r>
            <a:endParaRPr lang="en-GB" sz="2000" b="1" dirty="0">
              <a:latin typeface="Century Gothic" panose="020B0502020202020204" pitchFamily="34" charset="0"/>
            </a:endParaRPr>
          </a:p>
        </p:txBody>
      </p:sp>
      <p:pic>
        <p:nvPicPr>
          <p:cNvPr id="1026" name="Picture 2" descr="C:\Users\Zaldaqqa\AppData\Local\Microsoft\Windows\Temporary Internet Files\Content.IE5\JZ29JUY8\CHEO_ID_W.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7923" y="431562"/>
            <a:ext cx="4572009" cy="152400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s://lh3.googleusercontent.com/T0MNG9r-Y4Iu8mP27KXiEhV-iEXzqkAV4v9AwTCqK5kL78MzU3I0AqLhJQz_k8lxpJiG6yQ54pgi-7ZyhcRGmKNhVU3dK-r1DkR0W7d5Qy_DegniYDSVQ-5bIf0x6uWOi9UBVsXS">
            <a:extLst>
              <a:ext uri="{FF2B5EF4-FFF2-40B4-BE49-F238E27FC236}">
                <a16:creationId xmlns:a16="http://schemas.microsoft.com/office/drawing/2014/main" id="{591167DE-A39F-1144-AFEA-9265C54B23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9084" y="20628743"/>
            <a:ext cx="14498498" cy="14196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2227644"/>
      </p:ext>
    </p:extLst>
  </p:cSld>
  <p:clrMapOvr>
    <a:masterClrMapping/>
  </p:clrMapOvr>
</p:sld>
</file>

<file path=ppt/theme/theme1.xml><?xml version="1.0" encoding="utf-8"?>
<a:theme xmlns:a="http://schemas.openxmlformats.org/drawingml/2006/main" name="Medical poster with graphics">
  <a:themeElements>
    <a:clrScheme name="medical poster with graphics_post design_082605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medical poster with graphics_post design_082605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CA" altLang="en-US" sz="99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CA" altLang="en-US" sz="99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dical poster with graphics_post design_082605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dical poster with graphics_post design_082605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dical poster with graphics_post design_082605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dical poster with graphics_post design_082605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dical poster with graphics_post design_082605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dical poster with graphics_post design_082605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dical poster with graphics_post design_082605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dical poster with graphics_post design_082605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dical poster with graphics_post design_082605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dical poster with graphics_post design_082605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dical poster with graphics_post design_082605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dical poster with graphics_post design_082605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7630</TotalTime>
  <Words>1670</Words>
  <Application>Microsoft Macintosh PowerPoint</Application>
  <PresentationFormat>Custom</PresentationFormat>
  <Paragraphs>205</Paragraphs>
  <Slides>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vt:i4>
      </vt:variant>
    </vt:vector>
  </HeadingPairs>
  <TitlesOfParts>
    <vt:vector size="8" baseType="lpstr">
      <vt:lpstr>Arial</vt:lpstr>
      <vt:lpstr>Calibri</vt:lpstr>
      <vt:lpstr>Calibri Light</vt:lpstr>
      <vt:lpstr>Century Gothic</vt:lpstr>
      <vt:lpstr>Times New Roman</vt:lpstr>
      <vt:lpstr>Medical poster with graphics</vt:lpstr>
      <vt:lpstr>Office Theme</vt:lpstr>
      <vt:lpstr>ROLE OF THE GUT-BRAIN AXIS IN MENTAL ILLNESS</vt:lpstr>
    </vt:vector>
  </TitlesOfParts>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COMPLETION OF NUTRITION STATUS ASSESSMENT OF EMERGENCY SURGICAL PATIENTS IN MEDICAL NOTES</dc:title>
  <dc:creator>Natalie</dc:creator>
  <cp:lastModifiedBy>Zizo Aldaqqaq</cp:lastModifiedBy>
  <cp:revision>198</cp:revision>
  <cp:lastPrinted>2004-07-01T22:30:03Z</cp:lastPrinted>
  <dcterms:created xsi:type="dcterms:W3CDTF">2015-11-26T07:10:35Z</dcterms:created>
  <dcterms:modified xsi:type="dcterms:W3CDTF">2020-01-25T22:13:40Z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TC100214271033</vt:lpwstr>
  </property>
</Properties>
</file>