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4" r:id="rId17"/>
    <p:sldId id="285" r:id="rId18"/>
    <p:sldId id="286" r:id="rId19"/>
    <p:sldId id="273" r:id="rId20"/>
    <p:sldId id="275" r:id="rId21"/>
    <p:sldId id="276" r:id="rId22"/>
    <p:sldId id="277" r:id="rId23"/>
    <p:sldId id="287" r:id="rId24"/>
    <p:sldId id="278" r:id="rId25"/>
    <p:sldId id="279" r:id="rId26"/>
    <p:sldId id="280" r:id="rId27"/>
    <p:sldId id="281" r:id="rId28"/>
    <p:sldId id="283" r:id="rId29"/>
    <p:sldId id="282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325"/>
    <a:srgbClr val="7BB20B"/>
    <a:srgbClr val="E87A20"/>
    <a:srgbClr val="004C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5371" autoAdjust="0"/>
  </p:normalViewPr>
  <p:slideViewPr>
    <p:cSldViewPr>
      <p:cViewPr>
        <p:scale>
          <a:sx n="78" d="100"/>
          <a:sy n="78" d="100"/>
        </p:scale>
        <p:origin x="-2574" y="-9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CC840-DE91-4C5A-8813-FF1CC43767AC}" type="datetimeFigureOut">
              <a:rPr lang="fr-CA" smtClean="0"/>
              <a:t>2015-07-15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AB9F9-6E52-4532-A1BE-8203A4C75855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3532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190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591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985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712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78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431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457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338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589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903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148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80056-A3B4-400F-A1D5-F6AC818DFB44}" type="datetimeFigureOut">
              <a:rPr lang="en-CA" smtClean="0"/>
              <a:t>15/07/2015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5C2C-E22D-46FD-85F0-5616C9BE26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890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1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umbria-final1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13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umbria-final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8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8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028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96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3" descr="C:\Users\kfournie\AppData\Local\Microsoft\Windows\Temporary Internet Files\Content.Outlook\TUYADOLP\northumbria-19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434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7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38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2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8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2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907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56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47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550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587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58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2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07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2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18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umbria-final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6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rthumbria-final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kfournie\AppData\Local\Microsoft\Windows\Temporary Internet Files\Content.Outlook\TUYADOLP\northumbria-9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7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0</Words>
  <Application>Microsoft Office PowerPoint</Application>
  <PresentationFormat>On-screen Show (16:9)</PresentationFormat>
  <Paragraphs>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Ottawa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Henri</dc:creator>
  <cp:lastModifiedBy>COE Support</cp:lastModifiedBy>
  <cp:revision>59</cp:revision>
  <dcterms:created xsi:type="dcterms:W3CDTF">2013-03-21T14:24:19Z</dcterms:created>
  <dcterms:modified xsi:type="dcterms:W3CDTF">2015-07-15T19:42:37Z</dcterms:modified>
</cp:coreProperties>
</file>