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4"/>
  </p:sldMasterIdLst>
  <p:notesMasterIdLst>
    <p:notesMasterId r:id="rId80"/>
  </p:notesMasterIdLst>
  <p:sldIdLst>
    <p:sldId id="256" r:id="rId5"/>
    <p:sldId id="257" r:id="rId6"/>
    <p:sldId id="258" r:id="rId7"/>
    <p:sldId id="259" r:id="rId8"/>
    <p:sldId id="260" r:id="rId9"/>
    <p:sldId id="261" r:id="rId10"/>
    <p:sldId id="333" r:id="rId11"/>
    <p:sldId id="317" r:id="rId12"/>
    <p:sldId id="265" r:id="rId13"/>
    <p:sldId id="318" r:id="rId14"/>
    <p:sldId id="267" r:id="rId15"/>
    <p:sldId id="319" r:id="rId16"/>
    <p:sldId id="269" r:id="rId17"/>
    <p:sldId id="320" r:id="rId18"/>
    <p:sldId id="271" r:id="rId19"/>
    <p:sldId id="321" r:id="rId20"/>
    <p:sldId id="273" r:id="rId21"/>
    <p:sldId id="322" r:id="rId22"/>
    <p:sldId id="275" r:id="rId23"/>
    <p:sldId id="323" r:id="rId24"/>
    <p:sldId id="277" r:id="rId25"/>
    <p:sldId id="332" r:id="rId26"/>
    <p:sldId id="278" r:id="rId27"/>
    <p:sldId id="279" r:id="rId28"/>
    <p:sldId id="263" r:id="rId29"/>
    <p:sldId id="280" r:id="rId30"/>
    <p:sldId id="281" r:id="rId31"/>
    <p:sldId id="282" r:id="rId32"/>
    <p:sldId id="283" r:id="rId33"/>
    <p:sldId id="284" r:id="rId34"/>
    <p:sldId id="285" r:id="rId35"/>
    <p:sldId id="327" r:id="rId36"/>
    <p:sldId id="330" r:id="rId37"/>
    <p:sldId id="337" r:id="rId38"/>
    <p:sldId id="329" r:id="rId39"/>
    <p:sldId id="328" r:id="rId40"/>
    <p:sldId id="326" r:id="rId41"/>
    <p:sldId id="286" r:id="rId42"/>
    <p:sldId id="287" r:id="rId43"/>
    <p:sldId id="288" r:id="rId44"/>
    <p:sldId id="290" r:id="rId45"/>
    <p:sldId id="324" r:id="rId46"/>
    <p:sldId id="291" r:id="rId47"/>
    <p:sldId id="292" r:id="rId48"/>
    <p:sldId id="293" r:id="rId49"/>
    <p:sldId id="294" r:id="rId50"/>
    <p:sldId id="295" r:id="rId51"/>
    <p:sldId id="297" r:id="rId52"/>
    <p:sldId id="325" r:id="rId53"/>
    <p:sldId id="298" r:id="rId54"/>
    <p:sldId id="299" r:id="rId55"/>
    <p:sldId id="300" r:id="rId56"/>
    <p:sldId id="301" r:id="rId57"/>
    <p:sldId id="335" r:id="rId58"/>
    <p:sldId id="305" r:id="rId59"/>
    <p:sldId id="306" r:id="rId60"/>
    <p:sldId id="307" r:id="rId61"/>
    <p:sldId id="308" r:id="rId62"/>
    <p:sldId id="309" r:id="rId63"/>
    <p:sldId id="311" r:id="rId64"/>
    <p:sldId id="310" r:id="rId65"/>
    <p:sldId id="312" r:id="rId66"/>
    <p:sldId id="314" r:id="rId67"/>
    <p:sldId id="336" r:id="rId68"/>
    <p:sldId id="338" r:id="rId69"/>
    <p:sldId id="339" r:id="rId70"/>
    <p:sldId id="340" r:id="rId71"/>
    <p:sldId id="342" r:id="rId72"/>
    <p:sldId id="343" r:id="rId73"/>
    <p:sldId id="315" r:id="rId74"/>
    <p:sldId id="316" r:id="rId75"/>
    <p:sldId id="344" r:id="rId76"/>
    <p:sldId id="345" r:id="rId77"/>
    <p:sldId id="346" r:id="rId78"/>
    <p:sldId id="347" r:id="rId79"/>
  </p:sldIdLst>
  <p:sldSz cx="12192000" cy="6858000"/>
  <p:notesSz cx="6797675" cy="9874250"/>
  <p:embeddedFontLst>
    <p:embeddedFont>
      <p:font typeface="Arial Black" panose="020B0A04020102020204" pitchFamily="34" charset="0"/>
      <p:regular r:id="rId81"/>
      <p:bold r:id="rId82"/>
    </p:embeddedFont>
    <p:embeddedFont>
      <p:font typeface="Franklin Gothic Book" panose="020B0503020102020204" pitchFamily="34" charset="0"/>
      <p:regular r:id="rId83"/>
      <p:italic r:id="rId84"/>
    </p:embeddedFont>
    <p:embeddedFont>
      <p:font typeface="Franklin Gothic Demi" panose="020B0703020102020204" pitchFamily="34" charset="0"/>
      <p:regular r:id="rId85"/>
      <p:italic r:id="rId86"/>
    </p:embeddedFont>
    <p:embeddedFont>
      <p:font typeface="Franklin Gothic Medium" panose="020B0603020102020204" pitchFamily="34" charset="0"/>
      <p:regular r:id="rId87"/>
      <p:italic r:id="rId88"/>
    </p:embeddedFont>
    <p:embeddedFont>
      <p:font typeface="Impact" panose="020B0806030902050204" pitchFamily="34" charset="0"/>
      <p:regular r:id="rId89"/>
    </p:embeddedFont>
    <p:embeddedFont>
      <p:font typeface="Open Sans" pitchFamily="2" charset="0"/>
      <p:regular r:id="rId90"/>
      <p:bold r:id="rId91"/>
      <p:italic r:id="rId92"/>
      <p:boldItalic r:id="rId93"/>
    </p:embeddedFont>
    <p:embeddedFont>
      <p:font typeface="Slabo 27px" panose="020B0604020202020204" charset="0"/>
      <p:regular r:id="rId9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B57844-DE12-CF44-1E96-60E39C4B52C7}" name="Guest User" initials="GU" userId="S::urn:spo:tenantanon#d41fdab1-7e15-4cfd-b5fa-7200e54deb6b::" providerId="AD"/>
  <p188:author id="{539E2873-5CE6-714E-15CF-49DDAED3658A}" name="Mélanie Brunet" initials="MB" userId="S::mbrunet3@uottawa.ca::bbaeaea3-b6f0-4041-b971-eb820e1a1ecc" providerId="AD"/>
  <p188:author id="{6F762AB0-7477-CA1F-022D-E3F17CEF70FA}" name="ldivalentino" initials="ld" userId="S::ldivalentino_umass.edu#ext#@uottawa.onmicrosoft.com::acac40dd-4250-4671-b53f-23b243bbe6bf" providerId="AD"/>
  <p188:author id="{7E4603E6-3CCB-25EC-60DC-FD5C0F49EF08}" name="Thomas Rouleau" initials="TR" userId="S::trouleau@uottawa.ca::2b7e28ee-c956-4aac-8a36-f59556e5aaf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7132"/>
    <a:srgbClr val="0098C3"/>
    <a:srgbClr val="009A46"/>
    <a:srgbClr val="FF6C00"/>
    <a:srgbClr val="9966FF"/>
    <a:srgbClr val="0000FF"/>
    <a:srgbClr val="F0F0F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3762E8-83C2-4045-BB1A-4767D059024E}" v="386" dt="2026-04-16T21:26:36.964"/>
  </p1510:revLst>
</p1510:revInfo>
</file>

<file path=ppt/tableStyles.xml><?xml version="1.0" encoding="utf-8"?>
<a:tblStyleLst xmlns:a="http://schemas.openxmlformats.org/drawingml/2006/main" def="{995B44EC-156E-4CDE-9394-5213D401A0F7}">
  <a:tblStyle styleId="{995B44EC-156E-4CDE-9394-5213D401A0F7}"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EF4E7"/>
          </a:solidFill>
        </a:fill>
      </a:tcStyle>
    </a:wholeTbl>
    <a:band1H>
      <a:tcTxStyle b="off" i="off"/>
      <a:tcStyle>
        <a:tcBdr/>
        <a:fill>
          <a:solidFill>
            <a:srgbClr val="FDE8CB"/>
          </a:solidFill>
        </a:fill>
      </a:tcStyle>
    </a:band1H>
    <a:band2H>
      <a:tcTxStyle b="off" i="off"/>
      <a:tcStyle>
        <a:tcBdr/>
      </a:tcStyle>
    </a:band2H>
    <a:band1V>
      <a:tcTxStyle b="off" i="off"/>
      <a:tcStyle>
        <a:tcBdr/>
        <a:fill>
          <a:solidFill>
            <a:srgbClr val="FDE8CB"/>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920" autoAdjust="0"/>
  </p:normalViewPr>
  <p:slideViewPr>
    <p:cSldViewPr snapToGrid="0">
      <p:cViewPr varScale="1">
        <p:scale>
          <a:sx n="59" d="100"/>
          <a:sy n="59" d="100"/>
        </p:scale>
        <p:origin x="940" y="26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font" Target="fonts/font4.fntdata"/><Relationship Id="rId89" Type="http://schemas.openxmlformats.org/officeDocument/2006/relationships/font" Target="fonts/font9.fntdata"/><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font" Target="fonts/font10.fntdata"/><Relationship Id="rId95" Type="http://schemas.openxmlformats.org/officeDocument/2006/relationships/presProps" Target="pres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notesMaster" Target="notesMasters/notesMaster1.xml"/><Relationship Id="rId85" Type="http://schemas.openxmlformats.org/officeDocument/2006/relationships/font" Target="fonts/font5.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font" Target="fonts/font3.fntdata"/><Relationship Id="rId88" Type="http://schemas.openxmlformats.org/officeDocument/2006/relationships/font" Target="fonts/font8.fntdata"/><Relationship Id="rId91" Type="http://schemas.openxmlformats.org/officeDocument/2006/relationships/font" Target="fonts/font11.fntdata"/><Relationship Id="rId9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font" Target="fonts/font1.fntdata"/><Relationship Id="rId86" Type="http://schemas.openxmlformats.org/officeDocument/2006/relationships/font" Target="fonts/font6.fntdata"/><Relationship Id="rId94" Type="http://schemas.openxmlformats.org/officeDocument/2006/relationships/font" Target="fonts/font14.fntdata"/><Relationship Id="rId9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font" Target="fonts/font12.fntdata"/><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font" Target="fonts/font7.fntdata"/><Relationship Id="rId61" Type="http://schemas.openxmlformats.org/officeDocument/2006/relationships/slide" Target="slides/slide57.xml"/><Relationship Id="rId82" Type="http://schemas.openxmlformats.org/officeDocument/2006/relationships/font" Target="fonts/font2.fntdata"/><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font" Target="fonts/font13.fntdata"/><Relationship Id="rId9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5659" cy="49371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3713"/>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6" name="Google Shape;6;n"/>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378824"/>
            <a:ext cx="2945659" cy="493713"/>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1: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104" name="Google Shape;104;p1: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p:txBody>
      </p:sp>
      <p:sp>
        <p:nvSpPr>
          <p:cNvPr id="105" name="Google Shape;105;p1: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a:extLst>
            <a:ext uri="{FF2B5EF4-FFF2-40B4-BE49-F238E27FC236}">
              <a16:creationId xmlns:a16="http://schemas.microsoft.com/office/drawing/2014/main" id="{D040BD6A-C4B4-DF72-76B5-7E041836D6CF}"/>
            </a:ext>
          </a:extLst>
        </p:cNvPr>
        <p:cNvGrpSpPr/>
        <p:nvPr/>
      </p:nvGrpSpPr>
      <p:grpSpPr>
        <a:xfrm>
          <a:off x="0" y="0"/>
          <a:ext cx="0" cy="0"/>
          <a:chOff x="0" y="0"/>
          <a:chExt cx="0" cy="0"/>
        </a:xfrm>
      </p:grpSpPr>
      <p:sp>
        <p:nvSpPr>
          <p:cNvPr id="190" name="Google Shape;190;g472f271ac7_0_14:notes">
            <a:extLst>
              <a:ext uri="{FF2B5EF4-FFF2-40B4-BE49-F238E27FC236}">
                <a16:creationId xmlns:a16="http://schemas.microsoft.com/office/drawing/2014/main" id="{205BCC6E-5FBB-60C6-5DDE-D9AFA687FE0E}"/>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91" name="Google Shape;191;g472f271ac7_0_14:notes">
            <a:extLst>
              <a:ext uri="{FF2B5EF4-FFF2-40B4-BE49-F238E27FC236}">
                <a16:creationId xmlns:a16="http://schemas.microsoft.com/office/drawing/2014/main" id="{55912A08-1E01-F3F7-3C4C-1371A2865D4A}"/>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13757368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472f271ac7_0_26: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05" name="Google Shape;205;g472f271ac7_0_26: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a:extLst>
            <a:ext uri="{FF2B5EF4-FFF2-40B4-BE49-F238E27FC236}">
              <a16:creationId xmlns:a16="http://schemas.microsoft.com/office/drawing/2014/main" id="{4DF6116B-6BE9-4EAB-C6CB-8478483685E2}"/>
            </a:ext>
          </a:extLst>
        </p:cNvPr>
        <p:cNvGrpSpPr/>
        <p:nvPr/>
      </p:nvGrpSpPr>
      <p:grpSpPr>
        <a:xfrm>
          <a:off x="0" y="0"/>
          <a:ext cx="0" cy="0"/>
          <a:chOff x="0" y="0"/>
          <a:chExt cx="0" cy="0"/>
        </a:xfrm>
      </p:grpSpPr>
      <p:sp>
        <p:nvSpPr>
          <p:cNvPr id="204" name="Google Shape;204;g472f271ac7_0_26:notes">
            <a:extLst>
              <a:ext uri="{FF2B5EF4-FFF2-40B4-BE49-F238E27FC236}">
                <a16:creationId xmlns:a16="http://schemas.microsoft.com/office/drawing/2014/main" id="{0C887B64-E6EF-3C79-88BA-3F0D8EE9019A}"/>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05" name="Google Shape;205;g472f271ac7_0_26:notes">
            <a:extLst>
              <a:ext uri="{FF2B5EF4-FFF2-40B4-BE49-F238E27FC236}">
                <a16:creationId xmlns:a16="http://schemas.microsoft.com/office/drawing/2014/main" id="{8BD4DDAD-24C3-402F-7BD4-BB02FDB50C28}"/>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2646330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472f271ac7_0_32: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p:txBody>
      </p:sp>
      <p:sp>
        <p:nvSpPr>
          <p:cNvPr id="219" name="Google Shape;219;g472f271ac7_0_32: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a:extLst>
            <a:ext uri="{FF2B5EF4-FFF2-40B4-BE49-F238E27FC236}">
              <a16:creationId xmlns:a16="http://schemas.microsoft.com/office/drawing/2014/main" id="{FB5F11C8-E990-3276-01A6-AFDACE7AFBF2}"/>
            </a:ext>
          </a:extLst>
        </p:cNvPr>
        <p:cNvGrpSpPr/>
        <p:nvPr/>
      </p:nvGrpSpPr>
      <p:grpSpPr>
        <a:xfrm>
          <a:off x="0" y="0"/>
          <a:ext cx="0" cy="0"/>
          <a:chOff x="0" y="0"/>
          <a:chExt cx="0" cy="0"/>
        </a:xfrm>
      </p:grpSpPr>
      <p:sp>
        <p:nvSpPr>
          <p:cNvPr id="218" name="Google Shape;218;g472f271ac7_0_32:notes">
            <a:extLst>
              <a:ext uri="{FF2B5EF4-FFF2-40B4-BE49-F238E27FC236}">
                <a16:creationId xmlns:a16="http://schemas.microsoft.com/office/drawing/2014/main" id="{24F13ADC-1B09-B029-B54C-002D9EACE2E5}"/>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dirty="0"/>
              <a:t>You may also wish to mention Crown Copyright</a:t>
            </a:r>
            <a:endParaRPr sz="1200" b="0" i="0" u="none" strike="noStrike" cap="none" dirty="0">
              <a:solidFill>
                <a:schemeClr val="dk1"/>
              </a:solidFill>
              <a:latin typeface="Calibri"/>
              <a:ea typeface="Calibri"/>
              <a:cs typeface="Calibri"/>
              <a:sym typeface="Calibri"/>
            </a:endParaRPr>
          </a:p>
        </p:txBody>
      </p:sp>
      <p:sp>
        <p:nvSpPr>
          <p:cNvPr id="219" name="Google Shape;219;g472f271ac7_0_32:notes">
            <a:extLst>
              <a:ext uri="{FF2B5EF4-FFF2-40B4-BE49-F238E27FC236}">
                <a16:creationId xmlns:a16="http://schemas.microsoft.com/office/drawing/2014/main" id="{CE17D5CC-E9D6-D24A-0891-43CA520885FB}"/>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643360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472f271ac7_0_38: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33" name="Google Shape;233;g472f271ac7_0_38: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a:extLst>
            <a:ext uri="{FF2B5EF4-FFF2-40B4-BE49-F238E27FC236}">
              <a16:creationId xmlns:a16="http://schemas.microsoft.com/office/drawing/2014/main" id="{4B520217-943D-FD5D-E91F-B2B62FF85024}"/>
            </a:ext>
          </a:extLst>
        </p:cNvPr>
        <p:cNvGrpSpPr/>
        <p:nvPr/>
      </p:nvGrpSpPr>
      <p:grpSpPr>
        <a:xfrm>
          <a:off x="0" y="0"/>
          <a:ext cx="0" cy="0"/>
          <a:chOff x="0" y="0"/>
          <a:chExt cx="0" cy="0"/>
        </a:xfrm>
      </p:grpSpPr>
      <p:sp>
        <p:nvSpPr>
          <p:cNvPr id="232" name="Google Shape;232;g472f271ac7_0_38:notes">
            <a:extLst>
              <a:ext uri="{FF2B5EF4-FFF2-40B4-BE49-F238E27FC236}">
                <a16:creationId xmlns:a16="http://schemas.microsoft.com/office/drawing/2014/main" id="{0594159B-908A-C571-7CD4-1A75DBDC7AF2}"/>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33" name="Google Shape;233;g472f271ac7_0_38:notes">
            <a:extLst>
              <a:ext uri="{FF2B5EF4-FFF2-40B4-BE49-F238E27FC236}">
                <a16:creationId xmlns:a16="http://schemas.microsoft.com/office/drawing/2014/main" id="{E9EAEB12-B57C-038E-8737-D633703A881A}"/>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36967600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472f271ac7_0_44: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248" name="Google Shape;248;g472f271ac7_0_44:notes"/>
          <p:cNvSpPr txBox="1">
            <a:spLocks noGrp="1"/>
          </p:cNvSpPr>
          <p:nvPr>
            <p:ph type="body" idx="1"/>
          </p:nvPr>
        </p:nvSpPr>
        <p:spPr>
          <a:xfrm>
            <a:off x="679768" y="4690269"/>
            <a:ext cx="5438100" cy="444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49" name="Google Shape;249;g472f271ac7_0_44:notes"/>
          <p:cNvSpPr txBox="1">
            <a:spLocks noGrp="1"/>
          </p:cNvSpPr>
          <p:nvPr>
            <p:ph type="sldNum" idx="12"/>
          </p:nvPr>
        </p:nvSpPr>
        <p:spPr>
          <a:xfrm>
            <a:off x="3850443" y="9378824"/>
            <a:ext cx="2945700" cy="4938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a:extLst>
            <a:ext uri="{FF2B5EF4-FFF2-40B4-BE49-F238E27FC236}">
              <a16:creationId xmlns:a16="http://schemas.microsoft.com/office/drawing/2014/main" id="{E3B17971-48E0-AF24-E709-0B18F4483A6A}"/>
            </a:ext>
          </a:extLst>
        </p:cNvPr>
        <p:cNvGrpSpPr/>
        <p:nvPr/>
      </p:nvGrpSpPr>
      <p:grpSpPr>
        <a:xfrm>
          <a:off x="0" y="0"/>
          <a:ext cx="0" cy="0"/>
          <a:chOff x="0" y="0"/>
          <a:chExt cx="0" cy="0"/>
        </a:xfrm>
      </p:grpSpPr>
      <p:sp>
        <p:nvSpPr>
          <p:cNvPr id="247" name="Google Shape;247;g472f271ac7_0_44:notes">
            <a:extLst>
              <a:ext uri="{FF2B5EF4-FFF2-40B4-BE49-F238E27FC236}">
                <a16:creationId xmlns:a16="http://schemas.microsoft.com/office/drawing/2014/main" id="{C7F3BC91-3147-2933-4E40-832C5E953261}"/>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248" name="Google Shape;248;g472f271ac7_0_44:notes">
            <a:extLst>
              <a:ext uri="{FF2B5EF4-FFF2-40B4-BE49-F238E27FC236}">
                <a16:creationId xmlns:a16="http://schemas.microsoft.com/office/drawing/2014/main" id="{7B521021-81E8-306F-0233-1CA5DB6A34A6}"/>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49" name="Google Shape;249;g472f271ac7_0_44:notes">
            <a:extLst>
              <a:ext uri="{FF2B5EF4-FFF2-40B4-BE49-F238E27FC236}">
                <a16:creationId xmlns:a16="http://schemas.microsoft.com/office/drawing/2014/main" id="{AD325DF0-D4CC-078C-F54B-C4A02A2428DE}"/>
              </a:ext>
            </a:extLst>
          </p:cNvPr>
          <p:cNvSpPr txBox="1">
            <a:spLocks noGrp="1"/>
          </p:cNvSpPr>
          <p:nvPr>
            <p:ph type="sldNum" idx="12"/>
          </p:nvPr>
        </p:nvSpPr>
        <p:spPr>
          <a:xfrm>
            <a:off x="3850443" y="9378824"/>
            <a:ext cx="2945700" cy="4938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040958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2: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63" name="Google Shape;263;p12: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2: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
        <p:nvSpPr>
          <p:cNvPr id="122" name="Google Shape;122;p2: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txBody>
          <a:bodyPr/>
          <a:lstStyle/>
          <a:p>
            <a:endParaRPr lang="en-CA"/>
          </a:p>
        </p:txBody>
      </p:sp>
      <p:sp>
        <p:nvSpPr>
          <p:cNvPr id="123" name="Google Shape;123;p2: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1" i="0" u="none" strike="noStrike" cap="none" dirty="0">
                <a:solidFill>
                  <a:schemeClr val="dk1"/>
                </a:solidFill>
                <a:latin typeface="Calibri"/>
                <a:ea typeface="Calibri"/>
                <a:cs typeface="Calibri"/>
                <a:sym typeface="Calibri"/>
              </a:rPr>
              <a:t>[This is guidance for host(s) – hide this slide before playing.]</a:t>
            </a:r>
            <a:endParaRPr sz="1200" b="1"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lang="en-CA" dirty="0"/>
          </a:p>
          <a:p>
            <a:pPr marL="0" marR="0" lvl="0" indent="0" algn="l" rtl="0">
              <a:lnSpc>
                <a:spcPct val="100000"/>
              </a:lnSpc>
              <a:spcBef>
                <a:spcPts val="0"/>
              </a:spcBef>
              <a:spcAft>
                <a:spcPts val="0"/>
              </a:spcAft>
              <a:buClr>
                <a:srgbClr val="000000"/>
              </a:buClr>
              <a:buSzPts val="1400"/>
              <a:buFont typeface="Arial"/>
              <a:buNone/>
            </a:pPr>
            <a:r>
              <a:rPr lang="en-CA" dirty="0"/>
              <a:t>The </a:t>
            </a:r>
            <a:r>
              <a:rPr lang="en-US" dirty="0"/>
              <a:t>game is currently designed to be played by participants with, at minimum, basic copyright knowledge, though of course it can be adapted for other audiences.</a:t>
            </a:r>
            <a:endParaRPr dirty="0"/>
          </a:p>
          <a:p>
            <a:pPr marL="0" marR="0" lvl="0" indent="0" algn="l" rtl="0">
              <a:lnSpc>
                <a:spcPct val="100000"/>
              </a:lnSpc>
              <a:spcBef>
                <a:spcPts val="0"/>
              </a:spcBef>
              <a:spcAft>
                <a:spcPts val="0"/>
              </a:spcAft>
              <a:buClr>
                <a:srgbClr val="000000"/>
              </a:buClr>
              <a:buSzPts val="1400"/>
              <a:buFont typeface="Arial"/>
              <a:buNone/>
            </a:pPr>
            <a:endParaRPr dirty="0"/>
          </a:p>
          <a:p>
            <a:pPr marL="0" marR="0" lvl="0" indent="0" algn="l" rtl="0">
              <a:lnSpc>
                <a:spcPct val="100000"/>
              </a:lnSpc>
              <a:spcBef>
                <a:spcPts val="0"/>
              </a:spcBef>
              <a:spcAft>
                <a:spcPts val="0"/>
              </a:spcAft>
              <a:buClr>
                <a:srgbClr val="000000"/>
              </a:buClr>
              <a:buSzPts val="1400"/>
              <a:buFont typeface="Arial"/>
              <a:buNone/>
            </a:pPr>
            <a:r>
              <a:rPr lang="en-US" dirty="0"/>
              <a:t>Exceptions cards have been labelled Core (with C in the bottom right corner) or Expanded (with E in the bottom right corner). </a:t>
            </a:r>
            <a:endParaRPr dirty="0"/>
          </a:p>
          <a:p>
            <a:pPr marL="0" marR="0" lvl="0" indent="0" algn="l" rtl="0">
              <a:lnSpc>
                <a:spcPct val="100000"/>
              </a:lnSpc>
              <a:spcBef>
                <a:spcPts val="0"/>
              </a:spcBef>
              <a:spcAft>
                <a:spcPts val="0"/>
              </a:spcAft>
              <a:buClr>
                <a:srgbClr val="000000"/>
              </a:buClr>
              <a:buSzPts val="1400"/>
              <a:buFont typeface="Arial"/>
              <a:buNone/>
            </a:pPr>
            <a:r>
              <a:rPr lang="en-US" dirty="0"/>
              <a:t>For games where participants have a limited knowledge of copyright, use Core exceptions cards only. </a:t>
            </a:r>
            <a:endParaRPr dirty="0"/>
          </a:p>
          <a:p>
            <a:pPr marL="0" marR="0" lvl="0" indent="0" algn="l" rtl="0">
              <a:lnSpc>
                <a:spcPct val="100000"/>
              </a:lnSpc>
              <a:spcBef>
                <a:spcPts val="0"/>
              </a:spcBef>
              <a:spcAft>
                <a:spcPts val="0"/>
              </a:spcAft>
              <a:buClr>
                <a:srgbClr val="000000"/>
              </a:buClr>
              <a:buSzPts val="1400"/>
              <a:buFont typeface="Arial"/>
              <a:buNone/>
            </a:pPr>
            <a:r>
              <a:rPr lang="en-US" dirty="0"/>
              <a:t>For games where participants have more copyright expertise, use both Core and Expanded exceptions cards.</a:t>
            </a:r>
          </a:p>
          <a:p>
            <a:pPr marL="0" marR="0" lvl="0" indent="0" algn="l" rtl="0">
              <a:lnSpc>
                <a:spcPct val="100000"/>
              </a:lnSpc>
              <a:spcBef>
                <a:spcPts val="0"/>
              </a:spcBef>
              <a:spcAft>
                <a:spcPts val="0"/>
              </a:spcAft>
              <a:buClr>
                <a:srgbClr val="000000"/>
              </a:buClr>
              <a:buSzPts val="1400"/>
              <a:buFont typeface="Arial"/>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dirty="0"/>
              <a:t>Before the game, host(s) should already have determined the cards expected for each item/scenario for the six rounds (additional scenarios and answers are suggested in the notes)</a:t>
            </a:r>
          </a:p>
          <a:p>
            <a:pPr marL="0" marR="0" lvl="0" indent="0" algn="l" rtl="0">
              <a:lnSpc>
                <a:spcPct val="100000"/>
              </a:lnSpc>
              <a:spcBef>
                <a:spcPts val="0"/>
              </a:spcBef>
              <a:spcAft>
                <a:spcPts val="0"/>
              </a:spcAft>
              <a:buClr>
                <a:srgbClr val="000000"/>
              </a:buClr>
              <a:buSzPts val="1400"/>
              <a:buFont typeface="Arial"/>
              <a:buNone/>
            </a:pPr>
            <a:endParaRPr dirty="0"/>
          </a:p>
          <a:p>
            <a:pPr marL="0" marR="0" lvl="0" indent="0" algn="l" rtl="0">
              <a:lnSpc>
                <a:spcPct val="100000"/>
              </a:lnSpc>
              <a:spcBef>
                <a:spcPts val="0"/>
              </a:spcBef>
              <a:spcAft>
                <a:spcPts val="0"/>
              </a:spcAft>
              <a:buClr>
                <a:srgbClr val="000000"/>
              </a:buClr>
              <a:buSzPts val="1400"/>
              <a:buFont typeface="Arial"/>
              <a:buNone/>
            </a:pPr>
            <a:r>
              <a:rPr lang="en-US" dirty="0"/>
              <a:t>This game can be played collaboratively (without scoring) or competitively with the suggested scoring rubric below. </a:t>
            </a:r>
            <a:endParaRPr dirty="0"/>
          </a:p>
          <a:p>
            <a:pPr marL="0" marR="0" lvl="0" indent="0" algn="l" rtl="0">
              <a:lnSpc>
                <a:spcPct val="100000"/>
              </a:lnSpc>
              <a:spcBef>
                <a:spcPts val="0"/>
              </a:spcBef>
              <a:spcAft>
                <a:spcPts val="0"/>
              </a:spcAft>
              <a:buClr>
                <a:srgbClr val="000000"/>
              </a:buClr>
              <a:buSzPts val="1400"/>
              <a:buFont typeface="Arial"/>
              <a:buNone/>
            </a:pPr>
            <a:endParaRPr dirty="0"/>
          </a:p>
          <a:p>
            <a:pPr marL="0" marR="0" lvl="0" indent="0" algn="l" rtl="0">
              <a:lnSpc>
                <a:spcPct val="100000"/>
              </a:lnSpc>
              <a:spcBef>
                <a:spcPts val="0"/>
              </a:spcBef>
              <a:spcAft>
                <a:spcPts val="0"/>
              </a:spcAft>
              <a:buClr>
                <a:srgbClr val="000000"/>
              </a:buClr>
              <a:buSzPts val="1400"/>
              <a:buFont typeface="Arial"/>
              <a:buNone/>
            </a:pPr>
            <a:r>
              <a:rPr lang="en-US" dirty="0"/>
              <a:t>Suggested scoring rubric: </a:t>
            </a:r>
            <a:endParaRPr dirty="0"/>
          </a:p>
          <a:p>
            <a:pPr marL="171450" marR="0" lvl="0" indent="-171450" algn="l" rtl="0">
              <a:lnSpc>
                <a:spcPct val="100000"/>
              </a:lnSpc>
              <a:spcBef>
                <a:spcPts val="0"/>
              </a:spcBef>
              <a:spcAft>
                <a:spcPts val="0"/>
              </a:spcAft>
              <a:buClr>
                <a:srgbClr val="000000"/>
              </a:buClr>
              <a:buSzPts val="1400"/>
              <a:buFont typeface="Arial" panose="020B0604020202020204" pitchFamily="34" charset="0"/>
              <a:buChar char="•"/>
            </a:pPr>
            <a:r>
              <a:rPr lang="en-US" dirty="0"/>
              <a:t>Copyright Quiz – warm-up activity – no points attributed</a:t>
            </a:r>
            <a:endParaRPr dirty="0"/>
          </a:p>
          <a:p>
            <a:pPr marL="171450" marR="0" lvl="0" indent="-171450" algn="l" rtl="0">
              <a:lnSpc>
                <a:spcPct val="100000"/>
              </a:lnSpc>
              <a:spcBef>
                <a:spcPts val="0"/>
              </a:spcBef>
              <a:spcAft>
                <a:spcPts val="0"/>
              </a:spcAft>
              <a:buClr>
                <a:srgbClr val="000000"/>
              </a:buClr>
              <a:buSzPts val="1400"/>
              <a:buFont typeface="Arial" panose="020B0604020202020204" pitchFamily="34" charset="0"/>
              <a:buChar char="•"/>
            </a:pPr>
            <a:r>
              <a:rPr lang="en-US" dirty="0"/>
              <a:t>Round 1 – Works – 2 points if participants get all cards expected for their item (deduct portion of points for the cards that are missed) (to facilitate things, can provide number of expected cards on as a hint since it can vary per item)</a:t>
            </a:r>
            <a:endParaRPr dirty="0"/>
          </a:p>
          <a:p>
            <a:pPr marL="171450" marR="0" lvl="0" indent="-171450" algn="l" rtl="0">
              <a:lnSpc>
                <a:spcPct val="100000"/>
              </a:lnSpc>
              <a:spcBef>
                <a:spcPts val="0"/>
              </a:spcBef>
              <a:spcAft>
                <a:spcPts val="0"/>
              </a:spcAft>
              <a:buClr>
                <a:srgbClr val="000000"/>
              </a:buClr>
              <a:buSzPts val="1400"/>
              <a:buFont typeface="Arial" panose="020B0604020202020204" pitchFamily="34" charset="0"/>
              <a:buChar char="•"/>
            </a:pPr>
            <a:r>
              <a:rPr lang="en-US" dirty="0"/>
              <a:t>Round 2 – Duration – 1 point per card</a:t>
            </a:r>
          </a:p>
          <a:p>
            <a:pPr marL="171450" marR="0" lvl="0" indent="-171450" algn="l" rtl="0">
              <a:lnSpc>
                <a:spcPct val="100000"/>
              </a:lnSpc>
              <a:spcBef>
                <a:spcPts val="0"/>
              </a:spcBef>
              <a:spcAft>
                <a:spcPts val="0"/>
              </a:spcAft>
              <a:buClr>
                <a:srgbClr val="000000"/>
              </a:buClr>
              <a:buSzPts val="1400"/>
              <a:buFont typeface="Arial" panose="020B0604020202020204" pitchFamily="34" charset="0"/>
              <a:buChar char="•"/>
            </a:pPr>
            <a:r>
              <a:rPr lang="en-US" dirty="0"/>
              <a:t>Round 3 – Usages – 1 point per card</a:t>
            </a:r>
          </a:p>
          <a:p>
            <a:pPr marL="171450" marR="0" lvl="0" indent="-171450" algn="l" rtl="0">
              <a:lnSpc>
                <a:spcPct val="100000"/>
              </a:lnSpc>
              <a:spcBef>
                <a:spcPts val="0"/>
              </a:spcBef>
              <a:spcAft>
                <a:spcPts val="0"/>
              </a:spcAft>
              <a:buClr>
                <a:srgbClr val="000000"/>
              </a:buClr>
              <a:buSzPts val="1400"/>
              <a:buFont typeface="Arial" panose="020B0604020202020204" pitchFamily="34" charset="0"/>
              <a:buChar char="•"/>
            </a:pPr>
            <a:r>
              <a:rPr lang="en-US" dirty="0"/>
              <a:t>Round 4 – </a:t>
            </a:r>
            <a:r>
              <a:rPr lang="en-US" dirty="0" err="1"/>
              <a:t>Licences</a:t>
            </a:r>
            <a:r>
              <a:rPr lang="en-US" dirty="0"/>
              <a:t> – 1 point per card</a:t>
            </a:r>
          </a:p>
          <a:p>
            <a:pPr marL="171450" marR="0" lvl="0" indent="-171450" algn="l" rtl="0">
              <a:lnSpc>
                <a:spcPct val="100000"/>
              </a:lnSpc>
              <a:spcBef>
                <a:spcPts val="0"/>
              </a:spcBef>
              <a:spcAft>
                <a:spcPts val="0"/>
              </a:spcAft>
              <a:buClr>
                <a:srgbClr val="000000"/>
              </a:buClr>
              <a:buSzPts val="1400"/>
              <a:buFont typeface="Arial" panose="020B0604020202020204" pitchFamily="34" charset="0"/>
              <a:buChar char="•"/>
            </a:pPr>
            <a:r>
              <a:rPr lang="en-US" dirty="0"/>
              <a:t>Round 5 – Exceptions – 1 point per card</a:t>
            </a:r>
          </a:p>
          <a:p>
            <a:pPr marL="171450" marR="0" lvl="0" indent="-171450" algn="l" rtl="0">
              <a:lnSpc>
                <a:spcPct val="100000"/>
              </a:lnSpc>
              <a:spcBef>
                <a:spcPts val="0"/>
              </a:spcBef>
              <a:spcAft>
                <a:spcPts val="0"/>
              </a:spcAft>
              <a:buClr>
                <a:srgbClr val="000000"/>
              </a:buClr>
              <a:buSzPts val="1400"/>
              <a:buFont typeface="Arial" panose="020B0604020202020204" pitchFamily="34" charset="0"/>
              <a:buChar char="•"/>
            </a:pPr>
            <a:r>
              <a:rPr lang="en-US" dirty="0"/>
              <a:t>Round 6 – all cards – 1 point per card</a:t>
            </a:r>
            <a:endParaRPr dirty="0"/>
          </a:p>
          <a:p>
            <a:pPr marL="0" marR="0" lvl="0" indent="0" algn="l" rtl="0">
              <a:lnSpc>
                <a:spcPct val="100000"/>
              </a:lnSpc>
              <a:spcBef>
                <a:spcPts val="0"/>
              </a:spcBef>
              <a:spcAft>
                <a:spcPts val="0"/>
              </a:spcAft>
              <a:buClr>
                <a:srgbClr val="000000"/>
              </a:buClr>
              <a:buSzPts val="1400"/>
              <a:buFont typeface="Arial"/>
              <a:buNone/>
            </a:pPr>
            <a:endParaRPr lang="en-US" dirty="0"/>
          </a:p>
          <a:p>
            <a:pPr marL="0" marR="0" lvl="0" indent="0" algn="l" rtl="0">
              <a:lnSpc>
                <a:spcPct val="100000"/>
              </a:lnSpc>
              <a:spcBef>
                <a:spcPts val="0"/>
              </a:spcBef>
              <a:spcAft>
                <a:spcPts val="0"/>
              </a:spcAft>
              <a:buClr>
                <a:srgbClr val="000000"/>
              </a:buClr>
              <a:buSzPts val="1400"/>
              <a:buFont typeface="Arial"/>
              <a:buNone/>
            </a:pPr>
            <a:r>
              <a:rPr lang="en-US" dirty="0"/>
              <a:t>Bonus points are also possible for all rounds if participants can argue that “extra” card(s) apply</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a:extLst>
            <a:ext uri="{FF2B5EF4-FFF2-40B4-BE49-F238E27FC236}">
              <a16:creationId xmlns:a16="http://schemas.microsoft.com/office/drawing/2014/main" id="{2997489C-5073-14C1-9BE0-EB5112306E33}"/>
            </a:ext>
          </a:extLst>
        </p:cNvPr>
        <p:cNvGrpSpPr/>
        <p:nvPr/>
      </p:nvGrpSpPr>
      <p:grpSpPr>
        <a:xfrm>
          <a:off x="0" y="0"/>
          <a:ext cx="0" cy="0"/>
          <a:chOff x="0" y="0"/>
          <a:chExt cx="0" cy="0"/>
        </a:xfrm>
      </p:grpSpPr>
      <p:sp>
        <p:nvSpPr>
          <p:cNvPr id="262" name="Google Shape;262;p12:notes">
            <a:extLst>
              <a:ext uri="{FF2B5EF4-FFF2-40B4-BE49-F238E27FC236}">
                <a16:creationId xmlns:a16="http://schemas.microsoft.com/office/drawing/2014/main" id="{8D36466F-CB6F-0DF4-204D-04070FE02BCA}"/>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63" name="Google Shape;263;p12:notes">
            <a:extLst>
              <a:ext uri="{FF2B5EF4-FFF2-40B4-BE49-F238E27FC236}">
                <a16:creationId xmlns:a16="http://schemas.microsoft.com/office/drawing/2014/main" id="{00008C50-2F70-1867-684C-507DC4A82CED}"/>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14585306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472f271ac7_0_57: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77" name="Google Shape;277;g472f271ac7_0_57: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a:extLst>
            <a:ext uri="{FF2B5EF4-FFF2-40B4-BE49-F238E27FC236}">
              <a16:creationId xmlns:a16="http://schemas.microsoft.com/office/drawing/2014/main" id="{40C5758D-1678-874D-CB07-503300709C6B}"/>
            </a:ext>
          </a:extLst>
        </p:cNvPr>
        <p:cNvGrpSpPr/>
        <p:nvPr/>
      </p:nvGrpSpPr>
      <p:grpSpPr>
        <a:xfrm>
          <a:off x="0" y="0"/>
          <a:ext cx="0" cy="0"/>
          <a:chOff x="0" y="0"/>
          <a:chExt cx="0" cy="0"/>
        </a:xfrm>
      </p:grpSpPr>
      <p:sp>
        <p:nvSpPr>
          <p:cNvPr id="276" name="Google Shape;276;g472f271ac7_0_57:notes">
            <a:extLst>
              <a:ext uri="{FF2B5EF4-FFF2-40B4-BE49-F238E27FC236}">
                <a16:creationId xmlns:a16="http://schemas.microsoft.com/office/drawing/2014/main" id="{DE9D98F5-B965-3025-5FFC-C350BD368AC9}"/>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77" name="Google Shape;277;g472f271ac7_0_57:notes">
            <a:extLst>
              <a:ext uri="{FF2B5EF4-FFF2-40B4-BE49-F238E27FC236}">
                <a16:creationId xmlns:a16="http://schemas.microsoft.com/office/drawing/2014/main" id="{A4E8E587-A024-1580-A2D0-E0EC238EF91A}"/>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185913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14: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284" name="Google Shape;284;p14: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Note that the rounds played with these slides do not currently use the Risk suit, but the cards are included in the deck and could easily be incorporated in Round 6, time allowing, for more nuanced and true-to-life play, since copyright decisions almost always involve some degree of risk assessment.</a:t>
            </a:r>
            <a:endParaRPr sz="1200" b="0" i="0" u="none" strike="noStrike" cap="none">
              <a:solidFill>
                <a:schemeClr val="dk1"/>
              </a:solidFill>
              <a:latin typeface="Calibri"/>
              <a:ea typeface="Calibri"/>
              <a:cs typeface="Calibri"/>
              <a:sym typeface="Calibri"/>
            </a:endParaRPr>
          </a:p>
        </p:txBody>
      </p:sp>
      <p:sp>
        <p:nvSpPr>
          <p:cNvPr id="285" name="Google Shape;285;p14: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5: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Let teams know that they should lay out the suit they are playing on the table. </a:t>
            </a:r>
            <a:endParaRPr sz="1200" b="0" i="0" u="none" strike="noStrike" cap="none">
              <a:solidFill>
                <a:schemeClr val="dk1"/>
              </a:solidFill>
              <a:latin typeface="Calibri"/>
              <a:ea typeface="Calibri"/>
              <a:cs typeface="Calibri"/>
              <a:sym typeface="Calibri"/>
            </a:endParaRPr>
          </a:p>
        </p:txBody>
      </p:sp>
      <p:sp>
        <p:nvSpPr>
          <p:cNvPr id="295" name="Google Shape;295;p15: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472f271ac7_0_20: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77" name="Google Shape;177;g472f271ac7_0_20: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16: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17" name="Google Shape;317;p16: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17: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323" name="Google Shape;323;p17: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24" name="Google Shape;324;p17: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18: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a:solidFill>
                  <a:schemeClr val="dk1"/>
                </a:solidFill>
                <a:latin typeface="Calibri"/>
                <a:ea typeface="Calibri"/>
                <a:cs typeface="Calibri"/>
                <a:sym typeface="Calibri"/>
              </a:rPr>
              <a:t>Take a moment to review the cards</a:t>
            </a:r>
            <a:endParaRPr sz="1200" b="0" i="0" u="none" strike="noStrike" cap="none">
              <a:solidFill>
                <a:schemeClr val="dk1"/>
              </a:solidFill>
              <a:latin typeface="Calibri"/>
              <a:ea typeface="Calibri"/>
              <a:cs typeface="Calibri"/>
              <a:sym typeface="Calibri"/>
            </a:endParaRPr>
          </a:p>
        </p:txBody>
      </p:sp>
      <p:sp>
        <p:nvSpPr>
          <p:cNvPr id="334" name="Google Shape;334;p18: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9: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351" name="Google Shape;351;p19: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p:txBody>
      </p:sp>
      <p:sp>
        <p:nvSpPr>
          <p:cNvPr id="352" name="Google Shape;352;p19: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3: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36" name="Google Shape;136;p3: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20: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372" name="Google Shape;372;p20: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indent="0"/>
            <a:r>
              <a:rPr lang="en-US" sz="1200" b="0" i="0" u="none" strike="noStrike" cap="none" dirty="0">
                <a:solidFill>
                  <a:schemeClr val="dk1"/>
                </a:solidFill>
                <a:latin typeface="Calibri"/>
                <a:ea typeface="Calibri"/>
                <a:cs typeface="Calibri"/>
                <a:sym typeface="Calibri"/>
              </a:rPr>
              <a:t>Objects can include DVDs, musical birthday cards, books (in and out of copyright), </a:t>
            </a:r>
            <a:r>
              <a:rPr lang="en-US" dirty="0"/>
              <a:t>photographs, CDs</a:t>
            </a:r>
            <a:r>
              <a:rPr lang="en-US" sz="1200" b="0" i="0" u="none" strike="noStrike" cap="none" dirty="0">
                <a:solidFill>
                  <a:schemeClr val="dk1"/>
                </a:solidFill>
                <a:latin typeface="Calibri"/>
                <a:ea typeface="Calibri"/>
                <a:cs typeface="Calibri"/>
                <a:sym typeface="Calibri"/>
              </a:rPr>
              <a:t>, software, video game, etc.</a:t>
            </a:r>
            <a:endParaRPr sz="1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US" sz="1200" b="0" i="0" u="none" strike="noStrike" cap="none" dirty="0">
                <a:solidFill>
                  <a:schemeClr val="dk1"/>
                </a:solidFill>
                <a:latin typeface="Calibri"/>
                <a:ea typeface="Calibri"/>
                <a:cs typeface="Calibri"/>
                <a:sym typeface="Calibri"/>
              </a:rPr>
              <a:t>Each team is given a different item. Let participants </a:t>
            </a:r>
            <a:r>
              <a:rPr lang="en-US" dirty="0"/>
              <a:t>know that the objects are only for this round. </a:t>
            </a:r>
            <a:endParaRPr dirty="0"/>
          </a:p>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p:txBody>
      </p:sp>
      <p:sp>
        <p:nvSpPr>
          <p:cNvPr id="373" name="Google Shape;373;p20: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21: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83" name="Google Shape;383;p21: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a:extLst>
            <a:ext uri="{FF2B5EF4-FFF2-40B4-BE49-F238E27FC236}">
              <a16:creationId xmlns:a16="http://schemas.microsoft.com/office/drawing/2014/main" id="{9737ED38-3103-6AF8-097F-EBE56E549DD4}"/>
            </a:ext>
          </a:extLst>
        </p:cNvPr>
        <p:cNvGrpSpPr/>
        <p:nvPr/>
      </p:nvGrpSpPr>
      <p:grpSpPr>
        <a:xfrm>
          <a:off x="0" y="0"/>
          <a:ext cx="0" cy="0"/>
          <a:chOff x="0" y="0"/>
          <a:chExt cx="0" cy="0"/>
        </a:xfrm>
      </p:grpSpPr>
      <p:sp>
        <p:nvSpPr>
          <p:cNvPr id="371" name="Google Shape;371;p20:notes">
            <a:extLst>
              <a:ext uri="{FF2B5EF4-FFF2-40B4-BE49-F238E27FC236}">
                <a16:creationId xmlns:a16="http://schemas.microsoft.com/office/drawing/2014/main" id="{48E4733A-F566-D531-1B6E-1E55D34800A1}"/>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372" name="Google Shape;372;p20:notes">
            <a:extLst>
              <a:ext uri="{FF2B5EF4-FFF2-40B4-BE49-F238E27FC236}">
                <a16:creationId xmlns:a16="http://schemas.microsoft.com/office/drawing/2014/main" id="{6FB2660A-21D4-5AE7-F610-A839F41AB1FB}"/>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73" name="Google Shape;373;p20:notes">
            <a:extLst>
              <a:ext uri="{FF2B5EF4-FFF2-40B4-BE49-F238E27FC236}">
                <a16:creationId xmlns:a16="http://schemas.microsoft.com/office/drawing/2014/main" id="{1F8ABDE9-36F4-93C4-69BC-ED233E0B2FC3}"/>
              </a:ext>
            </a:extLst>
          </p:cNvPr>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32</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914319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a:extLst>
            <a:ext uri="{FF2B5EF4-FFF2-40B4-BE49-F238E27FC236}">
              <a16:creationId xmlns:a16="http://schemas.microsoft.com/office/drawing/2014/main" id="{7E3C4CE8-2AD8-0C40-0FD2-B9AF384C4ED1}"/>
            </a:ext>
          </a:extLst>
        </p:cNvPr>
        <p:cNvGrpSpPr/>
        <p:nvPr/>
      </p:nvGrpSpPr>
      <p:grpSpPr>
        <a:xfrm>
          <a:off x="0" y="0"/>
          <a:ext cx="0" cy="0"/>
          <a:chOff x="0" y="0"/>
          <a:chExt cx="0" cy="0"/>
        </a:xfrm>
      </p:grpSpPr>
      <p:sp>
        <p:nvSpPr>
          <p:cNvPr id="371" name="Google Shape;371;p20:notes">
            <a:extLst>
              <a:ext uri="{FF2B5EF4-FFF2-40B4-BE49-F238E27FC236}">
                <a16:creationId xmlns:a16="http://schemas.microsoft.com/office/drawing/2014/main" id="{2723AD2D-3574-B673-3980-90C845D288FF}"/>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372" name="Google Shape;372;p20:notes">
            <a:extLst>
              <a:ext uri="{FF2B5EF4-FFF2-40B4-BE49-F238E27FC236}">
                <a16:creationId xmlns:a16="http://schemas.microsoft.com/office/drawing/2014/main" id="{D84688A8-1DCC-6651-EDAD-F5E5A7532196}"/>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73" name="Google Shape;373;p20:notes">
            <a:extLst>
              <a:ext uri="{FF2B5EF4-FFF2-40B4-BE49-F238E27FC236}">
                <a16:creationId xmlns:a16="http://schemas.microsoft.com/office/drawing/2014/main" id="{14505174-D2F9-9BBB-842F-379E2F4F38BF}"/>
              </a:ext>
            </a:extLst>
          </p:cNvPr>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33</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370487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a:extLst>
            <a:ext uri="{FF2B5EF4-FFF2-40B4-BE49-F238E27FC236}">
              <a16:creationId xmlns:a16="http://schemas.microsoft.com/office/drawing/2014/main" id="{0634ECB7-B3DF-6728-CA6E-8DC375AEC687}"/>
            </a:ext>
          </a:extLst>
        </p:cNvPr>
        <p:cNvGrpSpPr/>
        <p:nvPr/>
      </p:nvGrpSpPr>
      <p:grpSpPr>
        <a:xfrm>
          <a:off x="0" y="0"/>
          <a:ext cx="0" cy="0"/>
          <a:chOff x="0" y="0"/>
          <a:chExt cx="0" cy="0"/>
        </a:xfrm>
      </p:grpSpPr>
      <p:sp>
        <p:nvSpPr>
          <p:cNvPr id="371" name="Google Shape;371;p20:notes">
            <a:extLst>
              <a:ext uri="{FF2B5EF4-FFF2-40B4-BE49-F238E27FC236}">
                <a16:creationId xmlns:a16="http://schemas.microsoft.com/office/drawing/2014/main" id="{87F1482C-D681-81AF-C35A-85085A195A61}"/>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372" name="Google Shape;372;p20:notes">
            <a:extLst>
              <a:ext uri="{FF2B5EF4-FFF2-40B4-BE49-F238E27FC236}">
                <a16:creationId xmlns:a16="http://schemas.microsoft.com/office/drawing/2014/main" id="{750225CB-213A-5D88-D441-9C1866B93172}"/>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73" name="Google Shape;373;p20:notes">
            <a:extLst>
              <a:ext uri="{FF2B5EF4-FFF2-40B4-BE49-F238E27FC236}">
                <a16:creationId xmlns:a16="http://schemas.microsoft.com/office/drawing/2014/main" id="{50BE5277-8845-A3FA-592E-EA4F580B427E}"/>
              </a:ext>
            </a:extLst>
          </p:cNvPr>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34</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732351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a:extLst>
            <a:ext uri="{FF2B5EF4-FFF2-40B4-BE49-F238E27FC236}">
              <a16:creationId xmlns:a16="http://schemas.microsoft.com/office/drawing/2014/main" id="{6B162A18-A10B-FF2B-AB4D-38EDFAB6B7B2}"/>
            </a:ext>
          </a:extLst>
        </p:cNvPr>
        <p:cNvGrpSpPr/>
        <p:nvPr/>
      </p:nvGrpSpPr>
      <p:grpSpPr>
        <a:xfrm>
          <a:off x="0" y="0"/>
          <a:ext cx="0" cy="0"/>
          <a:chOff x="0" y="0"/>
          <a:chExt cx="0" cy="0"/>
        </a:xfrm>
      </p:grpSpPr>
      <p:sp>
        <p:nvSpPr>
          <p:cNvPr id="371" name="Google Shape;371;p20:notes">
            <a:extLst>
              <a:ext uri="{FF2B5EF4-FFF2-40B4-BE49-F238E27FC236}">
                <a16:creationId xmlns:a16="http://schemas.microsoft.com/office/drawing/2014/main" id="{8D1E798D-2220-AE00-3547-672691532266}"/>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372" name="Google Shape;372;p20:notes">
            <a:extLst>
              <a:ext uri="{FF2B5EF4-FFF2-40B4-BE49-F238E27FC236}">
                <a16:creationId xmlns:a16="http://schemas.microsoft.com/office/drawing/2014/main" id="{EC7C6593-E69C-FECA-CA0F-58D98792BAB4}"/>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73" name="Google Shape;373;p20:notes">
            <a:extLst>
              <a:ext uri="{FF2B5EF4-FFF2-40B4-BE49-F238E27FC236}">
                <a16:creationId xmlns:a16="http://schemas.microsoft.com/office/drawing/2014/main" id="{F5F57645-7A70-8DBF-8C0D-857ED69AEA44}"/>
              </a:ext>
            </a:extLst>
          </p:cNvPr>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35</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386735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a:extLst>
            <a:ext uri="{FF2B5EF4-FFF2-40B4-BE49-F238E27FC236}">
              <a16:creationId xmlns:a16="http://schemas.microsoft.com/office/drawing/2014/main" id="{2848E4A7-8E3D-39B4-F06E-2E302FD48036}"/>
            </a:ext>
          </a:extLst>
        </p:cNvPr>
        <p:cNvGrpSpPr/>
        <p:nvPr/>
      </p:nvGrpSpPr>
      <p:grpSpPr>
        <a:xfrm>
          <a:off x="0" y="0"/>
          <a:ext cx="0" cy="0"/>
          <a:chOff x="0" y="0"/>
          <a:chExt cx="0" cy="0"/>
        </a:xfrm>
      </p:grpSpPr>
      <p:sp>
        <p:nvSpPr>
          <p:cNvPr id="371" name="Google Shape;371;p20:notes">
            <a:extLst>
              <a:ext uri="{FF2B5EF4-FFF2-40B4-BE49-F238E27FC236}">
                <a16:creationId xmlns:a16="http://schemas.microsoft.com/office/drawing/2014/main" id="{F2E27FCA-EE6C-C8DA-7891-B17FA2650B29}"/>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372" name="Google Shape;372;p20:notes">
            <a:extLst>
              <a:ext uri="{FF2B5EF4-FFF2-40B4-BE49-F238E27FC236}">
                <a16:creationId xmlns:a16="http://schemas.microsoft.com/office/drawing/2014/main" id="{5D77B234-87FF-A64E-0506-6FCB2BDEB9AA}"/>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indent="0"/>
            <a:r>
              <a:rPr lang="en-US" dirty="0"/>
              <a:t>Due to ‘fixation’ before January 1, 1970, the recording is in the public domain. </a:t>
            </a:r>
          </a:p>
        </p:txBody>
      </p:sp>
      <p:sp>
        <p:nvSpPr>
          <p:cNvPr id="373" name="Google Shape;373;p20:notes">
            <a:extLst>
              <a:ext uri="{FF2B5EF4-FFF2-40B4-BE49-F238E27FC236}">
                <a16:creationId xmlns:a16="http://schemas.microsoft.com/office/drawing/2014/main" id="{E0D1B2F1-8CD9-E407-7333-6350813D1CAD}"/>
              </a:ext>
            </a:extLst>
          </p:cNvPr>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36</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647517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a:extLst>
            <a:ext uri="{FF2B5EF4-FFF2-40B4-BE49-F238E27FC236}">
              <a16:creationId xmlns:a16="http://schemas.microsoft.com/office/drawing/2014/main" id="{B5EF932E-CA1B-1E26-5C28-31AC46B57D69}"/>
            </a:ext>
          </a:extLst>
        </p:cNvPr>
        <p:cNvGrpSpPr/>
        <p:nvPr/>
      </p:nvGrpSpPr>
      <p:grpSpPr>
        <a:xfrm>
          <a:off x="0" y="0"/>
          <a:ext cx="0" cy="0"/>
          <a:chOff x="0" y="0"/>
          <a:chExt cx="0" cy="0"/>
        </a:xfrm>
      </p:grpSpPr>
      <p:sp>
        <p:nvSpPr>
          <p:cNvPr id="382" name="Google Shape;382;p21:notes">
            <a:extLst>
              <a:ext uri="{FF2B5EF4-FFF2-40B4-BE49-F238E27FC236}">
                <a16:creationId xmlns:a16="http://schemas.microsoft.com/office/drawing/2014/main" id="{7291F95E-3513-58A2-1D39-01D72D913F42}"/>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dirty="0">
                <a:solidFill>
                  <a:schemeClr val="dk1"/>
                </a:solidFill>
                <a:latin typeface="Calibri"/>
                <a:ea typeface="Calibri"/>
                <a:cs typeface="Calibri"/>
                <a:sym typeface="Calibri"/>
              </a:rPr>
              <a:t>Usage is </a:t>
            </a:r>
            <a:r>
              <a:rPr lang="en-US" dirty="0"/>
              <a:t>the act you are performing</a:t>
            </a:r>
            <a:r>
              <a:rPr lang="en-US" sz="1200" b="0" i="0" u="none" strike="noStrike" cap="none" dirty="0">
                <a:solidFill>
                  <a:schemeClr val="dk1"/>
                </a:solidFill>
                <a:latin typeface="Calibri"/>
                <a:ea typeface="Calibri"/>
                <a:cs typeface="Calibri"/>
                <a:sym typeface="Calibri"/>
              </a:rPr>
              <a:t> with the copyright work </a:t>
            </a:r>
            <a:endParaRPr sz="1200" b="0" i="0" u="none" strike="noStrike" cap="none" dirty="0">
              <a:solidFill>
                <a:schemeClr val="dk1"/>
              </a:solidFill>
              <a:latin typeface="Calibri"/>
              <a:ea typeface="Calibri"/>
              <a:cs typeface="Calibri"/>
              <a:sym typeface="Calibri"/>
            </a:endParaRPr>
          </a:p>
        </p:txBody>
      </p:sp>
      <p:sp>
        <p:nvSpPr>
          <p:cNvPr id="383" name="Google Shape;383;p21:notes">
            <a:extLst>
              <a:ext uri="{FF2B5EF4-FFF2-40B4-BE49-F238E27FC236}">
                <a16:creationId xmlns:a16="http://schemas.microsoft.com/office/drawing/2014/main" id="{05410EE9-9D97-FF7E-9B5D-4BCB5EBFA9DF}"/>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41680655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22: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389" name="Google Shape;389;p22: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90" name="Google Shape;390;p22: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23: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dirty="0"/>
              <a:t>H</a:t>
            </a:r>
            <a:r>
              <a:rPr lang="en-US" sz="1200" b="0" i="0" u="none" strike="noStrike" cap="none" dirty="0">
                <a:solidFill>
                  <a:schemeClr val="dk1"/>
                </a:solidFill>
                <a:latin typeface="Calibri"/>
                <a:ea typeface="Calibri"/>
                <a:cs typeface="Calibri"/>
                <a:sym typeface="Calibri"/>
              </a:rPr>
              <a:t>ere are the usages, make sure to take a look at them all</a:t>
            </a:r>
            <a:endParaRPr sz="1200" b="0" i="0" u="none" strike="noStrike" cap="none" dirty="0">
              <a:solidFill>
                <a:schemeClr val="dk1"/>
              </a:solidFill>
              <a:latin typeface="Calibri"/>
              <a:ea typeface="Calibri"/>
              <a:cs typeface="Calibri"/>
              <a:sym typeface="Calibri"/>
            </a:endParaRPr>
          </a:p>
        </p:txBody>
      </p:sp>
      <p:sp>
        <p:nvSpPr>
          <p:cNvPr id="400" name="Google Shape;400;p23: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4: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In this overview, let the participants know that the scoring system is subjective. </a:t>
            </a:r>
            <a:endParaRPr sz="1200" b="0" i="0" u="none" strike="noStrike" cap="none">
              <a:solidFill>
                <a:schemeClr val="dk1"/>
              </a:solidFill>
              <a:latin typeface="Calibri"/>
              <a:ea typeface="Calibri"/>
              <a:cs typeface="Calibri"/>
              <a:sym typeface="Calibri"/>
            </a:endParaRPr>
          </a:p>
        </p:txBody>
      </p:sp>
      <p:sp>
        <p:nvSpPr>
          <p:cNvPr id="143" name="Google Shape;143;p4: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24: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16" name="Google Shape;416;p24: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p26: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439" name="Google Shape;439;p26: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indent="0"/>
            <a:r>
              <a:rPr lang="en-US" dirty="0"/>
              <a:t>Alternative scenarios + answers:</a:t>
            </a:r>
          </a:p>
          <a:p>
            <a:pPr marL="0" indent="0">
              <a:buNone/>
            </a:pPr>
            <a:endParaRPr lang="en-US" dirty="0"/>
          </a:p>
          <a:p>
            <a:pPr marL="228600">
              <a:buAutoNum type="arabicParenR"/>
            </a:pPr>
            <a:r>
              <a:rPr lang="en-US" dirty="0"/>
              <a:t>The law students’ theatre club is staging a musical production of </a:t>
            </a:r>
            <a:r>
              <a:rPr lang="en-US" i="1" dirty="0"/>
              <a:t>Legally Blonde</a:t>
            </a:r>
            <a:r>
              <a:rPr lang="en-US" dirty="0"/>
              <a:t> as part of the law school’s annual alumni reunion. [Usages: Copying, Public Performance]</a:t>
            </a:r>
          </a:p>
          <a:p>
            <a:pPr marL="228600">
              <a:buAutoNum type="arabicParenR"/>
            </a:pPr>
            <a:endParaRPr lang="en-US" dirty="0"/>
          </a:p>
          <a:p>
            <a:pPr marL="228600">
              <a:buAutoNum type="arabicParenR"/>
            </a:pPr>
            <a:r>
              <a:rPr lang="en-US" dirty="0"/>
              <a:t>A school drama department acquires permission and copies of the official script for a copyrighted play. The department stages a production of the play that runs for one week. [Usages: Public Performance] </a:t>
            </a:r>
          </a:p>
          <a:p>
            <a:pPr marL="228600">
              <a:buAutoNum type="arabicParenR"/>
            </a:pPr>
            <a:endParaRPr lang="en-US" dirty="0"/>
          </a:p>
          <a:p>
            <a:pPr marL="228600">
              <a:buAutoNum type="arabicParenR"/>
            </a:pPr>
            <a:r>
              <a:rPr lang="en-US" dirty="0"/>
              <a:t>A blogger uploads an image to their blog. [Usages: Communication to the Public, Copying]</a:t>
            </a:r>
          </a:p>
          <a:p>
            <a:pPr marL="228600">
              <a:buAutoNum type="arabicParenR"/>
            </a:pPr>
            <a:endParaRPr lang="en-US" dirty="0"/>
          </a:p>
        </p:txBody>
      </p:sp>
      <p:sp>
        <p:nvSpPr>
          <p:cNvPr id="440" name="Google Shape;440;p26: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a:extLst>
            <a:ext uri="{FF2B5EF4-FFF2-40B4-BE49-F238E27FC236}">
              <a16:creationId xmlns:a16="http://schemas.microsoft.com/office/drawing/2014/main" id="{AE045C0E-DDBF-28DE-A0AE-1AB4584F755B}"/>
            </a:ext>
          </a:extLst>
        </p:cNvPr>
        <p:cNvGrpSpPr/>
        <p:nvPr/>
      </p:nvGrpSpPr>
      <p:grpSpPr>
        <a:xfrm>
          <a:off x="0" y="0"/>
          <a:ext cx="0" cy="0"/>
          <a:chOff x="0" y="0"/>
          <a:chExt cx="0" cy="0"/>
        </a:xfrm>
      </p:grpSpPr>
      <p:sp>
        <p:nvSpPr>
          <p:cNvPr id="438" name="Google Shape;438;p26:notes">
            <a:extLst>
              <a:ext uri="{FF2B5EF4-FFF2-40B4-BE49-F238E27FC236}">
                <a16:creationId xmlns:a16="http://schemas.microsoft.com/office/drawing/2014/main" id="{21826916-E07B-CA5B-025B-D4C6C3653ED8}"/>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439" name="Google Shape;439;p26:notes">
            <a:extLst>
              <a:ext uri="{FF2B5EF4-FFF2-40B4-BE49-F238E27FC236}">
                <a16:creationId xmlns:a16="http://schemas.microsoft.com/office/drawing/2014/main" id="{7B9CFE9A-F207-952C-B930-F3A9915BB216}"/>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40" name="Google Shape;440;p26:notes">
            <a:extLst>
              <a:ext uri="{FF2B5EF4-FFF2-40B4-BE49-F238E27FC236}">
                <a16:creationId xmlns:a16="http://schemas.microsoft.com/office/drawing/2014/main" id="{B99FA992-59DC-FAC4-F6FF-29D67C3E6031}"/>
              </a:ext>
            </a:extLst>
          </p:cNvPr>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42</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588592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27: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54" name="Google Shape;454;p27: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28: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460" name="Google Shape;460;p28: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61" name="Google Shape;461;p28: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29: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71" name="Google Shape;471;p29: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30: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487" name="Google Shape;487;p30: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p31: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09" name="Google Shape;509;p31: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472f271ac7_0_64: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indent="0"/>
            <a:r>
              <a:rPr lang="en-US" dirty="0"/>
              <a:t>Alternative scenarios + answers:</a:t>
            </a:r>
          </a:p>
          <a:p>
            <a:pPr marL="0" indent="0"/>
            <a:endParaRPr lang="en-US" dirty="0"/>
          </a:p>
          <a:p>
            <a:pPr marL="228600" indent="-228600">
              <a:buFont typeface="+mj-lt"/>
              <a:buAutoNum type="arabicParenR"/>
            </a:pPr>
            <a:r>
              <a:rPr lang="en-US" dirty="0"/>
              <a:t>A documentary film maker would like to use some footage of a 1980s protest that she found on YouTube. Despite her best efforts, she is unable to identify who captured the footage or who the copyright owner is. </a:t>
            </a:r>
            <a:r>
              <a:rPr lang="en-US" i="0" dirty="0"/>
              <a:t>[</a:t>
            </a:r>
            <a:r>
              <a:rPr lang="en-US" i="0" dirty="0" err="1"/>
              <a:t>Licence</a:t>
            </a:r>
            <a:r>
              <a:rPr lang="en-US" i="0" dirty="0"/>
              <a:t>: Unlocatable Copyright Owners]</a:t>
            </a:r>
          </a:p>
          <a:p>
            <a:pPr marL="228600" indent="-228600">
              <a:buFont typeface="+mj-lt"/>
              <a:buAutoNum type="arabicParenR"/>
            </a:pPr>
            <a:endParaRPr lang="en-US" i="0" dirty="0"/>
          </a:p>
          <a:p>
            <a:pPr marL="228600" indent="-228600">
              <a:buFont typeface="+mj-lt"/>
              <a:buAutoNum type="arabicParenR"/>
            </a:pPr>
            <a:r>
              <a:rPr lang="en-US" dirty="0"/>
              <a:t>A musician is interested in sampling part of another well-known song to include in his new mixtape that he plans to release on a streaming service. </a:t>
            </a:r>
            <a:r>
              <a:rPr lang="en-US" i="0" dirty="0"/>
              <a:t>[</a:t>
            </a:r>
            <a:r>
              <a:rPr lang="en-US" i="0" dirty="0" err="1"/>
              <a:t>Licences</a:t>
            </a:r>
            <a:r>
              <a:rPr lang="en-US" i="0" dirty="0"/>
              <a:t>: Copyright Owner, SOCAN (and other copyright collectives)]</a:t>
            </a:r>
          </a:p>
          <a:p>
            <a:pPr marL="228600" indent="-228600">
              <a:buFont typeface="+mj-lt"/>
              <a:buAutoNum type="arabicParenR"/>
            </a:pPr>
            <a:endParaRPr lang="en-US" i="0" dirty="0"/>
          </a:p>
          <a:p>
            <a:pPr marL="228600" indent="-228600">
              <a:buFont typeface="+mj-lt"/>
              <a:buAutoNum type="arabicParenR"/>
            </a:pPr>
            <a:r>
              <a:rPr lang="en-US" dirty="0"/>
              <a:t>A local wildlife rehabilitator wants to use photos and infographics from a federal or provincial website for a public library presentation on fauna of the region. [</a:t>
            </a:r>
            <a:r>
              <a:rPr lang="en-US" i="0" dirty="0" err="1"/>
              <a:t>Licence</a:t>
            </a:r>
            <a:r>
              <a:rPr lang="en-US" i="0" dirty="0"/>
              <a:t>: Crown Copyright]</a:t>
            </a:r>
          </a:p>
          <a:p>
            <a:pPr marL="228600" indent="-228600">
              <a:buFont typeface="+mj-lt"/>
              <a:buAutoNum type="arabicParenR"/>
            </a:pPr>
            <a:endParaRPr lang="en-US" i="0" dirty="0"/>
          </a:p>
          <a:p>
            <a:pPr marL="228600" indent="-228600">
              <a:buFont typeface="+mj-lt"/>
              <a:buAutoNum type="arabicParenR"/>
            </a:pPr>
            <a:r>
              <a:rPr lang="en-US" dirty="0"/>
              <a:t>A student group wants to screen </a:t>
            </a:r>
            <a:r>
              <a:rPr lang="en-US" i="1" dirty="0"/>
              <a:t>Black Panther</a:t>
            </a:r>
            <a:r>
              <a:rPr lang="en-US" dirty="0"/>
              <a:t> as part of their orientation week activities.</a:t>
            </a:r>
            <a:r>
              <a:rPr lang="en-US" i="0" dirty="0"/>
              <a:t> [</a:t>
            </a:r>
            <a:r>
              <a:rPr lang="en-US" i="0" dirty="0" err="1"/>
              <a:t>Licence</a:t>
            </a:r>
            <a:r>
              <a:rPr lang="en-US" i="0" dirty="0"/>
              <a:t>: Audio </a:t>
            </a:r>
            <a:r>
              <a:rPr lang="en-US" i="0" dirty="0" err="1"/>
              <a:t>Ciné</a:t>
            </a:r>
            <a:r>
              <a:rPr lang="en-US" i="0" dirty="0"/>
              <a:t> Films and Criterion]</a:t>
            </a:r>
          </a:p>
        </p:txBody>
      </p:sp>
      <p:sp>
        <p:nvSpPr>
          <p:cNvPr id="531" name="Google Shape;531;g472f271ac7_0_64: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a:extLst>
            <a:ext uri="{FF2B5EF4-FFF2-40B4-BE49-F238E27FC236}">
              <a16:creationId xmlns:a16="http://schemas.microsoft.com/office/drawing/2014/main" id="{2D0C8869-B9F6-FD6E-8656-A8BB43719758}"/>
            </a:ext>
          </a:extLst>
        </p:cNvPr>
        <p:cNvGrpSpPr/>
        <p:nvPr/>
      </p:nvGrpSpPr>
      <p:grpSpPr>
        <a:xfrm>
          <a:off x="0" y="0"/>
          <a:ext cx="0" cy="0"/>
          <a:chOff x="0" y="0"/>
          <a:chExt cx="0" cy="0"/>
        </a:xfrm>
      </p:grpSpPr>
      <p:sp>
        <p:nvSpPr>
          <p:cNvPr id="530" name="Google Shape;530;g472f271ac7_0_64:notes">
            <a:extLst>
              <a:ext uri="{FF2B5EF4-FFF2-40B4-BE49-F238E27FC236}">
                <a16:creationId xmlns:a16="http://schemas.microsoft.com/office/drawing/2014/main" id="{02231825-C2FE-27A2-5398-992AB5D5092A}"/>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31" name="Google Shape;531;g472f271ac7_0_64:notes">
            <a:extLst>
              <a:ext uri="{FF2B5EF4-FFF2-40B4-BE49-F238E27FC236}">
                <a16:creationId xmlns:a16="http://schemas.microsoft.com/office/drawing/2014/main" id="{3ED9872A-48B9-32CC-44DC-97FEC74779BC}"/>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3145312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5: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149" name="Google Shape;149;p5: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Provide each team with display cards for team name so that the score-keeper can easily identify them. </a:t>
            </a:r>
            <a:endParaRPr/>
          </a:p>
        </p:txBody>
      </p:sp>
      <p:sp>
        <p:nvSpPr>
          <p:cNvPr id="150" name="Google Shape;150;p5: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33: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In</a:t>
            </a:r>
            <a:r>
              <a:rPr lang="en-US" sz="1200" b="0" i="0" u="none" strike="noStrike" cap="none">
                <a:solidFill>
                  <a:schemeClr val="dk1"/>
                </a:solidFill>
                <a:latin typeface="Calibri"/>
                <a:ea typeface="Calibri"/>
                <a:cs typeface="Calibri"/>
                <a:sym typeface="Calibri"/>
              </a:rPr>
              <a:t> the </a:t>
            </a:r>
            <a:r>
              <a:rPr lang="en-US" sz="1200" b="0" i="1" u="none" strike="noStrike" cap="none">
                <a:solidFill>
                  <a:schemeClr val="dk1"/>
                </a:solidFill>
                <a:latin typeface="Calibri"/>
                <a:ea typeface="Calibri"/>
                <a:cs typeface="Calibri"/>
                <a:sym typeface="Calibri"/>
              </a:rPr>
              <a:t>Copyright Act</a:t>
            </a:r>
            <a:r>
              <a:rPr lang="en-US" sz="1200" b="0" i="0" u="none" strike="noStrike" cap="none">
                <a:solidFill>
                  <a:schemeClr val="dk1"/>
                </a:solidFill>
                <a:latin typeface="Calibri"/>
                <a:ea typeface="Calibri"/>
                <a:cs typeface="Calibri"/>
                <a:sym typeface="Calibri"/>
              </a:rPr>
              <a:t> there are exceptions to copyright infringement.  </a:t>
            </a:r>
            <a:endParaRPr sz="1200" b="0" i="0" u="none" strike="noStrike" cap="none">
              <a:solidFill>
                <a:schemeClr val="dk1"/>
              </a:solidFill>
              <a:latin typeface="Calibri"/>
              <a:ea typeface="Calibri"/>
              <a:cs typeface="Calibri"/>
              <a:sym typeface="Calibri"/>
            </a:endParaRPr>
          </a:p>
        </p:txBody>
      </p:sp>
      <p:sp>
        <p:nvSpPr>
          <p:cNvPr id="545" name="Google Shape;545;p33: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34: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51" name="Google Shape;551;p34: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35: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561" name="Google Shape;561;p35: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400"/>
              <a:buFont typeface="Arial"/>
              <a:buNone/>
            </a:pPr>
            <a:r>
              <a:rPr lang="en-US" dirty="0"/>
              <a:t>Exceptions cards have been labelled Core (with C in the bottom right corner) or Expanded (with E in the bottom right corner). </a:t>
            </a:r>
            <a:endParaRPr dirty="0"/>
          </a:p>
          <a:p>
            <a:pPr marL="0" marR="0" lvl="0" indent="0" algn="l" rtl="0">
              <a:lnSpc>
                <a:spcPct val="100000"/>
              </a:lnSpc>
              <a:spcBef>
                <a:spcPts val="0"/>
              </a:spcBef>
              <a:spcAft>
                <a:spcPts val="0"/>
              </a:spcAft>
              <a:buClr>
                <a:schemeClr val="dk1"/>
              </a:buClr>
              <a:buSzPts val="1400"/>
              <a:buFont typeface="Arial"/>
              <a:buNone/>
            </a:pPr>
            <a:r>
              <a:rPr lang="en-US" dirty="0"/>
              <a:t>If you are playing with only the C deck, you may wish to hide the E exceptions slides.</a:t>
            </a:r>
          </a:p>
        </p:txBody>
      </p:sp>
      <p:sp>
        <p:nvSpPr>
          <p:cNvPr id="562" name="Google Shape;562;p35: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36: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78" name="Google Shape;578;p36: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a:extLst>
            <a:ext uri="{FF2B5EF4-FFF2-40B4-BE49-F238E27FC236}">
              <a16:creationId xmlns:a16="http://schemas.microsoft.com/office/drawing/2014/main" id="{7C535DCF-EC96-6837-116E-4F1D71E58E28}"/>
            </a:ext>
          </a:extLst>
        </p:cNvPr>
        <p:cNvGrpSpPr/>
        <p:nvPr/>
      </p:nvGrpSpPr>
      <p:grpSpPr>
        <a:xfrm>
          <a:off x="0" y="0"/>
          <a:ext cx="0" cy="0"/>
          <a:chOff x="0" y="0"/>
          <a:chExt cx="0" cy="0"/>
        </a:xfrm>
      </p:grpSpPr>
      <p:sp>
        <p:nvSpPr>
          <p:cNvPr id="577" name="Google Shape;577;p36:notes">
            <a:extLst>
              <a:ext uri="{FF2B5EF4-FFF2-40B4-BE49-F238E27FC236}">
                <a16:creationId xmlns:a16="http://schemas.microsoft.com/office/drawing/2014/main" id="{6E8C782A-DB32-2218-DA4F-828EA25E5ABE}"/>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78" name="Google Shape;578;p36:notes">
            <a:extLst>
              <a:ext uri="{FF2B5EF4-FFF2-40B4-BE49-F238E27FC236}">
                <a16:creationId xmlns:a16="http://schemas.microsoft.com/office/drawing/2014/main" id="{392CDC97-915A-7F49-B560-701BD3AD0C2D}"/>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270239283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p40: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640" name="Google Shape;640;p40: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p41: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indent="0"/>
            <a:r>
              <a:rPr lang="en-US" dirty="0"/>
              <a:t>Alternative scenarios + answers:</a:t>
            </a:r>
          </a:p>
          <a:p>
            <a:pPr marL="0" indent="0">
              <a:lnSpc>
                <a:spcPct val="114999"/>
              </a:lnSpc>
              <a:buFont typeface="Calibri"/>
              <a:buNone/>
            </a:pPr>
            <a:endParaRPr lang="en-US" dirty="0"/>
          </a:p>
          <a:p>
            <a:pPr marL="228600" indent="-228600">
              <a:lnSpc>
                <a:spcPct val="114999"/>
              </a:lnSpc>
              <a:buFont typeface="+mj-lt"/>
              <a:buAutoNum type="arabicParenR"/>
            </a:pPr>
            <a:r>
              <a:rPr lang="en-US" dirty="0"/>
              <a:t>A student submitted a video presentation of her doctoral research on journalism for her institution’s annual </a:t>
            </a:r>
            <a:r>
              <a:rPr lang="en-US" dirty="0" err="1"/>
              <a:t>GRADflix</a:t>
            </a:r>
            <a:r>
              <a:rPr lang="en-US" dirty="0"/>
              <a:t> competition. She created slides that include some copyright-protected images and snippets of videos from news sites. The video will be available for</a:t>
            </a:r>
            <a:r>
              <a:rPr lang="en-US" i="0" dirty="0"/>
              <a:t> streaming on the competition’s YouTube channel. [Exceptions: Fair Dealing (for education and for research), Fair Dealing: Criticism or Review, Non-commercial User-Generated Content]</a:t>
            </a:r>
          </a:p>
          <a:p>
            <a:pPr marL="228600" indent="-228600">
              <a:lnSpc>
                <a:spcPct val="114999"/>
              </a:lnSpc>
              <a:buFont typeface="+mj-lt"/>
              <a:buAutoNum type="arabicParenR"/>
            </a:pPr>
            <a:endParaRPr lang="en-US" i="0" dirty="0"/>
          </a:p>
          <a:p>
            <a:pPr marL="228600" indent="-228600">
              <a:lnSpc>
                <a:spcPct val="114999"/>
              </a:lnSpc>
              <a:buFont typeface="+mj-lt"/>
              <a:buAutoNum type="arabicParenR"/>
            </a:pPr>
            <a:r>
              <a:rPr lang="en-US" i="0" dirty="0"/>
              <a:t>A</a:t>
            </a:r>
            <a:r>
              <a:rPr lang="en-US" dirty="0"/>
              <a:t> political science researcher submits a paper for potential publication in a scholarly journal. The paper includes reproductions of photographs taken without permission from mainstream news websites. The researcher states the central thesis of their paper involves a close critique of content in the photographs. </a:t>
            </a:r>
            <a:r>
              <a:rPr lang="en-US" i="0" dirty="0"/>
              <a:t>[Exceptions: Fair Dealing: Criticism or Review, Fair Dealing (for research)]</a:t>
            </a:r>
          </a:p>
          <a:p>
            <a:pPr marL="0" indent="0"/>
            <a:endParaRPr lang="en-US" dirty="0"/>
          </a:p>
        </p:txBody>
      </p:sp>
      <p:sp>
        <p:nvSpPr>
          <p:cNvPr id="650" name="Google Shape;650;p41: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p42: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p:txBody>
      </p:sp>
      <p:sp>
        <p:nvSpPr>
          <p:cNvPr id="661" name="Google Shape;661;p42: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43: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indent="0"/>
            <a:r>
              <a:rPr lang="en-US" dirty="0"/>
              <a:t>Here is where you could incorporate use of the numbered Risk cards, each team having the opportunity to make an assertion about the assessed Risk of their proposed solution. If you choose to have participants use the Risk cards, you may add the image of the number you deem appropriate (from 0 [no risk] to 5 [very high risk]) on the answer slide (61), or for any additional scenarios you wish to include in your game play. </a:t>
            </a:r>
            <a:endParaRPr sz="1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p:txBody>
      </p:sp>
      <p:sp>
        <p:nvSpPr>
          <p:cNvPr id="676" name="Google Shape;676;p43: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7"/>
        <p:cNvGrpSpPr/>
        <p:nvPr/>
      </p:nvGrpSpPr>
      <p:grpSpPr>
        <a:xfrm>
          <a:off x="0" y="0"/>
          <a:ext cx="0" cy="0"/>
          <a:chOff x="0" y="0"/>
          <a:chExt cx="0" cy="0"/>
        </a:xfrm>
      </p:grpSpPr>
      <p:sp>
        <p:nvSpPr>
          <p:cNvPr id="688" name="Google Shape;688;p44: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endParaRPr lang="en-US" dirty="0"/>
          </a:p>
        </p:txBody>
      </p:sp>
      <p:sp>
        <p:nvSpPr>
          <p:cNvPr id="689" name="Google Shape;689;p44: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472f271ac7_0_0: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p:spPr>
        <p:txBody>
          <a:bodyPr/>
          <a:lstStyle/>
          <a:p>
            <a:endParaRPr lang="en-CA"/>
          </a:p>
        </p:txBody>
      </p:sp>
      <p:sp>
        <p:nvSpPr>
          <p:cNvPr id="163" name="Google Shape;163;g472f271ac7_0_0:notes"/>
          <p:cNvSpPr txBox="1">
            <a:spLocks noGrp="1"/>
          </p:cNvSpPr>
          <p:nvPr>
            <p:ph type="body" idx="1"/>
          </p:nvPr>
        </p:nvSpPr>
        <p:spPr>
          <a:xfrm>
            <a:off x="679768" y="4690269"/>
            <a:ext cx="5438100" cy="4443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g472f271ac7_0_0:notes"/>
          <p:cNvSpPr txBox="1">
            <a:spLocks noGrp="1"/>
          </p:cNvSpPr>
          <p:nvPr>
            <p:ph type="sldNum" idx="12"/>
          </p:nvPr>
        </p:nvSpPr>
        <p:spPr>
          <a:xfrm>
            <a:off x="3850443" y="9378824"/>
            <a:ext cx="2945700" cy="4938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1"/>
        <p:cNvGrpSpPr/>
        <p:nvPr/>
      </p:nvGrpSpPr>
      <p:grpSpPr>
        <a:xfrm>
          <a:off x="0" y="0"/>
          <a:ext cx="0" cy="0"/>
          <a:chOff x="0" y="0"/>
          <a:chExt cx="0" cy="0"/>
        </a:xfrm>
      </p:grpSpPr>
      <p:sp>
        <p:nvSpPr>
          <p:cNvPr id="722" name="Google Shape;722;p46: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60</a:t>
            </a:fld>
            <a:endParaRPr sz="1200" b="0" i="0" u="none" strike="noStrike" cap="none">
              <a:solidFill>
                <a:schemeClr val="dk1"/>
              </a:solidFill>
              <a:latin typeface="Arial"/>
              <a:ea typeface="Arial"/>
              <a:cs typeface="Arial"/>
              <a:sym typeface="Arial"/>
            </a:endParaRPr>
          </a:p>
        </p:txBody>
      </p:sp>
      <p:sp>
        <p:nvSpPr>
          <p:cNvPr id="723" name="Google Shape;723;p46: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txBody>
          <a:bodyPr/>
          <a:lstStyle/>
          <a:p>
            <a:endParaRPr lang="en-CA"/>
          </a:p>
        </p:txBody>
      </p:sp>
      <p:sp>
        <p:nvSpPr>
          <p:cNvPr id="724" name="Google Shape;724;p46: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p45: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702" name="Google Shape;702;p45:notes"/>
          <p:cNvSpPr txBox="1">
            <a:spLocks noGrp="1"/>
          </p:cNvSpPr>
          <p:nvPr>
            <p:ph type="body" idx="1"/>
          </p:nvPr>
        </p:nvSpPr>
        <p:spPr>
          <a:xfrm>
            <a:off x="679768" y="4690269"/>
            <a:ext cx="5438100" cy="4443300"/>
          </a:xfrm>
          <a:prstGeom prst="rect">
            <a:avLst/>
          </a:prstGeom>
          <a:noFill/>
          <a:ln>
            <a:noFill/>
          </a:ln>
        </p:spPr>
        <p:txBody>
          <a:bodyPr spcFirstLastPara="1" wrap="square" lIns="91425" tIns="45700" rIns="91425" bIns="45700" anchor="t" anchorCtr="0">
            <a:noAutofit/>
          </a:bodyPr>
          <a:lstStyle/>
          <a:p>
            <a:r>
              <a:rPr lang="en-US" dirty="0">
                <a:highlight>
                  <a:srgbClr val="FFFFFF"/>
                </a:highlight>
              </a:rPr>
              <a:t>Anwers: </a:t>
            </a:r>
          </a:p>
          <a:p>
            <a:endParaRPr lang="en-US" dirty="0">
              <a:highlight>
                <a:srgbClr val="FFFFFF"/>
              </a:highlight>
            </a:endParaRPr>
          </a:p>
          <a:p>
            <a:r>
              <a:rPr lang="en-US" dirty="0">
                <a:highlight>
                  <a:srgbClr val="FFFFFF"/>
                </a:highlight>
              </a:rPr>
              <a:t>Works: Literary Works </a:t>
            </a:r>
            <a:endParaRPr lang="fr-CA" dirty="0">
              <a:highlight>
                <a:srgbClr val="FFFFFF"/>
              </a:highlight>
            </a:endParaRPr>
          </a:p>
          <a:p>
            <a:endParaRPr lang="fr-CA" dirty="0">
              <a:highlight>
                <a:srgbClr val="FFFFFF"/>
              </a:highlight>
            </a:endParaRPr>
          </a:p>
          <a:p>
            <a:r>
              <a:rPr lang="fr-CA" dirty="0">
                <a:highlight>
                  <a:srgbClr val="FFFFFF"/>
                </a:highlight>
              </a:rPr>
              <a:t>Duration: Work</a:t>
            </a:r>
            <a:endParaRPr lang="en-US" dirty="0"/>
          </a:p>
          <a:p>
            <a:endParaRPr lang="en-US" dirty="0">
              <a:highlight>
                <a:srgbClr val="FFFFFF"/>
              </a:highlight>
            </a:endParaRPr>
          </a:p>
          <a:p>
            <a:r>
              <a:rPr lang="en-US" dirty="0">
                <a:highlight>
                  <a:srgbClr val="FFFFFF"/>
                </a:highlight>
              </a:rPr>
              <a:t>Usages: Possibly Copying, Communication to the Public, Publication (depending on interpretation of copying in the context of these tools and what the user does with their analysis)</a:t>
            </a:r>
          </a:p>
          <a:p>
            <a:endParaRPr lang="en-US" dirty="0">
              <a:highlight>
                <a:srgbClr val="FFFFFF"/>
              </a:highlight>
            </a:endParaRPr>
          </a:p>
          <a:p>
            <a:r>
              <a:rPr lang="en-US" dirty="0">
                <a:highlight>
                  <a:srgbClr val="FFFFFF"/>
                </a:highlight>
              </a:rPr>
              <a:t>Licenses: Library Licensed Resources, maybe Website Terms &amp; Conditions</a:t>
            </a:r>
          </a:p>
          <a:p>
            <a:endParaRPr lang="en-US" dirty="0"/>
          </a:p>
          <a:p>
            <a:r>
              <a:rPr lang="en-US" dirty="0">
                <a:highlight>
                  <a:srgbClr val="FFFFFF"/>
                </a:highlight>
              </a:rPr>
              <a:t>Exceptions: Fair Dealing, possibly Temporary Reproductions</a:t>
            </a:r>
            <a:endParaRPr lang="fr-CA" sz="1200" i="0" u="none" strike="noStrike" cap="none" dirty="0">
              <a:solidFill>
                <a:schemeClr val="dk1"/>
              </a:solidFill>
              <a:highlight>
                <a:srgbClr val="FFFFFF"/>
              </a:highlight>
            </a:endParaRPr>
          </a:p>
          <a:p>
            <a:pPr marL="0" indent="0"/>
            <a:endParaRPr lang="en-US" dirty="0"/>
          </a:p>
        </p:txBody>
      </p:sp>
      <p:sp>
        <p:nvSpPr>
          <p:cNvPr id="703" name="Google Shape;703;p45:notes"/>
          <p:cNvSpPr txBox="1">
            <a:spLocks noGrp="1"/>
          </p:cNvSpPr>
          <p:nvPr>
            <p:ph type="sldNum" idx="12"/>
          </p:nvPr>
        </p:nvSpPr>
        <p:spPr>
          <a:xfrm>
            <a:off x="3850443" y="9378824"/>
            <a:ext cx="2945700" cy="4938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p47: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737" name="Google Shape;737;p47:notes"/>
          <p:cNvSpPr txBox="1">
            <a:spLocks noGrp="1"/>
          </p:cNvSpPr>
          <p:nvPr>
            <p:ph type="body" idx="1"/>
          </p:nvPr>
        </p:nvSpPr>
        <p:spPr>
          <a:xfrm>
            <a:off x="679768" y="4690269"/>
            <a:ext cx="5438140" cy="444341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p:txBody>
      </p:sp>
      <p:sp>
        <p:nvSpPr>
          <p:cNvPr id="738" name="Google Shape;738;p47:notes"/>
          <p:cNvSpPr txBox="1">
            <a:spLocks noGrp="1"/>
          </p:cNvSpPr>
          <p:nvPr>
            <p:ph type="sldNum" idx="12"/>
          </p:nvPr>
        </p:nvSpPr>
        <p:spPr>
          <a:xfrm>
            <a:off x="3850443" y="9378824"/>
            <a:ext cx="2945659" cy="49371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p49:notes"/>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57" name="Google Shape;757;p49: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a:extLst>
            <a:ext uri="{FF2B5EF4-FFF2-40B4-BE49-F238E27FC236}">
              <a16:creationId xmlns:a16="http://schemas.microsoft.com/office/drawing/2014/main" id="{9E33AB46-0301-B282-1C60-50B695359C74}"/>
            </a:ext>
          </a:extLst>
        </p:cNvPr>
        <p:cNvGrpSpPr/>
        <p:nvPr/>
      </p:nvGrpSpPr>
      <p:grpSpPr>
        <a:xfrm>
          <a:off x="0" y="0"/>
          <a:ext cx="0" cy="0"/>
          <a:chOff x="0" y="0"/>
          <a:chExt cx="0" cy="0"/>
        </a:xfrm>
      </p:grpSpPr>
      <p:sp>
        <p:nvSpPr>
          <p:cNvPr id="756" name="Google Shape;756;p49:notes">
            <a:extLst>
              <a:ext uri="{FF2B5EF4-FFF2-40B4-BE49-F238E27FC236}">
                <a16:creationId xmlns:a16="http://schemas.microsoft.com/office/drawing/2014/main" id="{33E10FF4-CC4A-9F99-9C21-FE092A871F6D}"/>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57" name="Google Shape;757;p49:notes">
            <a:extLst>
              <a:ext uri="{FF2B5EF4-FFF2-40B4-BE49-F238E27FC236}">
                <a16:creationId xmlns:a16="http://schemas.microsoft.com/office/drawing/2014/main" id="{A636F776-65BB-97D9-F993-916774ED8646}"/>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264776907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a:extLst>
            <a:ext uri="{FF2B5EF4-FFF2-40B4-BE49-F238E27FC236}">
              <a16:creationId xmlns:a16="http://schemas.microsoft.com/office/drawing/2014/main" id="{F32FE0D0-8D22-FB39-8C06-7DA968DAEF98}"/>
            </a:ext>
          </a:extLst>
        </p:cNvPr>
        <p:cNvGrpSpPr/>
        <p:nvPr/>
      </p:nvGrpSpPr>
      <p:grpSpPr>
        <a:xfrm>
          <a:off x="0" y="0"/>
          <a:ext cx="0" cy="0"/>
          <a:chOff x="0" y="0"/>
          <a:chExt cx="0" cy="0"/>
        </a:xfrm>
      </p:grpSpPr>
      <p:sp>
        <p:nvSpPr>
          <p:cNvPr id="756" name="Google Shape;756;p49:notes">
            <a:extLst>
              <a:ext uri="{FF2B5EF4-FFF2-40B4-BE49-F238E27FC236}">
                <a16:creationId xmlns:a16="http://schemas.microsoft.com/office/drawing/2014/main" id="{20ED6F02-86A1-A14A-B089-47B4FCFE2B7A}"/>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57" name="Google Shape;757;p49:notes">
            <a:extLst>
              <a:ext uri="{FF2B5EF4-FFF2-40B4-BE49-F238E27FC236}">
                <a16:creationId xmlns:a16="http://schemas.microsoft.com/office/drawing/2014/main" id="{2C18D5B9-A4CD-5C7B-2E7F-6CBEC8FF4137}"/>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9246576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a:extLst>
            <a:ext uri="{FF2B5EF4-FFF2-40B4-BE49-F238E27FC236}">
              <a16:creationId xmlns:a16="http://schemas.microsoft.com/office/drawing/2014/main" id="{5DED05AF-350D-BEFF-AB4A-13ABF195F0E3}"/>
            </a:ext>
          </a:extLst>
        </p:cNvPr>
        <p:cNvGrpSpPr/>
        <p:nvPr/>
      </p:nvGrpSpPr>
      <p:grpSpPr>
        <a:xfrm>
          <a:off x="0" y="0"/>
          <a:ext cx="0" cy="0"/>
          <a:chOff x="0" y="0"/>
          <a:chExt cx="0" cy="0"/>
        </a:xfrm>
      </p:grpSpPr>
      <p:sp>
        <p:nvSpPr>
          <p:cNvPr id="756" name="Google Shape;756;p49:notes">
            <a:extLst>
              <a:ext uri="{FF2B5EF4-FFF2-40B4-BE49-F238E27FC236}">
                <a16:creationId xmlns:a16="http://schemas.microsoft.com/office/drawing/2014/main" id="{565B8D67-3033-A504-1583-A95174A67A24}"/>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57" name="Google Shape;757;p49:notes">
            <a:extLst>
              <a:ext uri="{FF2B5EF4-FFF2-40B4-BE49-F238E27FC236}">
                <a16:creationId xmlns:a16="http://schemas.microsoft.com/office/drawing/2014/main" id="{BB06E1A8-FBA9-DA34-B578-970B41BABAF7}"/>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358289487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a:extLst>
            <a:ext uri="{FF2B5EF4-FFF2-40B4-BE49-F238E27FC236}">
              <a16:creationId xmlns:a16="http://schemas.microsoft.com/office/drawing/2014/main" id="{DFF275D7-6909-8E28-5900-2364FD9E9D0B}"/>
            </a:ext>
          </a:extLst>
        </p:cNvPr>
        <p:cNvGrpSpPr/>
        <p:nvPr/>
      </p:nvGrpSpPr>
      <p:grpSpPr>
        <a:xfrm>
          <a:off x="0" y="0"/>
          <a:ext cx="0" cy="0"/>
          <a:chOff x="0" y="0"/>
          <a:chExt cx="0" cy="0"/>
        </a:xfrm>
      </p:grpSpPr>
      <p:sp>
        <p:nvSpPr>
          <p:cNvPr id="756" name="Google Shape;756;p49:notes">
            <a:extLst>
              <a:ext uri="{FF2B5EF4-FFF2-40B4-BE49-F238E27FC236}">
                <a16:creationId xmlns:a16="http://schemas.microsoft.com/office/drawing/2014/main" id="{FDB00775-A02E-32E5-91D9-EA3E7953A769}"/>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57" name="Google Shape;757;p49:notes">
            <a:extLst>
              <a:ext uri="{FF2B5EF4-FFF2-40B4-BE49-F238E27FC236}">
                <a16:creationId xmlns:a16="http://schemas.microsoft.com/office/drawing/2014/main" id="{F3DD11BF-395C-AC7B-F0D2-26003C76BD42}"/>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380683768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a:extLst>
            <a:ext uri="{FF2B5EF4-FFF2-40B4-BE49-F238E27FC236}">
              <a16:creationId xmlns:a16="http://schemas.microsoft.com/office/drawing/2014/main" id="{E114B14B-F1E1-AE5A-355E-93BDF7663D9D}"/>
            </a:ext>
          </a:extLst>
        </p:cNvPr>
        <p:cNvGrpSpPr/>
        <p:nvPr/>
      </p:nvGrpSpPr>
      <p:grpSpPr>
        <a:xfrm>
          <a:off x="0" y="0"/>
          <a:ext cx="0" cy="0"/>
          <a:chOff x="0" y="0"/>
          <a:chExt cx="0" cy="0"/>
        </a:xfrm>
      </p:grpSpPr>
      <p:sp>
        <p:nvSpPr>
          <p:cNvPr id="756" name="Google Shape;756;p49:notes">
            <a:extLst>
              <a:ext uri="{FF2B5EF4-FFF2-40B4-BE49-F238E27FC236}">
                <a16:creationId xmlns:a16="http://schemas.microsoft.com/office/drawing/2014/main" id="{76FFB8C6-DAA6-301E-E727-46775B5BA698}"/>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57" name="Google Shape;757;p49:notes">
            <a:extLst>
              <a:ext uri="{FF2B5EF4-FFF2-40B4-BE49-F238E27FC236}">
                <a16:creationId xmlns:a16="http://schemas.microsoft.com/office/drawing/2014/main" id="{C9DA6238-2461-4777-2982-950EA00CAC44}"/>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427691416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a:extLst>
            <a:ext uri="{FF2B5EF4-FFF2-40B4-BE49-F238E27FC236}">
              <a16:creationId xmlns:a16="http://schemas.microsoft.com/office/drawing/2014/main" id="{FC973086-6C17-C7AE-C0FD-F5AF2C9637DA}"/>
            </a:ext>
          </a:extLst>
        </p:cNvPr>
        <p:cNvGrpSpPr/>
        <p:nvPr/>
      </p:nvGrpSpPr>
      <p:grpSpPr>
        <a:xfrm>
          <a:off x="0" y="0"/>
          <a:ext cx="0" cy="0"/>
          <a:chOff x="0" y="0"/>
          <a:chExt cx="0" cy="0"/>
        </a:xfrm>
      </p:grpSpPr>
      <p:sp>
        <p:nvSpPr>
          <p:cNvPr id="756" name="Google Shape;756;p49:notes">
            <a:extLst>
              <a:ext uri="{FF2B5EF4-FFF2-40B4-BE49-F238E27FC236}">
                <a16:creationId xmlns:a16="http://schemas.microsoft.com/office/drawing/2014/main" id="{0BC0434A-29CF-A109-BB03-111BA493CF5E}"/>
              </a:ext>
            </a:extLst>
          </p:cNvPr>
          <p:cNvSpPr txBox="1">
            <a:spLocks noGrp="1"/>
          </p:cNvSpPr>
          <p:nvPr>
            <p:ph type="body" idx="1"/>
          </p:nvPr>
        </p:nvSpPr>
        <p:spPr>
          <a:xfrm>
            <a:off x="679768" y="4690269"/>
            <a:ext cx="5438140" cy="444341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57" name="Google Shape;757;p49:notes">
            <a:extLst>
              <a:ext uri="{FF2B5EF4-FFF2-40B4-BE49-F238E27FC236}">
                <a16:creationId xmlns:a16="http://schemas.microsoft.com/office/drawing/2014/main" id="{C2B784FF-0AA1-B3B2-E6D4-E90576973D23}"/>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1421572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8FBBC99E-15CC-F649-75F8-CC57E6350FD2}"/>
            </a:ext>
          </a:extLst>
        </p:cNvPr>
        <p:cNvGrpSpPr/>
        <p:nvPr/>
      </p:nvGrpSpPr>
      <p:grpSpPr>
        <a:xfrm>
          <a:off x="0" y="0"/>
          <a:ext cx="0" cy="0"/>
          <a:chOff x="0" y="0"/>
          <a:chExt cx="0" cy="0"/>
        </a:xfrm>
      </p:grpSpPr>
      <p:sp>
        <p:nvSpPr>
          <p:cNvPr id="176" name="Google Shape;176;g472f271ac7_0_20:notes">
            <a:extLst>
              <a:ext uri="{FF2B5EF4-FFF2-40B4-BE49-F238E27FC236}">
                <a16:creationId xmlns:a16="http://schemas.microsoft.com/office/drawing/2014/main" id="{F60DA4F9-0382-A45B-A7AA-E98B90F94990}"/>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77" name="Google Shape;177;g472f271ac7_0_20:notes">
            <a:extLst>
              <a:ext uri="{FF2B5EF4-FFF2-40B4-BE49-F238E27FC236}">
                <a16:creationId xmlns:a16="http://schemas.microsoft.com/office/drawing/2014/main" id="{337CCDC6-C873-CCFF-FC5D-41371D791729}"/>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328831579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p50: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
        <p:nvSpPr>
          <p:cNvPr id="767" name="Google Shape;767;p50: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dirty="0">
              <a:solidFill>
                <a:schemeClr val="dk1"/>
              </a:solidFill>
              <a:latin typeface="Calibri"/>
              <a:ea typeface="Calibri"/>
              <a:cs typeface="Calibri"/>
              <a:sym typeface="Calibri"/>
            </a:endParaRPr>
          </a:p>
        </p:txBody>
      </p:sp>
      <p:sp>
        <p:nvSpPr>
          <p:cNvPr id="768" name="Google Shape;768;p50:notes"/>
          <p:cNvSpPr txBox="1">
            <a:spLocks noGrp="1"/>
          </p:cNvSpPr>
          <p:nvPr>
            <p:ph type="sldNum" idx="12"/>
          </p:nvPr>
        </p:nvSpPr>
        <p:spPr>
          <a:xfrm>
            <a:off x="3850443" y="9378824"/>
            <a:ext cx="2945700" cy="4938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70</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2"/>
        <p:cNvGrpSpPr/>
        <p:nvPr/>
      </p:nvGrpSpPr>
      <p:grpSpPr>
        <a:xfrm>
          <a:off x="0" y="0"/>
          <a:ext cx="0" cy="0"/>
          <a:chOff x="0" y="0"/>
          <a:chExt cx="0" cy="0"/>
        </a:xfrm>
      </p:grpSpPr>
      <p:sp>
        <p:nvSpPr>
          <p:cNvPr id="773" name="Google Shape;773;p51: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74" name="Google Shape;774;p51: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2">
          <a:extLst>
            <a:ext uri="{FF2B5EF4-FFF2-40B4-BE49-F238E27FC236}">
              <a16:creationId xmlns:a16="http://schemas.microsoft.com/office/drawing/2014/main" id="{D8C1441A-6D69-7030-401E-7CC2D5D301D8}"/>
            </a:ext>
          </a:extLst>
        </p:cNvPr>
        <p:cNvGrpSpPr/>
        <p:nvPr/>
      </p:nvGrpSpPr>
      <p:grpSpPr>
        <a:xfrm>
          <a:off x="0" y="0"/>
          <a:ext cx="0" cy="0"/>
          <a:chOff x="0" y="0"/>
          <a:chExt cx="0" cy="0"/>
        </a:xfrm>
      </p:grpSpPr>
      <p:sp>
        <p:nvSpPr>
          <p:cNvPr id="773" name="Google Shape;773;p51:notes">
            <a:extLst>
              <a:ext uri="{FF2B5EF4-FFF2-40B4-BE49-F238E27FC236}">
                <a16:creationId xmlns:a16="http://schemas.microsoft.com/office/drawing/2014/main" id="{8AF20606-8DFD-6189-FF3F-9D94BD92194E}"/>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74" name="Google Shape;774;p51:notes">
            <a:extLst>
              <a:ext uri="{FF2B5EF4-FFF2-40B4-BE49-F238E27FC236}">
                <a16:creationId xmlns:a16="http://schemas.microsoft.com/office/drawing/2014/main" id="{CAA5CA8A-8AA8-0753-D263-C211A3754B4E}"/>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264031192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2">
          <a:extLst>
            <a:ext uri="{FF2B5EF4-FFF2-40B4-BE49-F238E27FC236}">
              <a16:creationId xmlns:a16="http://schemas.microsoft.com/office/drawing/2014/main" id="{8E2ED853-B512-0E62-8A43-D767E72529C3}"/>
            </a:ext>
          </a:extLst>
        </p:cNvPr>
        <p:cNvGrpSpPr/>
        <p:nvPr/>
      </p:nvGrpSpPr>
      <p:grpSpPr>
        <a:xfrm>
          <a:off x="0" y="0"/>
          <a:ext cx="0" cy="0"/>
          <a:chOff x="0" y="0"/>
          <a:chExt cx="0" cy="0"/>
        </a:xfrm>
      </p:grpSpPr>
      <p:sp>
        <p:nvSpPr>
          <p:cNvPr id="773" name="Google Shape;773;p51:notes">
            <a:extLst>
              <a:ext uri="{FF2B5EF4-FFF2-40B4-BE49-F238E27FC236}">
                <a16:creationId xmlns:a16="http://schemas.microsoft.com/office/drawing/2014/main" id="{B58D31B3-C019-97ED-2C57-F5521479BEF0}"/>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74" name="Google Shape;774;p51:notes">
            <a:extLst>
              <a:ext uri="{FF2B5EF4-FFF2-40B4-BE49-F238E27FC236}">
                <a16:creationId xmlns:a16="http://schemas.microsoft.com/office/drawing/2014/main" id="{A02D73D0-FD2D-00EB-76F6-F0A9809C2EE7}"/>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10445170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2">
          <a:extLst>
            <a:ext uri="{FF2B5EF4-FFF2-40B4-BE49-F238E27FC236}">
              <a16:creationId xmlns:a16="http://schemas.microsoft.com/office/drawing/2014/main" id="{C9A262B6-6938-1FF0-6E34-9530357DFB63}"/>
            </a:ext>
          </a:extLst>
        </p:cNvPr>
        <p:cNvGrpSpPr/>
        <p:nvPr/>
      </p:nvGrpSpPr>
      <p:grpSpPr>
        <a:xfrm>
          <a:off x="0" y="0"/>
          <a:ext cx="0" cy="0"/>
          <a:chOff x="0" y="0"/>
          <a:chExt cx="0" cy="0"/>
        </a:xfrm>
      </p:grpSpPr>
      <p:sp>
        <p:nvSpPr>
          <p:cNvPr id="773" name="Google Shape;773;p51:notes">
            <a:extLst>
              <a:ext uri="{FF2B5EF4-FFF2-40B4-BE49-F238E27FC236}">
                <a16:creationId xmlns:a16="http://schemas.microsoft.com/office/drawing/2014/main" id="{7F386E0F-793B-15CF-24F7-4EB84CB7C3CE}"/>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74" name="Google Shape;774;p51:notes">
            <a:extLst>
              <a:ext uri="{FF2B5EF4-FFF2-40B4-BE49-F238E27FC236}">
                <a16:creationId xmlns:a16="http://schemas.microsoft.com/office/drawing/2014/main" id="{059DCA7B-0919-3325-C143-62CBDD5A6212}"/>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121491204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2">
          <a:extLst>
            <a:ext uri="{FF2B5EF4-FFF2-40B4-BE49-F238E27FC236}">
              <a16:creationId xmlns:a16="http://schemas.microsoft.com/office/drawing/2014/main" id="{BE34B0E2-A625-506A-D948-D5B87401E8ED}"/>
            </a:ext>
          </a:extLst>
        </p:cNvPr>
        <p:cNvGrpSpPr/>
        <p:nvPr/>
      </p:nvGrpSpPr>
      <p:grpSpPr>
        <a:xfrm>
          <a:off x="0" y="0"/>
          <a:ext cx="0" cy="0"/>
          <a:chOff x="0" y="0"/>
          <a:chExt cx="0" cy="0"/>
        </a:xfrm>
      </p:grpSpPr>
      <p:sp>
        <p:nvSpPr>
          <p:cNvPr id="773" name="Google Shape;773;p51:notes">
            <a:extLst>
              <a:ext uri="{FF2B5EF4-FFF2-40B4-BE49-F238E27FC236}">
                <a16:creationId xmlns:a16="http://schemas.microsoft.com/office/drawing/2014/main" id="{A8F7E78C-468E-3718-DED6-99ED3ED04124}"/>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774" name="Google Shape;774;p51:notes">
            <a:extLst>
              <a:ext uri="{FF2B5EF4-FFF2-40B4-BE49-F238E27FC236}">
                <a16:creationId xmlns:a16="http://schemas.microsoft.com/office/drawing/2014/main" id="{06E3D280-407A-EA0D-59A5-24EDC49BF341}"/>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885315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a:extLst>
            <a:ext uri="{FF2B5EF4-FFF2-40B4-BE49-F238E27FC236}">
              <a16:creationId xmlns:a16="http://schemas.microsoft.com/office/drawing/2014/main" id="{EB5DF1B8-30F2-140B-9DE1-ADC52FD3EA4B}"/>
            </a:ext>
          </a:extLst>
        </p:cNvPr>
        <p:cNvGrpSpPr/>
        <p:nvPr/>
      </p:nvGrpSpPr>
      <p:grpSpPr>
        <a:xfrm>
          <a:off x="0" y="0"/>
          <a:ext cx="0" cy="0"/>
          <a:chOff x="0" y="0"/>
          <a:chExt cx="0" cy="0"/>
        </a:xfrm>
      </p:grpSpPr>
      <p:sp>
        <p:nvSpPr>
          <p:cNvPr id="176" name="Google Shape;176;g472f271ac7_0_20:notes">
            <a:extLst>
              <a:ext uri="{FF2B5EF4-FFF2-40B4-BE49-F238E27FC236}">
                <a16:creationId xmlns:a16="http://schemas.microsoft.com/office/drawing/2014/main" id="{09C30874-CEDA-98F5-1F86-8A04D323DB7D}"/>
              </a:ext>
            </a:extLst>
          </p:cNvPr>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77" name="Google Shape;177;g472f271ac7_0_20:notes">
            <a:extLst>
              <a:ext uri="{FF2B5EF4-FFF2-40B4-BE49-F238E27FC236}">
                <a16:creationId xmlns:a16="http://schemas.microsoft.com/office/drawing/2014/main" id="{63CE62EA-C222-8962-F309-EAE08B00DB81}"/>
              </a:ext>
            </a:extLst>
          </p:cNvPr>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extLst>
      <p:ext uri="{BB962C8B-B14F-4D97-AF65-F5344CB8AC3E}">
        <p14:creationId xmlns:p14="http://schemas.microsoft.com/office/powerpoint/2010/main" val="1336543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472f271ac7_0_14:notes"/>
          <p:cNvSpPr txBox="1">
            <a:spLocks noGrp="1"/>
          </p:cNvSpPr>
          <p:nvPr>
            <p:ph type="body" idx="1"/>
          </p:nvPr>
        </p:nvSpPr>
        <p:spPr>
          <a:xfrm>
            <a:off x="679768" y="4690269"/>
            <a:ext cx="5438100" cy="444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191" name="Google Shape;191;g472f271ac7_0_14:notes"/>
          <p:cNvSpPr>
            <a:spLocks noGrp="1" noRot="1" noChangeAspect="1"/>
          </p:cNvSpPr>
          <p:nvPr>
            <p:ph type="sldImg" idx="2"/>
          </p:nvPr>
        </p:nvSpPr>
        <p:spPr>
          <a:xfrm>
            <a:off x="109538" y="741363"/>
            <a:ext cx="657860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spTree>
      <p:nvGrpSpPr>
        <p:cNvPr id="1" name="Shape 13"/>
        <p:cNvGrpSpPr/>
        <p:nvPr/>
      </p:nvGrpSpPr>
      <p:grpSpPr>
        <a:xfrm>
          <a:off x="0" y="0"/>
          <a:ext cx="0" cy="0"/>
          <a:chOff x="0" y="0"/>
          <a:chExt cx="0" cy="0"/>
        </a:xfrm>
      </p:grpSpPr>
      <p:sp>
        <p:nvSpPr>
          <p:cNvPr id="14" name="Google Shape;14;p2"/>
          <p:cNvSpPr txBox="1">
            <a:spLocks noGrp="1"/>
          </p:cNvSpPr>
          <p:nvPr>
            <p:ph type="body" idx="1"/>
          </p:nvPr>
        </p:nvSpPr>
        <p:spPr>
          <a:xfrm>
            <a:off x="609600" y="5715000"/>
            <a:ext cx="10871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200"/>
              <a:buFont typeface="Arial"/>
              <a:buNone/>
              <a:defRPr sz="1200" b="0"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200"/>
              </a:spcBef>
              <a:spcAft>
                <a:spcPts val="0"/>
              </a:spcAft>
              <a:buClr>
                <a:schemeClr val="dk2"/>
              </a:buClr>
              <a:buSzPts val="1000"/>
              <a:buFont typeface="Arial"/>
              <a:buNone/>
              <a:defRPr sz="1000" b="0"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15" name="Google Shape;15;p2"/>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
        <p:nvSpPr>
          <p:cNvPr id="16" name="Google Shape;16;p2"/>
          <p:cNvSpPr txBox="1">
            <a:spLocks noGrp="1"/>
          </p:cNvSpPr>
          <p:nvPr>
            <p:ph type="title"/>
          </p:nvPr>
        </p:nvSpPr>
        <p:spPr>
          <a:xfrm>
            <a:off x="609600" y="4953000"/>
            <a:ext cx="10871200" cy="7620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200"/>
              <a:buFont typeface="Slabo 27px"/>
              <a:buNone/>
              <a:defRPr sz="32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Round 4 answer layout">
  <p:cSld name="Round 4 answer layout">
    <p:spTree>
      <p:nvGrpSpPr>
        <p:cNvPr id="1" name="Shape 51"/>
        <p:cNvGrpSpPr/>
        <p:nvPr/>
      </p:nvGrpSpPr>
      <p:grpSpPr>
        <a:xfrm>
          <a:off x="0" y="0"/>
          <a:ext cx="0" cy="0"/>
          <a:chOff x="0" y="0"/>
          <a:chExt cx="0" cy="0"/>
        </a:xfrm>
      </p:grpSpPr>
      <p:sp>
        <p:nvSpPr>
          <p:cNvPr id="52" name="Google Shape;52;p11"/>
          <p:cNvSpPr/>
          <p:nvPr/>
        </p:nvSpPr>
        <p:spPr>
          <a:xfrm>
            <a:off x="1" y="-17417"/>
            <a:ext cx="6057700" cy="3460038"/>
          </a:xfrm>
          <a:prstGeom prst="roundRect">
            <a:avLst>
              <a:gd name="adj" fmla="val 0"/>
            </a:avLst>
          </a:prstGeom>
          <a:solidFill>
            <a:srgbClr val="0000FF"/>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Slabo 27px"/>
              <a:ea typeface="Slabo 27px"/>
              <a:cs typeface="Slabo 27px"/>
              <a:sym typeface="Slabo 27px"/>
            </a:endParaRPr>
          </a:p>
        </p:txBody>
      </p:sp>
      <p:sp>
        <p:nvSpPr>
          <p:cNvPr id="53" name="Google Shape;53;p11"/>
          <p:cNvSpPr/>
          <p:nvPr/>
        </p:nvSpPr>
        <p:spPr>
          <a:xfrm>
            <a:off x="-34434" y="3432731"/>
            <a:ext cx="6057700" cy="3429316"/>
          </a:xfrm>
          <a:prstGeom prst="roundRect">
            <a:avLst>
              <a:gd name="adj" fmla="val 0"/>
            </a:avLst>
          </a:prstGeom>
          <a:solidFill>
            <a:srgbClr val="FF6600"/>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Slabo 27px"/>
              <a:ea typeface="Slabo 27px"/>
              <a:cs typeface="Slabo 27px"/>
              <a:sym typeface="Slabo 27px"/>
            </a:endParaRPr>
          </a:p>
        </p:txBody>
      </p:sp>
      <p:sp>
        <p:nvSpPr>
          <p:cNvPr id="54" name="Google Shape;54;p11"/>
          <p:cNvSpPr/>
          <p:nvPr/>
        </p:nvSpPr>
        <p:spPr>
          <a:xfrm>
            <a:off x="6057701" y="-17417"/>
            <a:ext cx="6182983" cy="3446417"/>
          </a:xfrm>
          <a:prstGeom prst="roundRect">
            <a:avLst>
              <a:gd name="adj" fmla="val 387"/>
            </a:avLst>
          </a:prstGeom>
          <a:solidFill>
            <a:srgbClr val="B16BF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endParaRPr sz="4400" b="0" i="0" u="none" strike="noStrike" cap="none">
              <a:solidFill>
                <a:schemeClr val="lt1"/>
              </a:solidFill>
              <a:latin typeface="Slabo 27px"/>
              <a:ea typeface="Slabo 27px"/>
              <a:cs typeface="Slabo 27px"/>
              <a:sym typeface="Slabo 27px"/>
            </a:endParaRPr>
          </a:p>
        </p:txBody>
      </p:sp>
      <p:sp>
        <p:nvSpPr>
          <p:cNvPr id="55" name="Google Shape;55;p11"/>
          <p:cNvSpPr/>
          <p:nvPr/>
        </p:nvSpPr>
        <p:spPr>
          <a:xfrm>
            <a:off x="6023267" y="3413682"/>
            <a:ext cx="6187485" cy="3471387"/>
          </a:xfrm>
          <a:prstGeom prst="roundRect">
            <a:avLst>
              <a:gd name="adj" fmla="val 0"/>
            </a:avLst>
          </a:prstGeom>
          <a:solidFill>
            <a:srgbClr val="008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0"/>
              <a:buFont typeface="Arial"/>
              <a:buNone/>
            </a:pPr>
            <a:endParaRPr sz="8000" b="0" i="0" u="none" strike="noStrike" cap="none">
              <a:solidFill>
                <a:schemeClr val="lt1"/>
              </a:solidFill>
              <a:latin typeface="Slabo 27px"/>
              <a:ea typeface="Slabo 27px"/>
              <a:cs typeface="Slabo 27px"/>
              <a:sym typeface="Slabo 27px"/>
            </a:endParaRPr>
          </a:p>
        </p:txBody>
      </p:sp>
      <p:sp>
        <p:nvSpPr>
          <p:cNvPr id="56" name="Google Shape;56;p11"/>
          <p:cNvSpPr/>
          <p:nvPr/>
        </p:nvSpPr>
        <p:spPr>
          <a:xfrm>
            <a:off x="4751851" y="2045669"/>
            <a:ext cx="2592288" cy="2751482"/>
          </a:xfrm>
          <a:prstGeom prst="rect">
            <a:avLst/>
          </a:prstGeom>
          <a:solidFill>
            <a:srgbClr val="2CBAF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7" name="Google Shape;57;p11"/>
          <p:cNvSpPr txBox="1"/>
          <p:nvPr/>
        </p:nvSpPr>
        <p:spPr>
          <a:xfrm>
            <a:off x="10079260" y="5061868"/>
            <a:ext cx="2112235" cy="181588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Slabo 27px"/>
                <a:ea typeface="Slabo 27px"/>
                <a:cs typeface="Slabo 27px"/>
                <a:sym typeface="Slabo 27px"/>
              </a:rPr>
              <a:t>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Exceptions</a:t>
            </a:r>
            <a:endParaRPr sz="400" b="0" i="0" u="none" strike="noStrike" cap="none">
              <a:solidFill>
                <a:schemeClr val="lt1"/>
              </a:solidFill>
              <a:latin typeface="Slabo 27px"/>
              <a:ea typeface="Slabo 27px"/>
              <a:cs typeface="Slabo 27px"/>
              <a:sym typeface="Slabo 27px"/>
            </a:endParaRPr>
          </a:p>
        </p:txBody>
      </p:sp>
      <p:sp>
        <p:nvSpPr>
          <p:cNvPr id="58" name="Google Shape;58;p11"/>
          <p:cNvSpPr txBox="1"/>
          <p:nvPr/>
        </p:nvSpPr>
        <p:spPr>
          <a:xfrm>
            <a:off x="-38047" y="5024348"/>
            <a:ext cx="2112235" cy="181588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Slabo 27px"/>
                <a:ea typeface="Slabo 27px"/>
                <a:cs typeface="Slabo 27px"/>
                <a:sym typeface="Slabo 27px"/>
              </a:rPr>
              <a:t>L</a:t>
            </a:r>
            <a:endParaRPr sz="8800" b="0" i="0" u="none" strike="noStrike" cap="none">
              <a:solidFill>
                <a:schemeClr val="lt1"/>
              </a:solidFill>
              <a:latin typeface="Slabo 27px"/>
              <a:ea typeface="Slabo 27px"/>
              <a:cs typeface="Slabo 27px"/>
              <a:sym typeface="Slabo 27px"/>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Licences</a:t>
            </a:r>
            <a:endParaRPr sz="400" b="0" i="0" u="none" strike="noStrike" cap="none">
              <a:solidFill>
                <a:schemeClr val="lt1"/>
              </a:solidFill>
              <a:latin typeface="Slabo 27px"/>
              <a:ea typeface="Slabo 27px"/>
              <a:cs typeface="Slabo 27px"/>
              <a:sym typeface="Slabo 27px"/>
            </a:endParaRPr>
          </a:p>
        </p:txBody>
      </p:sp>
      <p:sp>
        <p:nvSpPr>
          <p:cNvPr id="59" name="Google Shape;59;p11"/>
          <p:cNvSpPr txBox="1"/>
          <p:nvPr/>
        </p:nvSpPr>
        <p:spPr>
          <a:xfrm>
            <a:off x="24743" y="18519"/>
            <a:ext cx="2112235" cy="181588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Slabo 27px"/>
                <a:ea typeface="Slabo 27px"/>
                <a:cs typeface="Slabo 27px"/>
                <a:sym typeface="Slabo 27px"/>
              </a:rPr>
              <a:t>W</a:t>
            </a:r>
            <a:endParaRPr sz="8800" b="0" i="0" u="none" strike="noStrike" cap="none">
              <a:solidFill>
                <a:schemeClr val="lt1"/>
              </a:solidFill>
              <a:latin typeface="Slabo 27px"/>
              <a:ea typeface="Slabo 27px"/>
              <a:cs typeface="Slabo 27px"/>
              <a:sym typeface="Slabo 27px"/>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Works</a:t>
            </a:r>
            <a:endParaRPr sz="400" b="0" i="0" u="none" strike="noStrike" cap="none">
              <a:solidFill>
                <a:schemeClr val="lt1"/>
              </a:solidFill>
              <a:latin typeface="Slabo 27px"/>
              <a:ea typeface="Slabo 27px"/>
              <a:cs typeface="Slabo 27px"/>
              <a:sym typeface="Slabo 27px"/>
            </a:endParaRPr>
          </a:p>
        </p:txBody>
      </p:sp>
      <p:sp>
        <p:nvSpPr>
          <p:cNvPr id="60" name="Google Shape;60;p11"/>
          <p:cNvSpPr txBox="1"/>
          <p:nvPr/>
        </p:nvSpPr>
        <p:spPr>
          <a:xfrm>
            <a:off x="10098517" y="-17417"/>
            <a:ext cx="2112235" cy="181588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Slabo 27px"/>
                <a:ea typeface="Slabo 27px"/>
                <a:cs typeface="Slabo 27px"/>
                <a:sym typeface="Slabo 27px"/>
              </a:rPr>
              <a:t>U</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Usages</a:t>
            </a:r>
            <a:endParaRPr sz="400" b="0" i="0" u="none" strike="noStrike" cap="none">
              <a:solidFill>
                <a:schemeClr val="lt1"/>
              </a:solidFill>
              <a:latin typeface="Slabo 27px"/>
              <a:ea typeface="Slabo 27px"/>
              <a:cs typeface="Slabo 27px"/>
              <a:sym typeface="Slabo 27px"/>
            </a:endParaRPr>
          </a:p>
        </p:txBody>
      </p:sp>
      <p:sp>
        <p:nvSpPr>
          <p:cNvPr id="61" name="Google Shape;61;p11"/>
          <p:cNvSpPr txBox="1"/>
          <p:nvPr/>
        </p:nvSpPr>
        <p:spPr>
          <a:xfrm>
            <a:off x="5001581" y="2413945"/>
            <a:ext cx="2112235" cy="181588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800"/>
              <a:buFont typeface="Arial"/>
              <a:buNone/>
            </a:pPr>
            <a:r>
              <a:rPr lang="en-US" sz="8800" b="0" i="0" u="none" strike="noStrike" cap="none">
                <a:solidFill>
                  <a:schemeClr val="lt1"/>
                </a:solidFill>
                <a:latin typeface="Slabo 27px"/>
                <a:ea typeface="Slabo 27px"/>
                <a:cs typeface="Slabo 27px"/>
                <a:sym typeface="Slabo 27px"/>
              </a:rPr>
              <a:t>R</a:t>
            </a:r>
            <a:endParaRPr sz="8800" b="0" i="0" u="none" strike="noStrike" cap="none">
              <a:solidFill>
                <a:schemeClr val="lt1"/>
              </a:solidFill>
              <a:latin typeface="Slabo 27px"/>
              <a:ea typeface="Slabo 27px"/>
              <a:cs typeface="Slabo 27px"/>
              <a:sym typeface="Slabo 27px"/>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Risk</a:t>
            </a:r>
            <a:endParaRPr sz="400" b="0" i="0" u="none" strike="noStrike" cap="none">
              <a:solidFill>
                <a:schemeClr val="lt1"/>
              </a:solidFill>
              <a:latin typeface="Slabo 27px"/>
              <a:ea typeface="Slabo 27px"/>
              <a:cs typeface="Slabo 27px"/>
              <a:sym typeface="Slabo 27px"/>
            </a:endParaRPr>
          </a:p>
        </p:txBody>
      </p:sp>
      <p:sp>
        <p:nvSpPr>
          <p:cNvPr id="62" name="Google Shape;62;p11"/>
          <p:cNvSpPr txBox="1"/>
          <p:nvPr/>
        </p:nvSpPr>
        <p:spPr>
          <a:xfrm>
            <a:off x="4459952" y="332656"/>
            <a:ext cx="3264363" cy="523220"/>
          </a:xfrm>
          <a:prstGeom prst="rect">
            <a:avLst/>
          </a:prstGeom>
          <a:solidFill>
            <a:schemeClr val="dk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Slabo 27px"/>
                <a:ea typeface="Slabo 27px"/>
                <a:cs typeface="Slabo 27px"/>
                <a:sym typeface="Slabo 27px"/>
              </a:rPr>
              <a:t>1. Question</a:t>
            </a:r>
            <a:endParaRPr sz="2800" b="0" i="0" u="none" strike="noStrike" cap="none">
              <a:solidFill>
                <a:schemeClr val="lt1"/>
              </a:solidFill>
              <a:latin typeface="Slabo 27px"/>
              <a:ea typeface="Slabo 27px"/>
              <a:cs typeface="Slabo 27px"/>
              <a:sym typeface="Slabo 27px"/>
            </a:endParaRPr>
          </a:p>
        </p:txBody>
      </p:sp>
      <p:pic>
        <p:nvPicPr>
          <p:cNvPr id="63" name="Google Shape;63;p11"/>
          <p:cNvPicPr preferRelativeResize="0"/>
          <p:nvPr/>
        </p:nvPicPr>
        <p:blipFill rotWithShape="1">
          <a:blip r:embed="rId2">
            <a:alphaModFix/>
          </a:blip>
          <a:srcRect/>
          <a:stretch/>
        </p:blipFill>
        <p:spPr>
          <a:xfrm>
            <a:off x="981776" y="2204864"/>
            <a:ext cx="1351571" cy="923170"/>
          </a:xfrm>
          <a:prstGeom prst="rect">
            <a:avLst/>
          </a:prstGeom>
          <a:noFill/>
          <a:ln>
            <a:noFill/>
          </a:ln>
        </p:spPr>
      </p:pic>
      <p:pic>
        <p:nvPicPr>
          <p:cNvPr id="64" name="Google Shape;64;p11"/>
          <p:cNvPicPr preferRelativeResize="0"/>
          <p:nvPr/>
        </p:nvPicPr>
        <p:blipFill rotWithShape="1">
          <a:blip r:embed="rId3">
            <a:alphaModFix/>
          </a:blip>
          <a:srcRect/>
          <a:stretch/>
        </p:blipFill>
        <p:spPr>
          <a:xfrm>
            <a:off x="2697325" y="2082321"/>
            <a:ext cx="1824203" cy="1041804"/>
          </a:xfrm>
          <a:prstGeom prst="rect">
            <a:avLst/>
          </a:prstGeom>
          <a:noFill/>
          <a:ln>
            <a:noFill/>
          </a:ln>
        </p:spPr>
      </p:pic>
      <p:pic>
        <p:nvPicPr>
          <p:cNvPr id="65" name="Google Shape;65;p11"/>
          <p:cNvPicPr preferRelativeResize="0"/>
          <p:nvPr/>
        </p:nvPicPr>
        <p:blipFill rotWithShape="1">
          <a:blip r:embed="rId4">
            <a:alphaModFix/>
          </a:blip>
          <a:srcRect/>
          <a:stretch/>
        </p:blipFill>
        <p:spPr>
          <a:xfrm>
            <a:off x="9391456" y="2090220"/>
            <a:ext cx="1375608" cy="1031706"/>
          </a:xfrm>
          <a:prstGeom prst="rect">
            <a:avLst/>
          </a:prstGeom>
          <a:noFill/>
          <a:ln>
            <a:noFill/>
          </a:ln>
        </p:spPr>
      </p:pic>
      <p:grpSp>
        <p:nvGrpSpPr>
          <p:cNvPr id="66" name="Google Shape;66;p11"/>
          <p:cNvGrpSpPr/>
          <p:nvPr/>
        </p:nvGrpSpPr>
        <p:grpSpPr>
          <a:xfrm>
            <a:off x="4742087" y="2045669"/>
            <a:ext cx="2592288" cy="2751482"/>
            <a:chOff x="3556565" y="2045669"/>
            <a:chExt cx="1944216" cy="2751482"/>
          </a:xfrm>
        </p:grpSpPr>
        <p:sp>
          <p:nvSpPr>
            <p:cNvPr id="67" name="Google Shape;67;p11"/>
            <p:cNvSpPr/>
            <p:nvPr/>
          </p:nvSpPr>
          <p:spPr>
            <a:xfrm>
              <a:off x="3556565" y="2045669"/>
              <a:ext cx="1944216" cy="2751482"/>
            </a:xfrm>
            <a:prstGeom prst="rect">
              <a:avLst/>
            </a:prstGeom>
            <a:solidFill>
              <a:srgbClr val="2CBAF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8" name="Google Shape;68;p11"/>
            <p:cNvSpPr txBox="1"/>
            <p:nvPr/>
          </p:nvSpPr>
          <p:spPr>
            <a:xfrm>
              <a:off x="3743863" y="2204864"/>
              <a:ext cx="1584176" cy="223138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1500"/>
                <a:buFont typeface="Arial"/>
                <a:buNone/>
              </a:pPr>
              <a:r>
                <a:rPr lang="en-US" sz="11500" b="0" i="0" u="none" strike="noStrike" cap="none">
                  <a:solidFill>
                    <a:schemeClr val="lt1"/>
                  </a:solidFill>
                  <a:latin typeface="Slabo 27px"/>
                  <a:ea typeface="Slabo 27px"/>
                  <a:cs typeface="Slabo 27px"/>
                  <a:sym typeface="Slabo 27px"/>
                </a:rPr>
                <a:t>0</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Slabo 27px"/>
                  <a:ea typeface="Slabo 27px"/>
                  <a:cs typeface="Slabo 27px"/>
                  <a:sym typeface="Slabo 27px"/>
                </a:rPr>
                <a:t>Risk</a:t>
              </a:r>
              <a:endParaRPr sz="400" b="0" i="0" u="none" strike="noStrike" cap="none">
                <a:solidFill>
                  <a:schemeClr val="lt1"/>
                </a:solidFill>
                <a:latin typeface="Slabo 27px"/>
                <a:ea typeface="Slabo 27px"/>
                <a:cs typeface="Slabo 27px"/>
                <a:sym typeface="Slabo 27px"/>
              </a:endParaRPr>
            </a:p>
          </p:txBody>
        </p:sp>
      </p:grpSp>
      <p:pic>
        <p:nvPicPr>
          <p:cNvPr id="69" name="Google Shape;69;p11"/>
          <p:cNvPicPr preferRelativeResize="0"/>
          <p:nvPr/>
        </p:nvPicPr>
        <p:blipFill rotWithShape="1">
          <a:blip r:embed="rId5">
            <a:alphaModFix/>
          </a:blip>
          <a:srcRect/>
          <a:stretch/>
        </p:blipFill>
        <p:spPr>
          <a:xfrm>
            <a:off x="7662624" y="1008963"/>
            <a:ext cx="1379573" cy="1073359"/>
          </a:xfrm>
          <a:prstGeom prst="rect">
            <a:avLst/>
          </a:prstGeom>
          <a:noFill/>
          <a:ln>
            <a:noFill/>
          </a:ln>
        </p:spPr>
      </p:pic>
      <p:sp>
        <p:nvSpPr>
          <p:cNvPr id="70" name="Google Shape;70;p11"/>
          <p:cNvSpPr txBox="1"/>
          <p:nvPr/>
        </p:nvSpPr>
        <p:spPr>
          <a:xfrm>
            <a:off x="1923775" y="4819909"/>
            <a:ext cx="1771959" cy="936000"/>
          </a:xfrm>
          <a:prstGeom prst="rect">
            <a:avLst/>
          </a:prstGeom>
          <a:solidFill>
            <a:srgbClr val="FFFFFF"/>
          </a:solidFill>
          <a:ln w="31750" cap="flat" cmpd="sng">
            <a:solidFill>
              <a:srgbClr val="FFFFFF"/>
            </a:solidFill>
            <a:prstDash val="solid"/>
            <a:miter lim="800000"/>
            <a:headEnd type="none" w="sm" len="sm"/>
            <a:tailEnd type="none" w="sm" len="sm"/>
          </a:ln>
        </p:spPr>
        <p:txBody>
          <a:bodyPr spcFirstLastPara="1" wrap="square" lIns="36575" tIns="36575" rIns="36575" bIns="36575" anchor="t" anchorCtr="0">
            <a:noAutofit/>
          </a:bodyPr>
          <a:lstStyle/>
          <a:p>
            <a:pPr marL="0" marR="0" lvl="0" indent="0" algn="l" rtl="0">
              <a:lnSpc>
                <a:spcPct val="100000"/>
              </a:lnSpc>
              <a:spcBef>
                <a:spcPts val="0"/>
              </a:spcBef>
              <a:spcAft>
                <a:spcPts val="0"/>
              </a:spcAft>
              <a:buClr>
                <a:srgbClr val="FF6C00"/>
              </a:buClr>
              <a:buSzPts val="1800"/>
              <a:buFont typeface="Open Sans"/>
              <a:buNone/>
            </a:pPr>
            <a:r>
              <a:rPr lang="en-US" sz="1800" b="1" i="0" u="none" strike="noStrike" cap="none">
                <a:solidFill>
                  <a:srgbClr val="FF6C00"/>
                </a:solidFill>
                <a:latin typeface="Open Sans"/>
                <a:ea typeface="Open Sans"/>
                <a:cs typeface="Open Sans"/>
                <a:sym typeface="Open Sans"/>
              </a:rPr>
              <a:t>Copyright Licensing Agency</a:t>
            </a:r>
            <a:endParaRPr sz="1800" b="0" i="0" u="none" strike="noStrike" cap="none">
              <a:solidFill>
                <a:schemeClr val="dk1"/>
              </a:solidFill>
              <a:latin typeface="Arial"/>
              <a:ea typeface="Arial"/>
              <a:cs typeface="Arial"/>
              <a:sym typeface="Arial"/>
            </a:endParaRPr>
          </a:p>
        </p:txBody>
      </p:sp>
      <p:pic>
        <p:nvPicPr>
          <p:cNvPr id="71" name="Google Shape;71;p11"/>
          <p:cNvPicPr preferRelativeResize="0"/>
          <p:nvPr/>
        </p:nvPicPr>
        <p:blipFill rotWithShape="1">
          <a:blip r:embed="rId6">
            <a:alphaModFix/>
          </a:blip>
          <a:srcRect/>
          <a:stretch/>
        </p:blipFill>
        <p:spPr>
          <a:xfrm>
            <a:off x="3175592" y="1261971"/>
            <a:ext cx="894157" cy="53649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609600" y="1447801"/>
            <a:ext cx="10363200" cy="4321175"/>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dk1"/>
              </a:buClr>
              <a:buSzPts val="8800"/>
              <a:buFont typeface="Slabo 27px"/>
              <a:buNone/>
              <a:defRPr sz="8800" b="0" i="0" u="none" strike="noStrike" cap="none">
                <a:solidFill>
                  <a:schemeClr val="dk1"/>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4" name="Google Shape;74;p12"/>
          <p:cNvSpPr txBox="1">
            <a:spLocks noGrp="1"/>
          </p:cNvSpPr>
          <p:nvPr>
            <p:ph type="body" idx="1"/>
          </p:nvPr>
        </p:nvSpPr>
        <p:spPr>
          <a:xfrm>
            <a:off x="609600" y="228601"/>
            <a:ext cx="10363200" cy="1066800"/>
          </a:xfrm>
          <a:prstGeom prst="rect">
            <a:avLst/>
          </a:prstGeom>
          <a:noFill/>
          <a:ln>
            <a:noFill/>
          </a:ln>
        </p:spPr>
        <p:txBody>
          <a:bodyPr spcFirstLastPara="1" wrap="square" lIns="91425" tIns="91425" rIns="91425" bIns="91425" anchor="b" anchorCtr="0">
            <a:noAutofit/>
          </a:bodyPr>
          <a:lstStyle>
            <a:lvl1pPr marL="457200" marR="0" lvl="0" indent="-228600" algn="l" rtl="0">
              <a:lnSpc>
                <a:spcPct val="100000"/>
              </a:lnSpc>
              <a:spcBef>
                <a:spcPts val="400"/>
              </a:spcBef>
              <a:spcAft>
                <a:spcPts val="0"/>
              </a:spcAft>
              <a:buClr>
                <a:srgbClr val="263B86"/>
              </a:buClr>
              <a:buSzPts val="2000"/>
              <a:buFont typeface="Arial"/>
              <a:buNone/>
              <a:defRPr sz="2000" b="0" i="0" u="none" strike="noStrike" cap="none">
                <a:solidFill>
                  <a:srgbClr val="263B86"/>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800"/>
              <a:buFont typeface="Arial"/>
              <a:buNone/>
              <a:defRPr sz="1800" b="0" i="0" u="none" strike="noStrike" cap="none">
                <a:solidFill>
                  <a:srgbClr val="888888"/>
                </a:solidFill>
                <a:latin typeface="Open Sans"/>
                <a:ea typeface="Open Sans"/>
                <a:cs typeface="Open Sans"/>
                <a:sym typeface="Open Sans"/>
              </a:defRPr>
            </a:lvl2pPr>
            <a:lvl3pPr marL="1371600" marR="0" lvl="2" indent="-228600" algn="l" rtl="0">
              <a:lnSpc>
                <a:spcPct val="100000"/>
              </a:lnSpc>
              <a:spcBef>
                <a:spcPts val="320"/>
              </a:spcBef>
              <a:spcAft>
                <a:spcPts val="0"/>
              </a:spcAft>
              <a:buClr>
                <a:schemeClr val="dk2"/>
              </a:buClr>
              <a:buSzPts val="1600"/>
              <a:buFont typeface="Arial"/>
              <a:buNone/>
              <a:defRPr sz="1600" b="0" i="0" u="none" strike="noStrike" cap="none">
                <a:solidFill>
                  <a:srgbClr val="888888"/>
                </a:solidFill>
                <a:latin typeface="Open Sans"/>
                <a:ea typeface="Open Sans"/>
                <a:cs typeface="Open Sans"/>
                <a:sym typeface="Open Sans"/>
              </a:defRPr>
            </a:lvl3pPr>
            <a:lvl4pPr marL="1828800" marR="0" lvl="3"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Open Sans"/>
                <a:ea typeface="Open Sans"/>
                <a:cs typeface="Open Sans"/>
                <a:sym typeface="Open Sans"/>
              </a:defRPr>
            </a:lvl4pPr>
            <a:lvl5pPr marL="2286000" marR="0" lvl="4"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Open Sans"/>
                <a:ea typeface="Open Sans"/>
                <a:cs typeface="Open Sans"/>
                <a:sym typeface="Open Sans"/>
              </a:defRPr>
            </a:lvl5pPr>
            <a:lvl6pPr marL="2743200" marR="0" lvl="5"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rtl="0">
              <a:lnSpc>
                <a:spcPct val="100000"/>
              </a:lnSpc>
              <a:spcBef>
                <a:spcPts val="280"/>
              </a:spcBef>
              <a:spcAft>
                <a:spcPts val="0"/>
              </a:spcAft>
              <a:buClr>
                <a:schemeClr val="dk2"/>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75" name="Google Shape;75;p12"/>
          <p:cNvSpPr txBox="1">
            <a:spLocks noGrp="1"/>
          </p:cNvSpPr>
          <p:nvPr>
            <p:ph type="dt" idx="10"/>
          </p:nvPr>
        </p:nvSpPr>
        <p:spPr>
          <a:xfrm>
            <a:off x="609600" y="6172201"/>
            <a:ext cx="4572000" cy="3048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76" name="Google Shape;76;p12"/>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7"/>
        <p:cNvGrpSpPr/>
        <p:nvPr/>
      </p:nvGrpSpPr>
      <p:grpSpPr>
        <a:xfrm>
          <a:off x="0" y="0"/>
          <a:ext cx="0" cy="0"/>
          <a:chOff x="0" y="0"/>
          <a:chExt cx="0" cy="0"/>
        </a:xfrm>
      </p:grpSpPr>
      <p:sp>
        <p:nvSpPr>
          <p:cNvPr id="78" name="Google Shape;78;p13"/>
          <p:cNvSpPr txBox="1">
            <a:spLocks noGrp="1"/>
          </p:cNvSpPr>
          <p:nvPr>
            <p:ph type="title"/>
          </p:nvPr>
        </p:nvSpPr>
        <p:spPr>
          <a:xfrm>
            <a:off x="609600" y="152718"/>
            <a:ext cx="7721600" cy="1371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9" name="Google Shape;79;p13"/>
          <p:cNvSpPr txBox="1">
            <a:spLocks noGrp="1"/>
          </p:cNvSpPr>
          <p:nvPr>
            <p:ph type="body" idx="1"/>
          </p:nvPr>
        </p:nvSpPr>
        <p:spPr>
          <a:xfrm>
            <a:off x="2170176" y="1572768"/>
            <a:ext cx="4389120" cy="639762"/>
          </a:xfrm>
          <a:prstGeom prst="rect">
            <a:avLst/>
          </a:prstGeom>
          <a:noFill/>
          <a:ln>
            <a:noFill/>
          </a:ln>
        </p:spPr>
        <p:txBody>
          <a:bodyPr spcFirstLastPara="1" wrap="square" lIns="91425" tIns="91425" rIns="91425" bIns="91425" anchor="b" anchorCtr="0">
            <a:noAutofit/>
          </a:bodyPr>
          <a:lstStyle>
            <a:lvl1pPr marL="457200" marR="0" lvl="0"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Black"/>
                <a:ea typeface="Arial Black"/>
                <a:cs typeface="Arial Black"/>
                <a:sym typeface="Arial Black"/>
              </a:defRPr>
            </a:lvl1pPr>
            <a:lvl2pPr marL="914400" marR="0" lvl="1" indent="-228600" algn="l" rtl="0">
              <a:lnSpc>
                <a:spcPct val="100000"/>
              </a:lnSpc>
              <a:spcBef>
                <a:spcPts val="600"/>
              </a:spcBef>
              <a:spcAft>
                <a:spcPts val="0"/>
              </a:spcAft>
              <a:buClr>
                <a:schemeClr val="dk2"/>
              </a:buClr>
              <a:buSzPts val="2000"/>
              <a:buFont typeface="Arial"/>
              <a:buNone/>
              <a:defRPr sz="2000" b="1"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360"/>
              </a:spcBef>
              <a:spcAft>
                <a:spcPts val="0"/>
              </a:spcAft>
              <a:buClr>
                <a:schemeClr val="dk2"/>
              </a:buClr>
              <a:buSzPts val="1800"/>
              <a:buFont typeface="Arial"/>
              <a:buNone/>
              <a:defRPr sz="1800" b="1"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80" name="Google Shape;80;p13"/>
          <p:cNvSpPr txBox="1">
            <a:spLocks noGrp="1"/>
          </p:cNvSpPr>
          <p:nvPr>
            <p:ph type="body" idx="2"/>
          </p:nvPr>
        </p:nvSpPr>
        <p:spPr>
          <a:xfrm>
            <a:off x="2170176" y="2259366"/>
            <a:ext cx="4389120" cy="384048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Open Sans"/>
                <a:ea typeface="Open Sans"/>
                <a:cs typeface="Open Sans"/>
                <a:sym typeface="Open Sans"/>
              </a:defRPr>
            </a:lvl4pPr>
            <a:lvl5pPr marL="2286000" marR="0" lvl="4"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81" name="Google Shape;81;p13"/>
          <p:cNvSpPr txBox="1">
            <a:spLocks noGrp="1"/>
          </p:cNvSpPr>
          <p:nvPr>
            <p:ph type="body" idx="3"/>
          </p:nvPr>
        </p:nvSpPr>
        <p:spPr>
          <a:xfrm>
            <a:off x="6790944" y="1572768"/>
            <a:ext cx="4389120" cy="639762"/>
          </a:xfrm>
          <a:prstGeom prst="rect">
            <a:avLst/>
          </a:prstGeom>
          <a:noFill/>
          <a:ln>
            <a:noFill/>
          </a:ln>
        </p:spPr>
        <p:txBody>
          <a:bodyPr spcFirstLastPara="1" wrap="square" lIns="91425" tIns="91425" rIns="91425" bIns="91425" anchor="b" anchorCtr="0">
            <a:noAutofit/>
          </a:bodyPr>
          <a:lstStyle>
            <a:lvl1pPr marL="457200" marR="0" lvl="0"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Black"/>
                <a:ea typeface="Arial Black"/>
                <a:cs typeface="Arial Black"/>
                <a:sym typeface="Arial Black"/>
              </a:defRPr>
            </a:lvl1pPr>
            <a:lvl2pPr marL="914400" marR="0" lvl="1" indent="-228600" algn="l" rtl="0">
              <a:lnSpc>
                <a:spcPct val="100000"/>
              </a:lnSpc>
              <a:spcBef>
                <a:spcPts val="600"/>
              </a:spcBef>
              <a:spcAft>
                <a:spcPts val="0"/>
              </a:spcAft>
              <a:buClr>
                <a:schemeClr val="dk2"/>
              </a:buClr>
              <a:buSzPts val="2000"/>
              <a:buFont typeface="Arial"/>
              <a:buNone/>
              <a:defRPr sz="2000" b="1"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360"/>
              </a:spcBef>
              <a:spcAft>
                <a:spcPts val="0"/>
              </a:spcAft>
              <a:buClr>
                <a:schemeClr val="dk2"/>
              </a:buClr>
              <a:buSzPts val="1800"/>
              <a:buFont typeface="Arial"/>
              <a:buNone/>
              <a:defRPr sz="1800" b="1"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100000"/>
              </a:lnSpc>
              <a:spcBef>
                <a:spcPts val="320"/>
              </a:spcBef>
              <a:spcAft>
                <a:spcPts val="0"/>
              </a:spcAft>
              <a:buClr>
                <a:schemeClr val="dk2"/>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82" name="Google Shape;82;p13"/>
          <p:cNvSpPr txBox="1">
            <a:spLocks noGrp="1"/>
          </p:cNvSpPr>
          <p:nvPr>
            <p:ph type="body" idx="4"/>
          </p:nvPr>
        </p:nvSpPr>
        <p:spPr>
          <a:xfrm>
            <a:off x="6790944" y="2259366"/>
            <a:ext cx="4389120" cy="384048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Open Sans"/>
                <a:ea typeface="Open Sans"/>
                <a:cs typeface="Open Sans"/>
                <a:sym typeface="Open Sans"/>
              </a:defRPr>
            </a:lvl4pPr>
            <a:lvl5pPr marL="2286000" marR="0" lvl="4"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83" name="Google Shape;83;p13"/>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4"/>
        <p:cNvGrpSpPr/>
        <p:nvPr/>
      </p:nvGrpSpPr>
      <p:grpSpPr>
        <a:xfrm>
          <a:off x="0" y="0"/>
          <a:ext cx="0" cy="0"/>
          <a:chOff x="0" y="0"/>
          <a:chExt cx="0" cy="0"/>
        </a:xfrm>
      </p:grpSpPr>
      <p:sp>
        <p:nvSpPr>
          <p:cNvPr id="85" name="Google Shape;85;p14"/>
          <p:cNvSpPr txBox="1">
            <a:spLocks noGrp="1"/>
          </p:cNvSpPr>
          <p:nvPr>
            <p:ph type="title"/>
          </p:nvPr>
        </p:nvSpPr>
        <p:spPr>
          <a:xfrm>
            <a:off x="609600" y="152718"/>
            <a:ext cx="7721600" cy="1371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p14"/>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7"/>
        <p:cNvGrpSpPr/>
        <p:nvPr/>
      </p:nvGrpSpPr>
      <p:grpSpPr>
        <a:xfrm>
          <a:off x="0" y="0"/>
          <a:ext cx="0" cy="0"/>
          <a:chOff x="0" y="0"/>
          <a:chExt cx="0" cy="0"/>
        </a:xfrm>
      </p:grpSpPr>
      <p:sp>
        <p:nvSpPr>
          <p:cNvPr id="88" name="Google Shape;88;p15"/>
          <p:cNvSpPr txBox="1">
            <a:spLocks noGrp="1"/>
          </p:cNvSpPr>
          <p:nvPr>
            <p:ph type="body" idx="1"/>
          </p:nvPr>
        </p:nvSpPr>
        <p:spPr>
          <a:xfrm>
            <a:off x="4766733" y="1600200"/>
            <a:ext cx="6815667" cy="448056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640"/>
              </a:spcBef>
              <a:spcAft>
                <a:spcPts val="0"/>
              </a:spcAft>
              <a:buClr>
                <a:schemeClr val="dk1"/>
              </a:buClr>
              <a:buSzPts val="3200"/>
              <a:buFont typeface="Arial"/>
              <a:buNone/>
              <a:defRPr sz="3200" b="1" i="0" u="none" strike="noStrike" cap="none">
                <a:solidFill>
                  <a:schemeClr val="dk1"/>
                </a:solidFill>
                <a:latin typeface="Open Sans"/>
                <a:ea typeface="Open Sans"/>
                <a:cs typeface="Open Sans"/>
                <a:sym typeface="Open Sans"/>
              </a:defRPr>
            </a:lvl1pPr>
            <a:lvl2pPr marL="914400" marR="0" lvl="1" indent="-406400" algn="l" rtl="0">
              <a:lnSpc>
                <a:spcPct val="100000"/>
              </a:lnSpc>
              <a:spcBef>
                <a:spcPts val="600"/>
              </a:spcBef>
              <a:spcAft>
                <a:spcPts val="0"/>
              </a:spcAft>
              <a:buClr>
                <a:schemeClr val="dk2"/>
              </a:buClr>
              <a:buSzPts val="2800"/>
              <a:buFont typeface="Arial"/>
              <a:buChar char="•"/>
              <a:defRPr sz="2800" b="0" i="0" u="none" strike="noStrike" cap="none">
                <a:solidFill>
                  <a:schemeClr val="dk1"/>
                </a:solidFill>
                <a:latin typeface="Open Sans"/>
                <a:ea typeface="Open Sans"/>
                <a:cs typeface="Open Sans"/>
                <a:sym typeface="Open Sans"/>
              </a:defRPr>
            </a:lvl2pPr>
            <a:lvl3pPr marL="1371600" marR="0" lvl="2" indent="-381000" algn="l" rtl="0">
              <a:lnSpc>
                <a:spcPct val="100000"/>
              </a:lnSpc>
              <a:spcBef>
                <a:spcPts val="480"/>
              </a:spcBef>
              <a:spcAft>
                <a:spcPts val="0"/>
              </a:spcAft>
              <a:buClr>
                <a:schemeClr val="dk2"/>
              </a:buClr>
              <a:buSzPts val="2400"/>
              <a:buFont typeface="Arial"/>
              <a:buChar char="•"/>
              <a:defRPr sz="2400" b="0" i="0" u="none" strike="noStrike" cap="none">
                <a:solidFill>
                  <a:schemeClr val="dk1"/>
                </a:solidFill>
                <a:latin typeface="Open Sans"/>
                <a:ea typeface="Open Sans"/>
                <a:cs typeface="Open Sans"/>
                <a:sym typeface="Open Sans"/>
              </a:defRPr>
            </a:lvl3pPr>
            <a:lvl4pPr marL="1828800" marR="0" lvl="3"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4pPr>
            <a:lvl5pPr marL="2286000" marR="0" lvl="4"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5pPr>
            <a:lvl6pPr marL="2743200" marR="0" lvl="5"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9" name="Google Shape;89;p15"/>
          <p:cNvSpPr txBox="1">
            <a:spLocks noGrp="1"/>
          </p:cNvSpPr>
          <p:nvPr>
            <p:ph type="body" idx="2"/>
          </p:nvPr>
        </p:nvSpPr>
        <p:spPr>
          <a:xfrm>
            <a:off x="609601" y="1600200"/>
            <a:ext cx="4011084" cy="448056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200"/>
              <a:buFont typeface="Arial"/>
              <a:buNone/>
              <a:defRPr sz="1200" b="0"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200"/>
              </a:spcBef>
              <a:spcAft>
                <a:spcPts val="0"/>
              </a:spcAft>
              <a:buClr>
                <a:schemeClr val="dk2"/>
              </a:buClr>
              <a:buSzPts val="1000"/>
              <a:buFont typeface="Arial"/>
              <a:buNone/>
              <a:defRPr sz="1000" b="0"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90" name="Google Shape;90;p15"/>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
        <p:nvSpPr>
          <p:cNvPr id="91" name="Google Shape;91;p15"/>
          <p:cNvSpPr txBox="1">
            <a:spLocks noGrp="1"/>
          </p:cNvSpPr>
          <p:nvPr>
            <p:ph type="title"/>
          </p:nvPr>
        </p:nvSpPr>
        <p:spPr>
          <a:xfrm>
            <a:off x="609600" y="152718"/>
            <a:ext cx="7721600" cy="1371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2"/>
        <p:cNvGrpSpPr/>
        <p:nvPr/>
      </p:nvGrpSpPr>
      <p:grpSpPr>
        <a:xfrm>
          <a:off x="0" y="0"/>
          <a:ext cx="0" cy="0"/>
          <a:chOff x="0" y="0"/>
          <a:chExt cx="0" cy="0"/>
        </a:xfrm>
      </p:grpSpPr>
      <p:sp>
        <p:nvSpPr>
          <p:cNvPr id="93" name="Google Shape;93;p16"/>
          <p:cNvSpPr txBox="1">
            <a:spLocks noGrp="1"/>
          </p:cNvSpPr>
          <p:nvPr>
            <p:ph type="title"/>
          </p:nvPr>
        </p:nvSpPr>
        <p:spPr>
          <a:xfrm>
            <a:off x="609600" y="152718"/>
            <a:ext cx="7721600" cy="1371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4" name="Google Shape;94;p16"/>
          <p:cNvSpPr txBox="1">
            <a:spLocks noGrp="1"/>
          </p:cNvSpPr>
          <p:nvPr>
            <p:ph type="body" idx="1"/>
          </p:nvPr>
        </p:nvSpPr>
        <p:spPr>
          <a:xfrm rot="5400000">
            <a:off x="3502819" y="-1140618"/>
            <a:ext cx="4373563" cy="101600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5" name="Google Shape;95;p16"/>
          <p:cNvSpPr txBox="1">
            <a:spLocks noGrp="1"/>
          </p:cNvSpPr>
          <p:nvPr>
            <p:ph type="dt" idx="10"/>
          </p:nvPr>
        </p:nvSpPr>
        <p:spPr>
          <a:xfrm>
            <a:off x="609600" y="6172201"/>
            <a:ext cx="4572000" cy="3048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96" name="Google Shape;96;p16"/>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7"/>
        <p:cNvGrpSpPr/>
        <p:nvPr/>
      </p:nvGrpSpPr>
      <p:grpSpPr>
        <a:xfrm>
          <a:off x="0" y="0"/>
          <a:ext cx="0" cy="0"/>
          <a:chOff x="0" y="0"/>
          <a:chExt cx="0" cy="0"/>
        </a:xfrm>
      </p:grpSpPr>
      <p:sp>
        <p:nvSpPr>
          <p:cNvPr id="98" name="Google Shape;98;p17"/>
          <p:cNvSpPr txBox="1">
            <a:spLocks noGrp="1"/>
          </p:cNvSpPr>
          <p:nvPr>
            <p:ph type="title"/>
          </p:nvPr>
        </p:nvSpPr>
        <p:spPr>
          <a:xfrm rot="5400000">
            <a:off x="7285038" y="1828800"/>
            <a:ext cx="5851525" cy="27432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9" name="Google Shape;99;p17"/>
          <p:cNvSpPr txBox="1">
            <a:spLocks noGrp="1"/>
          </p:cNvSpPr>
          <p:nvPr>
            <p:ph type="body" idx="1"/>
          </p:nvPr>
        </p:nvSpPr>
        <p:spPr>
          <a:xfrm rot="5400000">
            <a:off x="1697039" y="-812799"/>
            <a:ext cx="5851525" cy="80264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0" name="Google Shape;100;p17"/>
          <p:cNvSpPr txBox="1">
            <a:spLocks noGrp="1"/>
          </p:cNvSpPr>
          <p:nvPr>
            <p:ph type="dt" idx="10"/>
          </p:nvPr>
        </p:nvSpPr>
        <p:spPr>
          <a:xfrm>
            <a:off x="609600" y="6172201"/>
            <a:ext cx="4572000" cy="3048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01" name="Google Shape;101;p17"/>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609600" y="152719"/>
            <a:ext cx="7721600" cy="1124937"/>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2"/>
              </a:buClr>
              <a:buSzPts val="4000"/>
              <a:buFont typeface="Slabo 27px"/>
              <a:buNone/>
              <a:defRPr sz="40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 name="Google Shape;19;p3"/>
          <p:cNvSpPr txBox="1">
            <a:spLocks noGrp="1"/>
          </p:cNvSpPr>
          <p:nvPr>
            <p:ph type="body" idx="1"/>
          </p:nvPr>
        </p:nvSpPr>
        <p:spPr>
          <a:xfrm>
            <a:off x="609600" y="1752601"/>
            <a:ext cx="10160000" cy="4373563"/>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 no logo">
  <p:cSld name="Title and Content - no logo">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609600" y="152719"/>
            <a:ext cx="7721600" cy="114998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 name="Google Shape;22;p4"/>
          <p:cNvSpPr txBox="1">
            <a:spLocks noGrp="1"/>
          </p:cNvSpPr>
          <p:nvPr>
            <p:ph type="body" idx="1"/>
          </p:nvPr>
        </p:nvSpPr>
        <p:spPr>
          <a:xfrm>
            <a:off x="609600" y="1752601"/>
            <a:ext cx="10160000" cy="4373563"/>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3" name="Google Shape;23;p4"/>
          <p:cNvSpPr txBox="1">
            <a:spLocks noGrp="1"/>
          </p:cNvSpPr>
          <p:nvPr>
            <p:ph type="dt" idx="10"/>
          </p:nvPr>
        </p:nvSpPr>
        <p:spPr>
          <a:xfrm>
            <a:off x="609600" y="6172201"/>
            <a:ext cx="4572000" cy="3048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609600" y="152718"/>
            <a:ext cx="7721600" cy="1371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6" name="Google Shape;26;p5"/>
          <p:cNvSpPr txBox="1">
            <a:spLocks noGrp="1"/>
          </p:cNvSpPr>
          <p:nvPr>
            <p:ph type="body" idx="1"/>
          </p:nvPr>
        </p:nvSpPr>
        <p:spPr>
          <a:xfrm>
            <a:off x="2174240" y="1574800"/>
            <a:ext cx="4389120" cy="4525963"/>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560"/>
              </a:spcBef>
              <a:spcAft>
                <a:spcPts val="0"/>
              </a:spcAft>
              <a:buClr>
                <a:schemeClr val="dk1"/>
              </a:buClr>
              <a:buSzPts val="2800"/>
              <a:buFont typeface="Arial"/>
              <a:buNone/>
              <a:defRPr sz="2800" b="1" i="0" u="none" strike="noStrike" cap="none">
                <a:solidFill>
                  <a:schemeClr val="dk1"/>
                </a:solidFill>
                <a:latin typeface="Open Sans"/>
                <a:ea typeface="Open Sans"/>
                <a:cs typeface="Open Sans"/>
                <a:sym typeface="Open Sans"/>
              </a:defRPr>
            </a:lvl1pPr>
            <a:lvl2pPr marL="914400" marR="0" lvl="1" indent="-381000" algn="l" rtl="0">
              <a:lnSpc>
                <a:spcPct val="100000"/>
              </a:lnSpc>
              <a:spcBef>
                <a:spcPts val="600"/>
              </a:spcBef>
              <a:spcAft>
                <a:spcPts val="0"/>
              </a:spcAft>
              <a:buClr>
                <a:schemeClr val="dk2"/>
              </a:buClr>
              <a:buSzPts val="2400"/>
              <a:buFont typeface="Arial"/>
              <a:buChar char="•"/>
              <a:defRPr sz="2400" b="0" i="0" u="none" strike="noStrike" cap="none">
                <a:solidFill>
                  <a:schemeClr val="dk1"/>
                </a:solidFill>
                <a:latin typeface="Open Sans"/>
                <a:ea typeface="Open Sans"/>
                <a:cs typeface="Open Sans"/>
                <a:sym typeface="Open Sans"/>
              </a:defRPr>
            </a:lvl2pPr>
            <a:lvl3pPr marL="1371600" marR="0" lvl="2"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7" name="Google Shape;27;p5"/>
          <p:cNvSpPr txBox="1">
            <a:spLocks noGrp="1"/>
          </p:cNvSpPr>
          <p:nvPr>
            <p:ph type="body" idx="2"/>
          </p:nvPr>
        </p:nvSpPr>
        <p:spPr>
          <a:xfrm>
            <a:off x="6786880" y="1574800"/>
            <a:ext cx="4389120" cy="4525963"/>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560"/>
              </a:spcBef>
              <a:spcAft>
                <a:spcPts val="0"/>
              </a:spcAft>
              <a:buClr>
                <a:schemeClr val="dk1"/>
              </a:buClr>
              <a:buSzPts val="2800"/>
              <a:buFont typeface="Arial"/>
              <a:buNone/>
              <a:defRPr sz="2800" b="1" i="0" u="none" strike="noStrike" cap="none">
                <a:solidFill>
                  <a:schemeClr val="dk1"/>
                </a:solidFill>
                <a:latin typeface="Open Sans"/>
                <a:ea typeface="Open Sans"/>
                <a:cs typeface="Open Sans"/>
                <a:sym typeface="Open Sans"/>
              </a:defRPr>
            </a:lvl1pPr>
            <a:lvl2pPr marL="914400" marR="0" lvl="1" indent="-381000" algn="l" rtl="0">
              <a:lnSpc>
                <a:spcPct val="100000"/>
              </a:lnSpc>
              <a:spcBef>
                <a:spcPts val="600"/>
              </a:spcBef>
              <a:spcAft>
                <a:spcPts val="0"/>
              </a:spcAft>
              <a:buClr>
                <a:schemeClr val="dk2"/>
              </a:buClr>
              <a:buSzPts val="2400"/>
              <a:buFont typeface="Arial"/>
              <a:buChar char="•"/>
              <a:defRPr sz="2400" b="0" i="0" u="none" strike="noStrike" cap="none">
                <a:solidFill>
                  <a:schemeClr val="dk1"/>
                </a:solidFill>
                <a:latin typeface="Open Sans"/>
                <a:ea typeface="Open Sans"/>
                <a:cs typeface="Open Sans"/>
                <a:sym typeface="Open Sans"/>
              </a:defRPr>
            </a:lvl2pPr>
            <a:lvl3pPr marL="1371600" marR="0" lvl="2" indent="-355600" algn="l" rtl="0">
              <a:lnSpc>
                <a:spcPct val="100000"/>
              </a:lnSpc>
              <a:spcBef>
                <a:spcPts val="4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 name="Google Shape;28;p5"/>
          <p:cNvSpPr txBox="1">
            <a:spLocks noGrp="1"/>
          </p:cNvSpPr>
          <p:nvPr>
            <p:ph type="dt" idx="10"/>
          </p:nvPr>
        </p:nvSpPr>
        <p:spPr>
          <a:xfrm>
            <a:off x="609600" y="6172201"/>
            <a:ext cx="4572000" cy="3048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29" name="Google Shape;29;p5"/>
          <p:cNvSpPr txBox="1">
            <a:spLocks noGrp="1"/>
          </p:cNvSpPr>
          <p:nvPr>
            <p:ph type="ftr" idx="11"/>
          </p:nvPr>
        </p:nvSpPr>
        <p:spPr>
          <a:xfrm>
            <a:off x="609600" y="6492876"/>
            <a:ext cx="4572000" cy="28384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30" name="Google Shape;30;p5"/>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31"/>
        <p:cNvGrpSpPr/>
        <p:nvPr/>
      </p:nvGrpSpPr>
      <p:grpSpPr>
        <a:xfrm>
          <a:off x="0" y="0"/>
          <a:ext cx="0" cy="0"/>
          <a:chOff x="0" y="0"/>
          <a:chExt cx="0" cy="0"/>
        </a:xfrm>
      </p:grpSpPr>
      <p:sp>
        <p:nvSpPr>
          <p:cNvPr id="32" name="Google Shape;32;p6"/>
          <p:cNvSpPr txBox="1">
            <a:spLocks noGrp="1"/>
          </p:cNvSpPr>
          <p:nvPr>
            <p:ph type="ctrTitle"/>
          </p:nvPr>
        </p:nvSpPr>
        <p:spPr>
          <a:xfrm>
            <a:off x="609600" y="228601"/>
            <a:ext cx="10363200" cy="4571999"/>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dk2"/>
              </a:buClr>
              <a:buSzPts val="8800"/>
              <a:buFont typeface="Slabo 27px"/>
              <a:buNone/>
              <a:defRPr sz="8800" b="1"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3" name="Google Shape;33;p6"/>
          <p:cNvSpPr txBox="1">
            <a:spLocks noGrp="1"/>
          </p:cNvSpPr>
          <p:nvPr>
            <p:ph type="subTitle" idx="1"/>
          </p:nvPr>
        </p:nvSpPr>
        <p:spPr>
          <a:xfrm>
            <a:off x="609600" y="4800600"/>
            <a:ext cx="9144000" cy="9144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Open Sans"/>
                <a:ea typeface="Open Sans"/>
                <a:cs typeface="Open Sans"/>
                <a:sym typeface="Open Sans"/>
              </a:defRPr>
            </a:lvl1pPr>
            <a:lvl2pPr marR="0" lvl="1" algn="ctr" rtl="0">
              <a:lnSpc>
                <a:spcPct val="100000"/>
              </a:lnSpc>
              <a:spcBef>
                <a:spcPts val="600"/>
              </a:spcBef>
              <a:spcAft>
                <a:spcPts val="0"/>
              </a:spcAft>
              <a:buClr>
                <a:schemeClr val="dk2"/>
              </a:buClr>
              <a:buSzPts val="2000"/>
              <a:buFont typeface="Arial"/>
              <a:buNone/>
              <a:defRPr sz="2000" b="0" i="0" u="none" strike="noStrike" cap="none">
                <a:solidFill>
                  <a:srgbClr val="888888"/>
                </a:solidFill>
                <a:latin typeface="Open Sans"/>
                <a:ea typeface="Open Sans"/>
                <a:cs typeface="Open Sans"/>
                <a:sym typeface="Open Sans"/>
              </a:defRPr>
            </a:lvl2pPr>
            <a:lvl3pPr marR="0" lvl="2" algn="ctr" rtl="0">
              <a:lnSpc>
                <a:spcPct val="100000"/>
              </a:lnSpc>
              <a:spcBef>
                <a:spcPts val="360"/>
              </a:spcBef>
              <a:spcAft>
                <a:spcPts val="0"/>
              </a:spcAft>
              <a:buClr>
                <a:schemeClr val="dk2"/>
              </a:buClr>
              <a:buSzPts val="1800"/>
              <a:buFont typeface="Arial"/>
              <a:buNone/>
              <a:defRPr sz="1800" b="0" i="0" u="none" strike="noStrike" cap="none">
                <a:solidFill>
                  <a:srgbClr val="888888"/>
                </a:solidFill>
                <a:latin typeface="Open Sans"/>
                <a:ea typeface="Open Sans"/>
                <a:cs typeface="Open Sans"/>
                <a:sym typeface="Open Sans"/>
              </a:defRPr>
            </a:lvl3pPr>
            <a:lvl4pPr marR="0" lvl="3" algn="ctr" rtl="0">
              <a:lnSpc>
                <a:spcPct val="100000"/>
              </a:lnSpc>
              <a:spcBef>
                <a:spcPts val="360"/>
              </a:spcBef>
              <a:spcAft>
                <a:spcPts val="0"/>
              </a:spcAft>
              <a:buClr>
                <a:schemeClr val="dk2"/>
              </a:buClr>
              <a:buSzPts val="1800"/>
              <a:buFont typeface="Arial"/>
              <a:buNone/>
              <a:defRPr sz="1800" b="0" i="0" u="none" strike="noStrike" cap="none">
                <a:solidFill>
                  <a:srgbClr val="888888"/>
                </a:solidFill>
                <a:latin typeface="Open Sans"/>
                <a:ea typeface="Open Sans"/>
                <a:cs typeface="Open Sans"/>
                <a:sym typeface="Open Sans"/>
              </a:defRPr>
            </a:lvl4pPr>
            <a:lvl5pPr marR="0" lvl="4" algn="ctr" rtl="0">
              <a:lnSpc>
                <a:spcPct val="100000"/>
              </a:lnSpc>
              <a:spcBef>
                <a:spcPts val="360"/>
              </a:spcBef>
              <a:spcAft>
                <a:spcPts val="0"/>
              </a:spcAft>
              <a:buClr>
                <a:schemeClr val="dk2"/>
              </a:buClr>
              <a:buSzPts val="1800"/>
              <a:buFont typeface="Arial"/>
              <a:buNone/>
              <a:defRPr sz="1800" b="0" i="0" u="none" strike="noStrike" cap="none">
                <a:solidFill>
                  <a:srgbClr val="888888"/>
                </a:solidFill>
                <a:latin typeface="Open Sans"/>
                <a:ea typeface="Open Sans"/>
                <a:cs typeface="Open Sans"/>
                <a:sym typeface="Open Sans"/>
              </a:defRPr>
            </a:lvl5pPr>
            <a:lvl6pPr marR="0" lvl="5" algn="ctr" rtl="0">
              <a:lnSpc>
                <a:spcPct val="100000"/>
              </a:lnSpc>
              <a:spcBef>
                <a:spcPts val="320"/>
              </a:spcBef>
              <a:spcAft>
                <a:spcPts val="0"/>
              </a:spcAft>
              <a:buClr>
                <a:schemeClr val="dk2"/>
              </a:buClr>
              <a:buSzPts val="1600"/>
              <a:buFont typeface="Arial"/>
              <a:buNone/>
              <a:defRPr sz="1600" b="0" i="0" u="none" strike="noStrike" cap="none">
                <a:solidFill>
                  <a:srgbClr val="888888"/>
                </a:solidFill>
                <a:latin typeface="Arial"/>
                <a:ea typeface="Arial"/>
                <a:cs typeface="Arial"/>
                <a:sym typeface="Arial"/>
              </a:defRPr>
            </a:lvl6pPr>
            <a:lvl7pPr marR="0" lvl="6" algn="ctr" rtl="0">
              <a:lnSpc>
                <a:spcPct val="100000"/>
              </a:lnSpc>
              <a:spcBef>
                <a:spcPts val="320"/>
              </a:spcBef>
              <a:spcAft>
                <a:spcPts val="0"/>
              </a:spcAft>
              <a:buClr>
                <a:schemeClr val="dk2"/>
              </a:buClr>
              <a:buSzPts val="1600"/>
              <a:buFont typeface="Arial"/>
              <a:buNone/>
              <a:defRPr sz="1600" b="0" i="0" u="none" strike="noStrike" cap="none">
                <a:solidFill>
                  <a:srgbClr val="888888"/>
                </a:solidFill>
                <a:latin typeface="Arial"/>
                <a:ea typeface="Arial"/>
                <a:cs typeface="Arial"/>
                <a:sym typeface="Arial"/>
              </a:defRPr>
            </a:lvl7pPr>
            <a:lvl8pPr marR="0" lvl="7" algn="ctr" rtl="0">
              <a:lnSpc>
                <a:spcPct val="100000"/>
              </a:lnSpc>
              <a:spcBef>
                <a:spcPts val="320"/>
              </a:spcBef>
              <a:spcAft>
                <a:spcPts val="0"/>
              </a:spcAft>
              <a:buClr>
                <a:schemeClr val="dk2"/>
              </a:buClr>
              <a:buSzPts val="1600"/>
              <a:buFont typeface="Arial"/>
              <a:buNone/>
              <a:defRPr sz="1600" b="0" i="0" u="none" strike="noStrike" cap="none">
                <a:solidFill>
                  <a:srgbClr val="888888"/>
                </a:solidFill>
                <a:latin typeface="Arial"/>
                <a:ea typeface="Arial"/>
                <a:cs typeface="Arial"/>
                <a:sym typeface="Arial"/>
              </a:defRPr>
            </a:lvl8pPr>
            <a:lvl9pPr marR="0" lvl="8" algn="ctr" rtl="0">
              <a:lnSpc>
                <a:spcPct val="100000"/>
              </a:lnSpc>
              <a:spcBef>
                <a:spcPts val="320"/>
              </a:spcBef>
              <a:spcAft>
                <a:spcPts val="0"/>
              </a:spcAft>
              <a:buClr>
                <a:schemeClr val="dk2"/>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34" name="Google Shape;34;p6"/>
          <p:cNvSpPr txBox="1">
            <a:spLocks noGrp="1"/>
          </p:cNvSpPr>
          <p:nvPr>
            <p:ph type="dt" idx="10"/>
          </p:nvPr>
        </p:nvSpPr>
        <p:spPr>
          <a:xfrm>
            <a:off x="609600" y="6172201"/>
            <a:ext cx="4572000" cy="3048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35" name="Google Shape;35;p6"/>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3_Picture with Caption">
  <p:cSld name="3_Picture with Caption">
    <p:spTree>
      <p:nvGrpSpPr>
        <p:cNvPr id="1" name="Shape 36"/>
        <p:cNvGrpSpPr/>
        <p:nvPr/>
      </p:nvGrpSpPr>
      <p:grpSpPr>
        <a:xfrm>
          <a:off x="0" y="0"/>
          <a:ext cx="0" cy="0"/>
          <a:chOff x="0" y="0"/>
          <a:chExt cx="0" cy="0"/>
        </a:xfrm>
      </p:grpSpPr>
      <p:sp>
        <p:nvSpPr>
          <p:cNvPr id="37" name="Google Shape;37;p7"/>
          <p:cNvSpPr txBox="1">
            <a:spLocks noGrp="1"/>
          </p:cNvSpPr>
          <p:nvPr>
            <p:ph type="body" idx="1"/>
          </p:nvPr>
        </p:nvSpPr>
        <p:spPr>
          <a:xfrm>
            <a:off x="609600" y="5715000"/>
            <a:ext cx="10871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200"/>
              <a:buFont typeface="Arial"/>
              <a:buNone/>
              <a:defRPr sz="1200" b="0"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200"/>
              </a:spcBef>
              <a:spcAft>
                <a:spcPts val="0"/>
              </a:spcAft>
              <a:buClr>
                <a:schemeClr val="dk2"/>
              </a:buClr>
              <a:buSzPts val="1000"/>
              <a:buFont typeface="Arial"/>
              <a:buNone/>
              <a:defRPr sz="1000" b="0"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38" name="Google Shape;38;p7"/>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
        <p:nvSpPr>
          <p:cNvPr id="39" name="Google Shape;39;p7"/>
          <p:cNvSpPr txBox="1">
            <a:spLocks noGrp="1"/>
          </p:cNvSpPr>
          <p:nvPr>
            <p:ph type="title"/>
          </p:nvPr>
        </p:nvSpPr>
        <p:spPr>
          <a:xfrm>
            <a:off x="609600" y="4953000"/>
            <a:ext cx="10871200" cy="7620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200"/>
              <a:buFont typeface="Slabo 27px"/>
              <a:buNone/>
              <a:defRPr sz="32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
        <p:nvSpPr>
          <p:cNvPr id="41" name="Google Shape;41;p8"/>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2_Picture with Caption">
  <p:cSld name="2_Picture with Caption">
    <p:spTree>
      <p:nvGrpSpPr>
        <p:cNvPr id="1" name="Shape 42"/>
        <p:cNvGrpSpPr/>
        <p:nvPr/>
      </p:nvGrpSpPr>
      <p:grpSpPr>
        <a:xfrm>
          <a:off x="0" y="0"/>
          <a:ext cx="0" cy="0"/>
          <a:chOff x="0" y="0"/>
          <a:chExt cx="0" cy="0"/>
        </a:xfrm>
      </p:grpSpPr>
      <p:sp>
        <p:nvSpPr>
          <p:cNvPr id="43" name="Google Shape;43;p9"/>
          <p:cNvSpPr txBox="1">
            <a:spLocks noGrp="1"/>
          </p:cNvSpPr>
          <p:nvPr>
            <p:ph type="body" idx="1"/>
          </p:nvPr>
        </p:nvSpPr>
        <p:spPr>
          <a:xfrm>
            <a:off x="609600" y="5715000"/>
            <a:ext cx="10871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200"/>
              <a:buFont typeface="Arial"/>
              <a:buNone/>
              <a:defRPr sz="1200" b="0"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200"/>
              </a:spcBef>
              <a:spcAft>
                <a:spcPts val="0"/>
              </a:spcAft>
              <a:buClr>
                <a:schemeClr val="dk2"/>
              </a:buClr>
              <a:buSzPts val="1000"/>
              <a:buFont typeface="Arial"/>
              <a:buNone/>
              <a:defRPr sz="1000" b="0"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44" name="Google Shape;44;p9"/>
          <p:cNvSpPr txBox="1">
            <a:spLocks noGrp="1"/>
          </p:cNvSpPr>
          <p:nvPr>
            <p:ph type="sldNum" idx="12"/>
          </p:nvPr>
        </p:nvSpPr>
        <p:spPr>
          <a:xfrm rot="-5400000">
            <a:off x="11189124" y="5824644"/>
            <a:ext cx="1315721" cy="486833"/>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fld id="{00000000-1234-1234-1234-123412341234}" type="slidenum">
              <a:rPr lang="en-US" smtClean="0"/>
              <a:pPr/>
              <a:t>‹#›</a:t>
            </a:fld>
            <a:endParaRPr lang="en-US"/>
          </a:p>
        </p:txBody>
      </p:sp>
      <p:sp>
        <p:nvSpPr>
          <p:cNvPr id="45" name="Google Shape;45;p9"/>
          <p:cNvSpPr txBox="1">
            <a:spLocks noGrp="1"/>
          </p:cNvSpPr>
          <p:nvPr>
            <p:ph type="title"/>
          </p:nvPr>
        </p:nvSpPr>
        <p:spPr>
          <a:xfrm>
            <a:off x="609600" y="4953000"/>
            <a:ext cx="10871200" cy="7620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200"/>
              <a:buFont typeface="Slabo 27px"/>
              <a:buNone/>
              <a:defRPr sz="32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46"/>
        <p:cNvGrpSpPr/>
        <p:nvPr/>
      </p:nvGrpSpPr>
      <p:grpSpPr>
        <a:xfrm>
          <a:off x="0" y="0"/>
          <a:ext cx="0" cy="0"/>
          <a:chOff x="0" y="0"/>
          <a:chExt cx="0" cy="0"/>
        </a:xfrm>
      </p:grpSpPr>
      <p:sp>
        <p:nvSpPr>
          <p:cNvPr id="47" name="Google Shape;47;p10"/>
          <p:cNvSpPr/>
          <p:nvPr/>
        </p:nvSpPr>
        <p:spPr>
          <a:xfrm>
            <a:off x="8627856" y="922340"/>
            <a:ext cx="3373313" cy="394007"/>
          </a:xfrm>
          <a:prstGeom prst="roundRect">
            <a:avLst>
              <a:gd name="adj" fmla="val 16667"/>
            </a:avLst>
          </a:prstGeom>
          <a:solidFill>
            <a:srgbClr val="FFC512"/>
          </a:solidFill>
          <a:ln w="12700" cap="flat" cmpd="sng">
            <a:solidFill>
              <a:srgbClr val="FABD17"/>
            </a:solidFill>
            <a:prstDash val="solid"/>
            <a:round/>
            <a:headEnd type="none" w="sm" len="sm"/>
            <a:tailEnd type="none" w="sm" len="sm"/>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8" name="Google Shape;48;p10"/>
          <p:cNvSpPr>
            <a:spLocks noGrp="1"/>
          </p:cNvSpPr>
          <p:nvPr>
            <p:ph type="pic" idx="2"/>
          </p:nvPr>
        </p:nvSpPr>
        <p:spPr>
          <a:xfrm>
            <a:off x="-1" y="0"/>
            <a:ext cx="12001169" cy="4846320"/>
          </a:xfrm>
          <a:prstGeom prst="rect">
            <a:avLst/>
          </a:prstGeom>
          <a:solidFill>
            <a:srgbClr val="BFBFBF"/>
          </a:solidFill>
          <a:ln>
            <a:noFill/>
          </a:ln>
        </p:spPr>
        <p:txBody>
          <a:bodyPr spcFirstLastPara="1" wrap="square" lIns="91425" tIns="91425" rIns="91425" bIns="91425" anchor="t" anchorCtr="0">
            <a:noAutofit/>
          </a:bodyPr>
          <a:lstStyle>
            <a:lvl1pPr marR="0" lvl="0" algn="l" rtl="0">
              <a:lnSpc>
                <a:spcPct val="100000"/>
              </a:lnSpc>
              <a:spcBef>
                <a:spcPts val="640"/>
              </a:spcBef>
              <a:spcAft>
                <a:spcPts val="0"/>
              </a:spcAft>
              <a:buClr>
                <a:schemeClr val="dk1"/>
              </a:buClr>
              <a:buSzPts val="3200"/>
              <a:buFont typeface="Arial"/>
              <a:buNone/>
              <a:defRPr sz="3200" b="1" i="0" u="none" strike="noStrike" cap="none">
                <a:solidFill>
                  <a:schemeClr val="dk1"/>
                </a:solidFill>
                <a:latin typeface="Open Sans"/>
                <a:ea typeface="Open Sans"/>
                <a:cs typeface="Open Sans"/>
                <a:sym typeface="Open Sans"/>
              </a:defRPr>
            </a:lvl1pPr>
            <a:lvl2pPr marR="0" lvl="1" algn="l" rtl="0">
              <a:lnSpc>
                <a:spcPct val="100000"/>
              </a:lnSpc>
              <a:spcBef>
                <a:spcPts val="600"/>
              </a:spcBef>
              <a:spcAft>
                <a:spcPts val="0"/>
              </a:spcAft>
              <a:buClr>
                <a:schemeClr val="dk2"/>
              </a:buClr>
              <a:buSzPts val="2800"/>
              <a:buFont typeface="Arial"/>
              <a:buNone/>
              <a:defRPr sz="2800" b="0" i="0" u="none" strike="noStrike" cap="none">
                <a:solidFill>
                  <a:schemeClr val="dk1"/>
                </a:solidFill>
                <a:latin typeface="Open Sans"/>
                <a:ea typeface="Open Sans"/>
                <a:cs typeface="Open Sans"/>
                <a:sym typeface="Open Sans"/>
              </a:defRPr>
            </a:lvl2pPr>
            <a:lvl3pPr marR="0" lvl="2" algn="l" rtl="0">
              <a:lnSpc>
                <a:spcPct val="100000"/>
              </a:lnSpc>
              <a:spcBef>
                <a:spcPts val="480"/>
              </a:spcBef>
              <a:spcAft>
                <a:spcPts val="0"/>
              </a:spcAft>
              <a:buClr>
                <a:schemeClr val="dk2"/>
              </a:buClr>
              <a:buSzPts val="2400"/>
              <a:buFont typeface="Arial"/>
              <a:buNone/>
              <a:defRPr sz="2400" b="0" i="0" u="none" strike="noStrike" cap="none">
                <a:solidFill>
                  <a:schemeClr val="dk1"/>
                </a:solidFill>
                <a:latin typeface="Open Sans"/>
                <a:ea typeface="Open Sans"/>
                <a:cs typeface="Open Sans"/>
                <a:sym typeface="Open Sans"/>
              </a:defRPr>
            </a:lvl3pPr>
            <a:lvl4pPr marR="0" lvl="3"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Open Sans"/>
                <a:ea typeface="Open Sans"/>
                <a:cs typeface="Open Sans"/>
                <a:sym typeface="Open Sans"/>
              </a:defRPr>
            </a:lvl4pPr>
            <a:lvl5pPr marR="0" lvl="4"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Open Sans"/>
                <a:ea typeface="Open Sans"/>
                <a:cs typeface="Open Sans"/>
                <a:sym typeface="Open Sans"/>
              </a:defRPr>
            </a:lvl5pPr>
            <a:lvl6pPr marR="0" lvl="5"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400"/>
              </a:spcBef>
              <a:spcAft>
                <a:spcPts val="0"/>
              </a:spcAft>
              <a:buClr>
                <a:schemeClr val="dk2"/>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49" name="Google Shape;49;p10"/>
          <p:cNvSpPr txBox="1">
            <a:spLocks noGrp="1"/>
          </p:cNvSpPr>
          <p:nvPr>
            <p:ph type="body" idx="1"/>
          </p:nvPr>
        </p:nvSpPr>
        <p:spPr>
          <a:xfrm>
            <a:off x="609600" y="5715000"/>
            <a:ext cx="10871200" cy="4572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32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1pPr>
            <a:lvl2pPr marL="914400" marR="0" lvl="1" indent="-228600" algn="l" rtl="0">
              <a:lnSpc>
                <a:spcPct val="100000"/>
              </a:lnSpc>
              <a:spcBef>
                <a:spcPts val="600"/>
              </a:spcBef>
              <a:spcAft>
                <a:spcPts val="0"/>
              </a:spcAft>
              <a:buClr>
                <a:schemeClr val="dk2"/>
              </a:buClr>
              <a:buSzPts val="1200"/>
              <a:buFont typeface="Arial"/>
              <a:buNone/>
              <a:defRPr sz="1200" b="0" i="0" u="none" strike="noStrike" cap="none">
                <a:solidFill>
                  <a:schemeClr val="dk1"/>
                </a:solidFill>
                <a:latin typeface="Open Sans"/>
                <a:ea typeface="Open Sans"/>
                <a:cs typeface="Open Sans"/>
                <a:sym typeface="Open Sans"/>
              </a:defRPr>
            </a:lvl2pPr>
            <a:lvl3pPr marL="1371600" marR="0" lvl="2" indent="-228600" algn="l" rtl="0">
              <a:lnSpc>
                <a:spcPct val="100000"/>
              </a:lnSpc>
              <a:spcBef>
                <a:spcPts val="200"/>
              </a:spcBef>
              <a:spcAft>
                <a:spcPts val="0"/>
              </a:spcAft>
              <a:buClr>
                <a:schemeClr val="dk2"/>
              </a:buClr>
              <a:buSzPts val="1000"/>
              <a:buFont typeface="Arial"/>
              <a:buNone/>
              <a:defRPr sz="1000" b="0" i="0" u="none" strike="noStrike" cap="none">
                <a:solidFill>
                  <a:schemeClr val="dk1"/>
                </a:solidFill>
                <a:latin typeface="Open Sans"/>
                <a:ea typeface="Open Sans"/>
                <a:cs typeface="Open Sans"/>
                <a:sym typeface="Open Sans"/>
              </a:defRPr>
            </a:lvl3pPr>
            <a:lvl4pPr marL="1828800" marR="0" lvl="3"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4pPr>
            <a:lvl5pPr marL="2286000" marR="0" lvl="4"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Open Sans"/>
                <a:ea typeface="Open Sans"/>
                <a:cs typeface="Open Sans"/>
                <a:sym typeface="Open Sans"/>
              </a:defRPr>
            </a:lvl5pPr>
            <a:lvl6pPr marL="2743200" marR="0" lvl="5"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6pPr>
            <a:lvl7pPr marL="3200400" marR="0" lvl="6"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7pPr>
            <a:lvl8pPr marL="3657600" marR="0" lvl="7"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8pPr>
            <a:lvl9pPr marL="4114800" marR="0" lvl="8" indent="-228600" algn="l" rtl="0">
              <a:lnSpc>
                <a:spcPct val="100000"/>
              </a:lnSpc>
              <a:spcBef>
                <a:spcPts val="180"/>
              </a:spcBef>
              <a:spcAft>
                <a:spcPts val="0"/>
              </a:spcAft>
              <a:buClr>
                <a:schemeClr val="dk2"/>
              </a:buClr>
              <a:buSzPts val="900"/>
              <a:buFont typeface="Arial"/>
              <a:buNone/>
              <a:defRPr sz="900" b="0" i="0" u="none" strike="noStrike" cap="none">
                <a:solidFill>
                  <a:schemeClr val="dk1"/>
                </a:solidFill>
                <a:latin typeface="Arial"/>
                <a:ea typeface="Arial"/>
                <a:cs typeface="Arial"/>
                <a:sym typeface="Arial"/>
              </a:defRPr>
            </a:lvl9pPr>
          </a:lstStyle>
          <a:p>
            <a:endParaRPr/>
          </a:p>
        </p:txBody>
      </p:sp>
      <p:sp>
        <p:nvSpPr>
          <p:cNvPr id="50" name="Google Shape;50;p10"/>
          <p:cNvSpPr txBox="1">
            <a:spLocks noGrp="1"/>
          </p:cNvSpPr>
          <p:nvPr>
            <p:ph type="title"/>
          </p:nvPr>
        </p:nvSpPr>
        <p:spPr>
          <a:xfrm>
            <a:off x="609600" y="4953000"/>
            <a:ext cx="10871200" cy="7620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200"/>
              <a:buFont typeface="Slabo 27px"/>
              <a:buNone/>
              <a:defRPr sz="32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609600" y="152718"/>
            <a:ext cx="7721600" cy="1371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2"/>
              </a:buClr>
              <a:buSzPts val="3600"/>
              <a:buFont typeface="Slabo 27px"/>
              <a:buNone/>
              <a:defRPr sz="3600" b="0" i="0" u="none" strike="noStrike" cap="none">
                <a:solidFill>
                  <a:schemeClr val="dk2"/>
                </a:solidFill>
                <a:latin typeface="Slabo 27px"/>
                <a:ea typeface="Slabo 27px"/>
                <a:cs typeface="Slabo 27px"/>
                <a:sym typeface="Slabo 27px"/>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609600" y="1752601"/>
            <a:ext cx="10160000" cy="4373563"/>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609600" y="6172201"/>
            <a:ext cx="4572000" cy="3048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laws-lois.justice.gc.ca/eng/acts/C-42/index.html"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s://www.ualberta.ca/en/copyright/intro-to-copyright-law/licensed-royalty-free-content/pd-flowchart---sound.html"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30.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45.xml"/><Relationship Id="rId1" Type="http://schemas.openxmlformats.org/officeDocument/2006/relationships/slideLayout" Target="../slideLayouts/slideLayout3.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4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46.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9.xml"/><Relationship Id="rId1" Type="http://schemas.openxmlformats.org/officeDocument/2006/relationships/slideLayout" Target="../slideLayouts/slideLayout3.xml"/><Relationship Id="rId5" Type="http://schemas.openxmlformats.org/officeDocument/2006/relationships/image" Target="../media/image38.png"/><Relationship Id="rId4" Type="http://schemas.openxmlformats.org/officeDocument/2006/relationships/image" Target="../media/image4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hyperlink" Target="http://hdl.handle.net/10393/39350" TargetMode="External"/><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53.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png"/><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png"/></Relationships>
</file>

<file path=ppt/slides/_rels/slide54.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png"/><Relationship Id="rId3" Type="http://schemas.openxmlformats.org/officeDocument/2006/relationships/image" Target="../media/image65.png"/><Relationship Id="rId7" Type="http://schemas.openxmlformats.org/officeDocument/2006/relationships/image" Target="../media/image69.png"/><Relationship Id="rId12" Type="http://schemas.openxmlformats.org/officeDocument/2006/relationships/image" Target="../media/image74.png"/><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 Id="rId14" Type="http://schemas.openxmlformats.org/officeDocument/2006/relationships/image" Target="../media/image76.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7.xml"/><Relationship Id="rId1" Type="http://schemas.openxmlformats.org/officeDocument/2006/relationships/slideLayout" Target="../slideLayouts/slideLayout3.xml"/><Relationship Id="rId5" Type="http://schemas.openxmlformats.org/officeDocument/2006/relationships/image" Target="../media/image53.png"/><Relationship Id="rId4" Type="http://schemas.openxmlformats.org/officeDocument/2006/relationships/image" Target="../media/image54.png"/></Relationships>
</file>

<file path=ppt/slides/_rels/slide5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8.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9.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16.png"/><Relationship Id="rId7" Type="http://schemas.openxmlformats.org/officeDocument/2006/relationships/image" Target="../media/image31.png"/><Relationship Id="rId2" Type="http://schemas.openxmlformats.org/officeDocument/2006/relationships/notesSlide" Target="../notesSlides/notesSlide61.xml"/><Relationship Id="rId1" Type="http://schemas.openxmlformats.org/officeDocument/2006/relationships/slideLayout" Target="../slideLayouts/slideLayout6.xml"/><Relationship Id="rId6" Type="http://schemas.openxmlformats.org/officeDocument/2006/relationships/image" Target="../media/image34.png"/><Relationship Id="rId11" Type="http://schemas.openxmlformats.org/officeDocument/2006/relationships/image" Target="../media/image69.png"/><Relationship Id="rId5" Type="http://schemas.openxmlformats.org/officeDocument/2006/relationships/image" Target="../media/image30.png"/><Relationship Id="rId10" Type="http://schemas.openxmlformats.org/officeDocument/2006/relationships/image" Target="../media/image49.png"/><Relationship Id="rId4" Type="http://schemas.openxmlformats.org/officeDocument/2006/relationships/image" Target="../media/image28.png"/><Relationship Id="rId9" Type="http://schemas.openxmlformats.org/officeDocument/2006/relationships/image" Target="../media/image43.png"/></Relationships>
</file>

<file path=ppt/slides/_rels/slide62.xml.rels><?xml version="1.0" encoding="UTF-8" standalone="yes"?>
<Relationships xmlns="http://schemas.openxmlformats.org/package/2006/relationships"><Relationship Id="rId3" Type="http://schemas.openxmlformats.org/officeDocument/2006/relationships/hyperlink" Target="https://laws-lois.justice.gc.ca/eng/acts/c-42/" TargetMode="External"/><Relationship Id="rId7" Type="http://schemas.openxmlformats.org/officeDocument/2006/relationships/hyperlink" Target="https://www.cmec.ca/736/Copyright.html" TargetMode="External"/><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hyperlink" Target="https://www.carl-abrc.ca/influencing-policy/copyright/" TargetMode="External"/><Relationship Id="rId5" Type="http://schemas.openxmlformats.org/officeDocument/2006/relationships/hyperlink" Target="https://www.ualberta.ca/en/faculty-and-staff/copyright/intro-to-copyright-law/licensed-royalty-free-content/pd-flowchart---types.html" TargetMode="External"/><Relationship Id="rId4" Type="http://schemas.openxmlformats.org/officeDocument/2006/relationships/hyperlink" Target="https://ised-isde.canada.ca/site/canadian-intellectual-property-office/en"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copyrightliteracy.org/" TargetMode="External"/><Relationship Id="rId2" Type="http://schemas.openxmlformats.org/officeDocument/2006/relationships/notesSlide" Target="../notesSlides/notesSlide6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creativecommons.org/licenses/by-nc-sa/4.0/" TargetMode="External"/></Relationships>
</file>

<file path=ppt/slides/_rels/slide64.xml.rels><?xml version="1.0" encoding="UTF-8" standalone="yes"?>
<Relationships xmlns="http://schemas.openxmlformats.org/package/2006/relationships"><Relationship Id="rId8" Type="http://schemas.openxmlformats.org/officeDocument/2006/relationships/hyperlink" Target="https://www.flaticon.com/free-icon/theater_6655045" TargetMode="External"/><Relationship Id="rId13" Type="http://schemas.openxmlformats.org/officeDocument/2006/relationships/hyperlink" Target="https://www.flaticon.com/free-icon/idea_427735" TargetMode="External"/><Relationship Id="rId3" Type="http://schemas.openxmlformats.org/officeDocument/2006/relationships/hyperlink" Target="https://www.flaticon.com/" TargetMode="External"/><Relationship Id="rId7" Type="http://schemas.openxmlformats.org/officeDocument/2006/relationships/hyperlink" Target="https://www.flaticon.com/free-icon/music-note_651758" TargetMode="External"/><Relationship Id="rId12" Type="http://schemas.openxmlformats.org/officeDocument/2006/relationships/hyperlink" Target="https://www.flaticon.com/free-icon/singer_12340856" TargetMode="External"/><Relationship Id="rId2" Type="http://schemas.openxmlformats.org/officeDocument/2006/relationships/notesSlide" Target="../notesSlides/notesSlide64.xml"/><Relationship Id="rId16" Type="http://schemas.openxmlformats.org/officeDocument/2006/relationships/hyperlink" Target="https://www.flaticon.com/free-icon/sketch_4861081" TargetMode="External"/><Relationship Id="rId1" Type="http://schemas.openxmlformats.org/officeDocument/2006/relationships/slideLayout" Target="../slideLayouts/slideLayout2.xml"/><Relationship Id="rId6" Type="http://schemas.openxmlformats.org/officeDocument/2006/relationships/hyperlink" Target="https://www.flaticon.com/free-icon/canvas_554099" TargetMode="External"/><Relationship Id="rId11" Type="http://schemas.openxmlformats.org/officeDocument/2006/relationships/hyperlink" Target="https://www.flaticon.com/free-icon/sign_3655488" TargetMode="External"/><Relationship Id="rId5" Type="http://schemas.openxmlformats.org/officeDocument/2006/relationships/hyperlink" Target="https://www.flaticon.com/free-icon/book_3330317" TargetMode="External"/><Relationship Id="rId15" Type="http://schemas.openxmlformats.org/officeDocument/2006/relationships/hyperlink" Target="https://www.flaticon.com/free-icon/anonymous_1534072" TargetMode="External"/><Relationship Id="rId10" Type="http://schemas.openxmlformats.org/officeDocument/2006/relationships/hyperlink" Target="https://www.flaticon.com/free-icon/microphone_342361" TargetMode="External"/><Relationship Id="rId4" Type="http://schemas.openxmlformats.org/officeDocument/2006/relationships/hyperlink" Target="https://www.flaticon.com/license/license.pdf" TargetMode="External"/><Relationship Id="rId9" Type="http://schemas.openxmlformats.org/officeDocument/2006/relationships/hyperlink" Target="https://www.flaticon.com/free-icon/signal-tower_1436960" TargetMode="External"/><Relationship Id="rId14" Type="http://schemas.openxmlformats.org/officeDocument/2006/relationships/hyperlink" Target="https://www.flaticon.com/free-icon/tombstone_5018602" TargetMode="External"/></Relationships>
</file>

<file path=ppt/slides/_rels/slide65.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hyperlink" Target="https://www.flaticon.com/free-icon/copyright_3146027" TargetMode="External"/><Relationship Id="rId5" Type="http://schemas.openxmlformats.org/officeDocument/2006/relationships/hyperlink" Target="https://www.flaticon.com/free-icon/calendar_1527268" TargetMode="External"/><Relationship Id="rId4" Type="http://schemas.openxmlformats.org/officeDocument/2006/relationships/hyperlink" Target="https://www.flaticon.com/license/license.pdf" TargetMode="External"/></Relationships>
</file>

<file path=ppt/slides/_rels/slide66.xml.rels><?xml version="1.0" encoding="UTF-8" standalone="yes"?>
<Relationships xmlns="http://schemas.openxmlformats.org/package/2006/relationships"><Relationship Id="rId8" Type="http://schemas.openxmlformats.org/officeDocument/2006/relationships/hyperlink" Target="https://www.flaticon.com/free-icon/candidate_3373793" TargetMode="External"/><Relationship Id="rId3" Type="http://schemas.openxmlformats.org/officeDocument/2006/relationships/hyperlink" Target="https://www.flaticon.com/" TargetMode="External"/><Relationship Id="rId7" Type="http://schemas.openxmlformats.org/officeDocument/2006/relationships/hyperlink" Target="https://www.flaticon.com/free-icon/library-card_5765986" TargetMode="External"/><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hyperlink" Target="https://www.flaticon.com/free-icon/publication_6159208" TargetMode="External"/><Relationship Id="rId5" Type="http://schemas.openxmlformats.org/officeDocument/2006/relationships/hyperlink" Target="https://www.flaticon.com/free-icon/duplicate_3867745" TargetMode="External"/><Relationship Id="rId10" Type="http://schemas.openxmlformats.org/officeDocument/2006/relationships/hyperlink" Target="https://www.flaticon.com/free-icon/adapt_6159679" TargetMode="External"/><Relationship Id="rId4" Type="http://schemas.openxmlformats.org/officeDocument/2006/relationships/hyperlink" Target="https://www.flaticon.com/license/license.pdf" TargetMode="External"/><Relationship Id="rId9" Type="http://schemas.openxmlformats.org/officeDocument/2006/relationships/hyperlink" Target="https://www.flaticon.com/free-icon/podcaster_3742708" TargetMode="External"/></Relationships>
</file>

<file path=ppt/slides/_rels/slide67.xml.rels><?xml version="1.0" encoding="UTF-8" standalone="yes"?>
<Relationships xmlns="http://schemas.openxmlformats.org/package/2006/relationships"><Relationship Id="rId8" Type="http://schemas.openxmlformats.org/officeDocument/2006/relationships/hyperlink" Target="https://www.flaticon.com/free-icon/handshake_1006555" TargetMode="External"/><Relationship Id="rId13" Type="http://schemas.openxmlformats.org/officeDocument/2006/relationships/hyperlink" Target="https://www.flaticon.com/free-icon/employee_554857" TargetMode="External"/><Relationship Id="rId3" Type="http://schemas.openxmlformats.org/officeDocument/2006/relationships/hyperlink" Target="https://www.flaticon.com/" TargetMode="External"/><Relationship Id="rId7" Type="http://schemas.openxmlformats.org/officeDocument/2006/relationships/hyperlink" Target="https://mirrors.creativecommons.org/presskit/icons/cc.xlarge.png" TargetMode="External"/><Relationship Id="rId12" Type="http://schemas.openxmlformats.org/officeDocument/2006/relationships/hyperlink" Target="https://www.flaticon.com/free-icon/permission_7141726" TargetMode="External"/><Relationship Id="rId2" Type="http://schemas.openxmlformats.org/officeDocument/2006/relationships/notesSlide" Target="../notesSlides/notesSlide67.xml"/><Relationship Id="rId16" Type="http://schemas.openxmlformats.org/officeDocument/2006/relationships/hyperlink" Target="https://www.flaticon.com/free-icon/crown_4880410" TargetMode="External"/><Relationship Id="rId1" Type="http://schemas.openxmlformats.org/officeDocument/2006/relationships/slideLayout" Target="../slideLayouts/slideLayout2.xml"/><Relationship Id="rId6" Type="http://schemas.openxmlformats.org/officeDocument/2006/relationships/hyperlink" Target="https://www.flaticon.com/free-icon/online-library_2997576" TargetMode="External"/><Relationship Id="rId11" Type="http://schemas.openxmlformats.org/officeDocument/2006/relationships/hyperlink" Target="https://www.flaticon.com/free-icon/permission_2284145" TargetMode="External"/><Relationship Id="rId5" Type="http://schemas.openxmlformats.org/officeDocument/2006/relationships/hyperlink" Target="https://www.flaticon.com/free-icon/movie_10845593" TargetMode="External"/><Relationship Id="rId15" Type="http://schemas.openxmlformats.org/officeDocument/2006/relationships/hyperlink" Target="https://www.flaticon.com/free-icon/no-results_6146689" TargetMode="External"/><Relationship Id="rId10" Type="http://schemas.openxmlformats.org/officeDocument/2006/relationships/hyperlink" Target="https://www.flaticon.com/free-icon/content-ideas_16797454" TargetMode="External"/><Relationship Id="rId4" Type="http://schemas.openxmlformats.org/officeDocument/2006/relationships/hyperlink" Target="https://www.flaticon.com/license/license.pdf" TargetMode="External"/><Relationship Id="rId9" Type="http://schemas.openxmlformats.org/officeDocument/2006/relationships/hyperlink" Target="https://www.flaticon.com/free-icon/terms_1425720" TargetMode="External"/><Relationship Id="rId14" Type="http://schemas.openxmlformats.org/officeDocument/2006/relationships/hyperlink" Target="https://www.flaticon.com/free-icon/music-score_5058436" TargetMode="External"/></Relationships>
</file>

<file path=ppt/slides/_rels/slide68.xml.rels><?xml version="1.0" encoding="UTF-8" standalone="yes"?>
<Relationships xmlns="http://schemas.openxmlformats.org/package/2006/relationships"><Relationship Id="rId8" Type="http://schemas.openxmlformats.org/officeDocument/2006/relationships/hyperlink" Target="https://www.flaticon.com/free-icon/user-generated-content_12822720" TargetMode="External"/><Relationship Id="rId13" Type="http://schemas.openxmlformats.org/officeDocument/2006/relationships/hyperlink" Target="https://www.flaticon.com/free-icon/classroom_2812402" TargetMode="External"/><Relationship Id="rId18" Type="http://schemas.openxmlformats.org/officeDocument/2006/relationships/hyperlink" Target="https://www.flaticon.com/free-icon/play_10124580" TargetMode="External"/><Relationship Id="rId3" Type="http://schemas.openxmlformats.org/officeDocument/2006/relationships/hyperlink" Target="https://www.flaticon.com/" TargetMode="External"/><Relationship Id="rId7" Type="http://schemas.openxmlformats.org/officeDocument/2006/relationships/hyperlink" Target="https://www.flaticon.com/free-icon/news-anchor_17275661" TargetMode="External"/><Relationship Id="rId12" Type="http://schemas.openxmlformats.org/officeDocument/2006/relationships/hyperlink" Target="https://www.flaticon.com/free-icon/teach_4696727" TargetMode="External"/><Relationship Id="rId17" Type="http://schemas.openxmlformats.org/officeDocument/2006/relationships/hyperlink" Target="https://www.flaticon.com/free-icon/video-content_5815252" TargetMode="External"/><Relationship Id="rId2" Type="http://schemas.openxmlformats.org/officeDocument/2006/relationships/notesSlide" Target="../notesSlides/notesSlide68.xml"/><Relationship Id="rId16" Type="http://schemas.openxmlformats.org/officeDocument/2006/relationships/hyperlink" Target="https://www.flaticon.com/free-icon/literature_12418787" TargetMode="External"/><Relationship Id="rId1" Type="http://schemas.openxmlformats.org/officeDocument/2006/relationships/slideLayout" Target="../slideLayouts/slideLayout2.xml"/><Relationship Id="rId6" Type="http://schemas.openxmlformats.org/officeDocument/2006/relationships/hyperlink" Target="https://www.flaticon.com/free-icon/suggestion_2593663" TargetMode="External"/><Relationship Id="rId11" Type="http://schemas.openxmlformats.org/officeDocument/2006/relationships/hyperlink" Target="https://www.flaticon.com/free-icon/cd_5344201" TargetMode="External"/><Relationship Id="rId5" Type="http://schemas.openxmlformats.org/officeDocument/2006/relationships/hyperlink" Target="https://www.flaticon.com/free-icon/scale_4052201" TargetMode="External"/><Relationship Id="rId15" Type="http://schemas.openxmlformats.org/officeDocument/2006/relationships/hyperlink" Target="https://www.flaticon.com/free-icon/broadcast_9747117" TargetMode="External"/><Relationship Id="rId10" Type="http://schemas.openxmlformats.org/officeDocument/2006/relationships/hyperlink" Target="https://www.flaticon.com/free-icon/smart-tv_7733346" TargetMode="External"/><Relationship Id="rId4" Type="http://schemas.openxmlformats.org/officeDocument/2006/relationships/hyperlink" Target="https://www.flaticon.com/license/license.pdf" TargetMode="External"/><Relationship Id="rId9" Type="http://schemas.openxmlformats.org/officeDocument/2006/relationships/hyperlink" Target="https://www.flaticon.com/free-icon/smartphones_604609" TargetMode="External"/><Relationship Id="rId14" Type="http://schemas.openxmlformats.org/officeDocument/2006/relationships/hyperlink" Target="https://www.flaticon.com/free-icon/news_1925475" TargetMode="External"/></Relationships>
</file>

<file path=ppt/slides/_rels/slide69.xml.rels><?xml version="1.0" encoding="UTF-8" standalone="yes"?>
<Relationships xmlns="http://schemas.openxmlformats.org/package/2006/relationships"><Relationship Id="rId8" Type="http://schemas.openxmlformats.org/officeDocument/2006/relationships/hyperlink" Target="https://www.flaticon.com/free-icon/copy-machine_2674863" TargetMode="External"/><Relationship Id="rId13" Type="http://schemas.openxmlformats.org/officeDocument/2006/relationships/hyperlink" Target="https://www.flaticon.com/free-icon/music_2402443" TargetMode="External"/><Relationship Id="rId18" Type="http://schemas.openxmlformats.org/officeDocument/2006/relationships/hyperlink" Target="https://www.flaticon.com/free-icon/concert_3588642" TargetMode="External"/><Relationship Id="rId3" Type="http://schemas.openxmlformats.org/officeDocument/2006/relationships/hyperlink" Target="https://www.flaticon.com/" TargetMode="External"/><Relationship Id="rId7" Type="http://schemas.openxmlformats.org/officeDocument/2006/relationships/hyperlink" Target="https://www.flaticon.com/free-icon/box_3071749" TargetMode="External"/><Relationship Id="rId12" Type="http://schemas.openxmlformats.org/officeDocument/2006/relationships/hyperlink" Target="https://www.flaticon.com/free-icon/cyber-security_4744315" TargetMode="External"/><Relationship Id="rId17" Type="http://schemas.openxmlformats.org/officeDocument/2006/relationships/hyperlink" Target="https://www.flaticon.com/free-icon/festivals_18242181" TargetMode="External"/><Relationship Id="rId2" Type="http://schemas.openxmlformats.org/officeDocument/2006/relationships/notesSlide" Target="../notesSlides/notesSlide69.xml"/><Relationship Id="rId16" Type="http://schemas.openxmlformats.org/officeDocument/2006/relationships/hyperlink" Target="https://www.flaticon.com/free-icon/sketch_1589320" TargetMode="External"/><Relationship Id="rId1" Type="http://schemas.openxmlformats.org/officeDocument/2006/relationships/slideLayout" Target="../slideLayouts/slideLayout2.xml"/><Relationship Id="rId6" Type="http://schemas.openxmlformats.org/officeDocument/2006/relationships/hyperlink" Target="https://www.flaticon.com/free-icon/study_4696647" TargetMode="External"/><Relationship Id="rId11" Type="http://schemas.openxmlformats.org/officeDocument/2006/relationships/hyperlink" Target="https://www.flaticon.com/free-icon/data-encryption_4291599" TargetMode="External"/><Relationship Id="rId5" Type="http://schemas.openxmlformats.org/officeDocument/2006/relationships/hyperlink" Target="https://www.flaticon.com/free-icon/book_4683530" TargetMode="External"/><Relationship Id="rId15" Type="http://schemas.openxmlformats.org/officeDocument/2006/relationships/hyperlink" Target="https://www.flaticon.com/free-icon/imaging_12350507" TargetMode="External"/><Relationship Id="rId10" Type="http://schemas.openxmlformats.org/officeDocument/2006/relationships/hyperlink" Target="https://www.flaticon.com/free-icon/interoperability_7047300" TargetMode="External"/><Relationship Id="rId4" Type="http://schemas.openxmlformats.org/officeDocument/2006/relationships/hyperlink" Target="https://www.flaticon.com/license/license.pdf" TargetMode="External"/><Relationship Id="rId9" Type="http://schemas.openxmlformats.org/officeDocument/2006/relationships/hyperlink" Target="https://www.flaticon.com/free-icon/programming_2721620" TargetMode="External"/><Relationship Id="rId14" Type="http://schemas.openxmlformats.org/officeDocument/2006/relationships/hyperlink" Target="https://www.flaticon.com/free-icon/temporary-files_9679857"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06"/>
        <p:cNvGrpSpPr/>
        <p:nvPr/>
      </p:nvGrpSpPr>
      <p:grpSpPr>
        <a:xfrm>
          <a:off x="0" y="0"/>
          <a:ext cx="0" cy="0"/>
          <a:chOff x="0" y="0"/>
          <a:chExt cx="0" cy="0"/>
        </a:xfrm>
      </p:grpSpPr>
      <p:sp>
        <p:nvSpPr>
          <p:cNvPr id="107" name="Google Shape;107;p18"/>
          <p:cNvSpPr txBox="1"/>
          <p:nvPr/>
        </p:nvSpPr>
        <p:spPr>
          <a:xfrm>
            <a:off x="1981200" y="6372036"/>
            <a:ext cx="8595792" cy="369332"/>
          </a:xfrm>
          <a:prstGeom prst="rect">
            <a:avLst/>
          </a:prstGeom>
          <a:noFill/>
          <a:ln>
            <a:noFill/>
          </a:ln>
        </p:spPr>
        <p:txBody>
          <a:bodyPr spcFirstLastPara="1" wrap="square" lIns="91425" tIns="45700" rIns="91425" bIns="45700" anchor="t" anchorCtr="0">
            <a:noAutofit/>
          </a:bodyPr>
          <a:lstStyle/>
          <a:p>
            <a:pPr>
              <a:buSzPts val="1800"/>
            </a:pPr>
            <a:endParaRPr sz="1800" b="1">
              <a:solidFill>
                <a:schemeClr val="lt1"/>
              </a:solidFill>
              <a:latin typeface="Slabo 27px"/>
              <a:ea typeface="Slabo 27px"/>
              <a:cs typeface="Slabo 27px"/>
              <a:sym typeface="Slabo 27px"/>
            </a:endParaRPr>
          </a:p>
        </p:txBody>
      </p:sp>
      <p:sp>
        <p:nvSpPr>
          <p:cNvPr id="108" name="Google Shape;108;p18"/>
          <p:cNvSpPr txBox="1"/>
          <p:nvPr/>
        </p:nvSpPr>
        <p:spPr>
          <a:xfrm>
            <a:off x="1283595" y="29819"/>
            <a:ext cx="9401756" cy="1999585"/>
          </a:xfrm>
          <a:prstGeom prst="rect">
            <a:avLst/>
          </a:prstGeom>
          <a:noFill/>
          <a:ln>
            <a:noFill/>
          </a:ln>
        </p:spPr>
        <p:txBody>
          <a:bodyPr spcFirstLastPara="1" wrap="square" lIns="91425" tIns="45700" rIns="91425" bIns="45700" anchor="t" anchorCtr="0">
            <a:noAutofit/>
          </a:bodyPr>
          <a:lstStyle/>
          <a:p>
            <a:pPr algn="ctr">
              <a:buClr>
                <a:schemeClr val="lt1"/>
              </a:buClr>
              <a:buSzPts val="4800"/>
            </a:pPr>
            <a:r>
              <a:rPr lang="en-US" sz="4800" b="1" dirty="0">
                <a:solidFill>
                  <a:schemeClr val="lt1"/>
                </a:solidFill>
                <a:latin typeface="Franklin Gothic Demi"/>
                <a:ea typeface="Slabo 27px"/>
                <a:cs typeface="Slabo 27px"/>
                <a:sym typeface="Slabo 27px"/>
              </a:rPr>
              <a:t>COPYRIGHT: THE CARD GAME</a:t>
            </a:r>
            <a:endParaRPr lang="en-US" dirty="0">
              <a:solidFill>
                <a:schemeClr val="lt1"/>
              </a:solidFill>
              <a:latin typeface="Franklin Gothic Demi"/>
            </a:endParaRPr>
          </a:p>
          <a:p>
            <a:pPr algn="ctr">
              <a:buClr>
                <a:srgbClr val="FFFF00"/>
              </a:buClr>
              <a:buSzPts val="3200"/>
            </a:pPr>
            <a:r>
              <a:rPr lang="en-US" sz="3200" dirty="0">
                <a:solidFill>
                  <a:srgbClr val="FFFF00"/>
                </a:solidFill>
                <a:latin typeface="Franklin Gothic Demi"/>
                <a:ea typeface="Slabo 27px"/>
                <a:cs typeface="Slabo 27px"/>
                <a:sym typeface="Slabo 27px"/>
              </a:rPr>
              <a:t>Works and Other Subject-Matter, Duration, Usages, </a:t>
            </a:r>
            <a:r>
              <a:rPr lang="en-US" sz="3200" dirty="0" err="1">
                <a:solidFill>
                  <a:srgbClr val="FFFF00"/>
                </a:solidFill>
                <a:latin typeface="Franklin Gothic Demi"/>
                <a:ea typeface="Slabo 27px"/>
                <a:cs typeface="Slabo 27px"/>
                <a:sym typeface="Slabo 27px"/>
              </a:rPr>
              <a:t>Licences</a:t>
            </a:r>
            <a:r>
              <a:rPr lang="en-US" sz="3200" dirty="0">
                <a:solidFill>
                  <a:srgbClr val="FFFF00"/>
                </a:solidFill>
                <a:latin typeface="Franklin Gothic Demi"/>
                <a:ea typeface="Slabo 27px"/>
                <a:cs typeface="Slabo 27px"/>
                <a:sym typeface="Slabo 27px"/>
              </a:rPr>
              <a:t>, and Exceptions</a:t>
            </a:r>
            <a:endParaRPr sz="3200" dirty="0">
              <a:solidFill>
                <a:srgbClr val="FFFF00"/>
              </a:solidFill>
              <a:latin typeface="Franklin Gothic Demi"/>
              <a:ea typeface="Slabo 27px"/>
              <a:cs typeface="Slabo 27px"/>
              <a:sym typeface="Slabo 27px"/>
            </a:endParaRPr>
          </a:p>
        </p:txBody>
      </p:sp>
      <p:sp>
        <p:nvSpPr>
          <p:cNvPr id="109" name="Google Shape;109;p18"/>
          <p:cNvSpPr txBox="1">
            <a:spLocks noGrp="1"/>
          </p:cNvSpPr>
          <p:nvPr>
            <p:ph type="body" idx="1"/>
          </p:nvPr>
        </p:nvSpPr>
        <p:spPr>
          <a:xfrm>
            <a:off x="2019300" y="5241028"/>
            <a:ext cx="8153400" cy="782700"/>
          </a:xfrm>
          <a:prstGeom prst="rect">
            <a:avLst/>
          </a:prstGeom>
          <a:noFill/>
          <a:ln>
            <a:noFill/>
          </a:ln>
        </p:spPr>
        <p:txBody>
          <a:bodyPr spcFirstLastPara="1" wrap="square" lIns="91425" tIns="45700" rIns="91425" bIns="45700" anchor="t" anchorCtr="0">
            <a:noAutofit/>
          </a:bodyPr>
          <a:lstStyle/>
          <a:p>
            <a:pPr marL="0" indent="0" algn="ctr">
              <a:spcBef>
                <a:spcPts val="0"/>
              </a:spcBef>
              <a:buClr>
                <a:schemeClr val="lt1"/>
              </a:buClr>
              <a:buSzPts val="2000"/>
            </a:pPr>
            <a:r>
              <a:rPr lang="en-US" sz="2400">
                <a:solidFill>
                  <a:schemeClr val="lt1"/>
                </a:solidFill>
                <a:latin typeface="Franklin Gothic Book" panose="020B0503020102020204" pitchFamily="34" charset="0"/>
              </a:rPr>
              <a:t>Canadian Edition</a:t>
            </a:r>
            <a:endParaRPr sz="2400">
              <a:solidFill>
                <a:schemeClr val="lt1"/>
              </a:solidFill>
              <a:latin typeface="Franklin Gothic Book" panose="020B0503020102020204" pitchFamily="34" charset="0"/>
            </a:endParaRPr>
          </a:p>
          <a:p>
            <a:pPr marL="0" indent="0" algn="ctr">
              <a:spcBef>
                <a:spcPts val="0"/>
              </a:spcBef>
              <a:buClr>
                <a:schemeClr val="lt1"/>
              </a:buClr>
              <a:buSzPts val="2000"/>
            </a:pPr>
            <a:r>
              <a:rPr lang="en-US" sz="1400">
                <a:solidFill>
                  <a:schemeClr val="lt1"/>
                </a:solidFill>
                <a:latin typeface="Franklin Gothic Book"/>
              </a:rPr>
              <a:t>Version 2.0 (2026)</a:t>
            </a:r>
          </a:p>
        </p:txBody>
      </p:sp>
      <p:pic>
        <p:nvPicPr>
          <p:cNvPr id="110" name="Google Shape;110;p18"/>
          <p:cNvPicPr preferRelativeResize="0"/>
          <p:nvPr/>
        </p:nvPicPr>
        <p:blipFill rotWithShape="1">
          <a:blip r:embed="rId3">
            <a:alphaModFix/>
          </a:blip>
          <a:srcRect/>
          <a:stretch/>
        </p:blipFill>
        <p:spPr>
          <a:xfrm>
            <a:off x="9407165" y="5521970"/>
            <a:ext cx="1453921" cy="515677"/>
          </a:xfrm>
          <a:prstGeom prst="rect">
            <a:avLst/>
          </a:prstGeom>
          <a:noFill/>
          <a:ln>
            <a:noFill/>
          </a:ln>
        </p:spPr>
      </p:pic>
      <p:sp>
        <p:nvSpPr>
          <p:cNvPr id="117" name="Google Shape;117;p18"/>
          <p:cNvSpPr txBox="1"/>
          <p:nvPr/>
        </p:nvSpPr>
        <p:spPr>
          <a:xfrm>
            <a:off x="0" y="5944525"/>
            <a:ext cx="12192000" cy="592500"/>
          </a:xfrm>
          <a:prstGeom prst="rect">
            <a:avLst/>
          </a:prstGeom>
          <a:noFill/>
          <a:ln>
            <a:noFill/>
          </a:ln>
        </p:spPr>
        <p:txBody>
          <a:bodyPr spcFirstLastPara="1" wrap="square" lIns="91425" tIns="91425" rIns="91425" bIns="91425" anchor="t" anchorCtr="0">
            <a:noAutofit/>
          </a:bodyPr>
          <a:lstStyle/>
          <a:p>
            <a:pPr algn="ctr">
              <a:buSzPts val="1600"/>
            </a:pPr>
            <a:r>
              <a:rPr lang="en-US" sz="1600" b="1" dirty="0">
                <a:solidFill>
                  <a:schemeClr val="lt1"/>
                </a:solidFill>
                <a:latin typeface="Franklin Gothic Book" panose="020B0503020102020204" pitchFamily="34" charset="0"/>
                <a:ea typeface="Open Sans"/>
                <a:cs typeface="Open Sans"/>
                <a:sym typeface="Open Sans"/>
              </a:rPr>
              <a:t>Adapted by the Canadian Copyright Card Game Group </a:t>
            </a:r>
            <a:endParaRPr sz="1600" b="1" dirty="0">
              <a:solidFill>
                <a:schemeClr val="lt1"/>
              </a:solidFill>
              <a:latin typeface="Franklin Gothic Book" panose="020B0503020102020204" pitchFamily="34" charset="0"/>
              <a:ea typeface="Open Sans"/>
              <a:cs typeface="Open Sans"/>
              <a:sym typeface="Open Sans"/>
            </a:endParaRPr>
          </a:p>
          <a:p>
            <a:pPr algn="ctr">
              <a:buClr>
                <a:schemeClr val="lt1"/>
              </a:buClr>
              <a:buSzPts val="2000"/>
            </a:pPr>
            <a:r>
              <a:rPr lang="en-US" sz="1600" b="1" dirty="0">
                <a:solidFill>
                  <a:schemeClr val="lt1"/>
                </a:solidFill>
                <a:latin typeface="Franklin Gothic Book" panose="020B0503020102020204" pitchFamily="34" charset="0"/>
                <a:ea typeface="Open Sans"/>
                <a:cs typeface="Open Sans"/>
                <a:sym typeface="Open Sans"/>
              </a:rPr>
              <a:t>from </a:t>
            </a:r>
            <a:r>
              <a:rPr lang="en-US" sz="1600" b="1" i="1" dirty="0">
                <a:solidFill>
                  <a:schemeClr val="lt1"/>
                </a:solidFill>
                <a:latin typeface="Franklin Gothic Book" panose="020B0503020102020204" pitchFamily="34" charset="0"/>
                <a:ea typeface="Open Sans"/>
                <a:cs typeface="Open Sans"/>
                <a:sym typeface="Open Sans"/>
              </a:rPr>
              <a:t>Copyright the Card Game </a:t>
            </a:r>
            <a:r>
              <a:rPr lang="en-US" sz="1600" b="1" dirty="0">
                <a:solidFill>
                  <a:schemeClr val="lt1"/>
                </a:solidFill>
                <a:latin typeface="Franklin Gothic Book" panose="020B0503020102020204" pitchFamily="34" charset="0"/>
                <a:ea typeface="Open Sans"/>
                <a:cs typeface="Open Sans"/>
                <a:sym typeface="Open Sans"/>
              </a:rPr>
              <a:t>v2.0 by copyrightliteracy.org and </a:t>
            </a:r>
            <a:r>
              <a:rPr lang="en-US" sz="1600" b="1" i="1" dirty="0">
                <a:solidFill>
                  <a:schemeClr val="lt1"/>
                </a:solidFill>
                <a:latin typeface="Franklin Gothic Book" panose="020B0503020102020204" pitchFamily="34" charset="0"/>
                <a:ea typeface="Open Sans"/>
                <a:cs typeface="Open Sans"/>
                <a:sym typeface="Open Sans"/>
              </a:rPr>
              <a:t>Copyright the Card Game </a:t>
            </a:r>
            <a:r>
              <a:rPr lang="en-US" sz="1600" b="1" dirty="0">
                <a:solidFill>
                  <a:schemeClr val="lt1"/>
                </a:solidFill>
                <a:latin typeface="Franklin Gothic Book" panose="020B0503020102020204" pitchFamily="34" charset="0"/>
                <a:ea typeface="Open Sans"/>
                <a:cs typeface="Open Sans"/>
                <a:sym typeface="Open Sans"/>
              </a:rPr>
              <a:t>Canadian Edition v. 1.2</a:t>
            </a:r>
            <a:endParaRPr sz="1600" b="1" dirty="0">
              <a:solidFill>
                <a:schemeClr val="lt1"/>
              </a:solidFill>
              <a:latin typeface="Franklin Gothic Book" panose="020B0503020102020204" pitchFamily="34" charset="0"/>
              <a:ea typeface="Open Sans"/>
              <a:cs typeface="Open Sans"/>
              <a:sym typeface="Open Sans"/>
            </a:endParaRPr>
          </a:p>
        </p:txBody>
      </p:sp>
      <p:pic>
        <p:nvPicPr>
          <p:cNvPr id="118" name="Google Shape;118;p18"/>
          <p:cNvPicPr preferRelativeResize="0"/>
          <p:nvPr/>
        </p:nvPicPr>
        <p:blipFill rotWithShape="1">
          <a:blip r:embed="rId4">
            <a:alphaModFix/>
          </a:blip>
          <a:srcRect/>
          <a:stretch/>
        </p:blipFill>
        <p:spPr>
          <a:xfrm>
            <a:off x="4519239" y="5352574"/>
            <a:ext cx="388775" cy="438850"/>
          </a:xfrm>
          <a:prstGeom prst="rect">
            <a:avLst/>
          </a:prstGeom>
          <a:noFill/>
          <a:ln>
            <a:noFill/>
          </a:ln>
        </p:spPr>
      </p:pic>
      <p:pic>
        <p:nvPicPr>
          <p:cNvPr id="119" name="Google Shape;119;p18"/>
          <p:cNvPicPr preferRelativeResize="0"/>
          <p:nvPr/>
        </p:nvPicPr>
        <p:blipFill rotWithShape="1">
          <a:blip r:embed="rId4">
            <a:alphaModFix/>
          </a:blip>
          <a:srcRect/>
          <a:stretch/>
        </p:blipFill>
        <p:spPr>
          <a:xfrm>
            <a:off x="7283987" y="5373352"/>
            <a:ext cx="388775" cy="438850"/>
          </a:xfrm>
          <a:prstGeom prst="rect">
            <a:avLst/>
          </a:prstGeom>
          <a:noFill/>
          <a:ln>
            <a:noFill/>
          </a:ln>
        </p:spPr>
      </p:pic>
      <p:grpSp>
        <p:nvGrpSpPr>
          <p:cNvPr id="2" name="Group 1">
            <a:extLst>
              <a:ext uri="{FF2B5EF4-FFF2-40B4-BE49-F238E27FC236}">
                <a16:creationId xmlns:a16="http://schemas.microsoft.com/office/drawing/2014/main" id="{B329B2C8-337B-12EB-6B3F-230760239E66}"/>
              </a:ext>
            </a:extLst>
          </p:cNvPr>
          <p:cNvGrpSpPr/>
          <p:nvPr/>
        </p:nvGrpSpPr>
        <p:grpSpPr>
          <a:xfrm>
            <a:off x="2764406" y="2240848"/>
            <a:ext cx="6663187" cy="2965309"/>
            <a:chOff x="2020037" y="1260996"/>
            <a:chExt cx="6663187" cy="2965309"/>
          </a:xfrm>
        </p:grpSpPr>
        <p:pic>
          <p:nvPicPr>
            <p:cNvPr id="3" name="Picture 2">
              <a:extLst>
                <a:ext uri="{FF2B5EF4-FFF2-40B4-BE49-F238E27FC236}">
                  <a16:creationId xmlns:a16="http://schemas.microsoft.com/office/drawing/2014/main" id="{3E758C01-856D-0EE6-27DB-FE9DC7136A60}"/>
                </a:ext>
              </a:extLst>
            </p:cNvPr>
            <p:cNvPicPr>
              <a:picLocks noChangeAspect="1"/>
            </p:cNvPicPr>
            <p:nvPr/>
          </p:nvPicPr>
          <p:blipFill>
            <a:blip r:embed="rId5"/>
            <a:stretch>
              <a:fillRect/>
            </a:stretch>
          </p:blipFill>
          <p:spPr>
            <a:xfrm rot="20507458">
              <a:off x="2020037" y="1619835"/>
              <a:ext cx="1866903" cy="2492497"/>
            </a:xfrm>
            <a:prstGeom prst="rect">
              <a:avLst/>
            </a:prstGeom>
            <a:effectLst>
              <a:outerShdw blurRad="63500" sx="102000" sy="102000" algn="ctr" rotWithShape="0">
                <a:prstClr val="black">
                  <a:alpha val="40000"/>
                </a:prstClr>
              </a:outerShdw>
            </a:effectLst>
          </p:spPr>
        </p:pic>
        <p:pic>
          <p:nvPicPr>
            <p:cNvPr id="4" name="Picture 3">
              <a:extLst>
                <a:ext uri="{FF2B5EF4-FFF2-40B4-BE49-F238E27FC236}">
                  <a16:creationId xmlns:a16="http://schemas.microsoft.com/office/drawing/2014/main" id="{52873241-2D6F-CF3A-6A71-23E6BAEEDFCC}"/>
                </a:ext>
              </a:extLst>
            </p:cNvPr>
            <p:cNvPicPr>
              <a:picLocks noChangeAspect="1"/>
            </p:cNvPicPr>
            <p:nvPr/>
          </p:nvPicPr>
          <p:blipFill>
            <a:blip r:embed="rId6"/>
            <a:stretch>
              <a:fillRect/>
            </a:stretch>
          </p:blipFill>
          <p:spPr>
            <a:xfrm rot="20808397">
              <a:off x="3037533" y="1346523"/>
              <a:ext cx="1865253" cy="2492477"/>
            </a:xfrm>
            <a:prstGeom prst="rect">
              <a:avLst/>
            </a:prstGeom>
            <a:effectLst>
              <a:outerShdw blurRad="63500" sx="102000" sy="102000" algn="ctr" rotWithShape="0">
                <a:prstClr val="black">
                  <a:alpha val="40000"/>
                </a:prstClr>
              </a:outerShdw>
            </a:effectLst>
          </p:spPr>
        </p:pic>
        <p:pic>
          <p:nvPicPr>
            <p:cNvPr id="5" name="Picture 4">
              <a:extLst>
                <a:ext uri="{FF2B5EF4-FFF2-40B4-BE49-F238E27FC236}">
                  <a16:creationId xmlns:a16="http://schemas.microsoft.com/office/drawing/2014/main" id="{EC8147C7-9BFD-687E-B969-4EC630904857}"/>
                </a:ext>
              </a:extLst>
            </p:cNvPr>
            <p:cNvPicPr>
              <a:picLocks noChangeAspect="1"/>
            </p:cNvPicPr>
            <p:nvPr/>
          </p:nvPicPr>
          <p:blipFill>
            <a:blip r:embed="rId7"/>
            <a:stretch>
              <a:fillRect/>
            </a:stretch>
          </p:blipFill>
          <p:spPr>
            <a:xfrm rot="21215076">
              <a:off x="3945450" y="1260996"/>
              <a:ext cx="1828382" cy="2461557"/>
            </a:xfrm>
            <a:prstGeom prst="rect">
              <a:avLst/>
            </a:prstGeom>
            <a:effectLst>
              <a:outerShdw blurRad="63500" sx="102000" sy="102000" algn="ctr" rotWithShape="0">
                <a:prstClr val="black">
                  <a:alpha val="40000"/>
                </a:prstClr>
              </a:outerShdw>
            </a:effectLst>
          </p:spPr>
        </p:pic>
        <p:pic>
          <p:nvPicPr>
            <p:cNvPr id="6" name="Picture 5">
              <a:extLst>
                <a:ext uri="{FF2B5EF4-FFF2-40B4-BE49-F238E27FC236}">
                  <a16:creationId xmlns:a16="http://schemas.microsoft.com/office/drawing/2014/main" id="{B9903D0F-F80D-B00A-EF2E-71A0B4F956F1}"/>
                </a:ext>
              </a:extLst>
            </p:cNvPr>
            <p:cNvPicPr>
              <a:picLocks noChangeAspect="1"/>
            </p:cNvPicPr>
            <p:nvPr/>
          </p:nvPicPr>
          <p:blipFill>
            <a:blip r:embed="rId8"/>
            <a:stretch>
              <a:fillRect/>
            </a:stretch>
          </p:blipFill>
          <p:spPr>
            <a:xfrm>
              <a:off x="4980741" y="1270479"/>
              <a:ext cx="1849778" cy="2442591"/>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id="{C4F259A0-D3DB-2B43-C212-D9F6D79E2EAF}"/>
                </a:ext>
              </a:extLst>
            </p:cNvPr>
            <p:cNvPicPr>
              <a:picLocks noChangeAspect="1"/>
            </p:cNvPicPr>
            <p:nvPr/>
          </p:nvPicPr>
          <p:blipFill>
            <a:blip r:embed="rId9"/>
            <a:stretch>
              <a:fillRect/>
            </a:stretch>
          </p:blipFill>
          <p:spPr>
            <a:xfrm rot="702561">
              <a:off x="5884174" y="1435322"/>
              <a:ext cx="1880074" cy="2492497"/>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id="{DD2942A7-A77F-7B7B-72F2-6663ADD9C2E2}"/>
                </a:ext>
              </a:extLst>
            </p:cNvPr>
            <p:cNvPicPr>
              <a:picLocks noChangeAspect="1"/>
            </p:cNvPicPr>
            <p:nvPr/>
          </p:nvPicPr>
          <p:blipFill>
            <a:blip r:embed="rId10"/>
            <a:stretch>
              <a:fillRect/>
            </a:stretch>
          </p:blipFill>
          <p:spPr>
            <a:xfrm rot="1096637">
              <a:off x="6808905" y="1741742"/>
              <a:ext cx="1874319" cy="2484563"/>
            </a:xfrm>
            <a:prstGeom prst="rect">
              <a:avLst/>
            </a:prstGeom>
            <a:effectLst>
              <a:outerShdw blurRad="63500" sx="102000" sy="102000" algn="ctr" rotWithShape="0">
                <a:prstClr val="black">
                  <a:alpha val="40000"/>
                </a:prstClr>
              </a:outerShdw>
            </a:effectLst>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2">
          <a:extLst>
            <a:ext uri="{FF2B5EF4-FFF2-40B4-BE49-F238E27FC236}">
              <a16:creationId xmlns:a16="http://schemas.microsoft.com/office/drawing/2014/main" id="{1ED99639-D431-58B3-9E44-23A3684549F1}"/>
            </a:ext>
          </a:extLst>
        </p:cNvPr>
        <p:cNvGrpSpPr/>
        <p:nvPr/>
      </p:nvGrpSpPr>
      <p:grpSpPr>
        <a:xfrm>
          <a:off x="0" y="0"/>
          <a:ext cx="0" cy="0"/>
          <a:chOff x="0" y="0"/>
          <a:chExt cx="0" cy="0"/>
        </a:xfrm>
      </p:grpSpPr>
      <p:sp>
        <p:nvSpPr>
          <p:cNvPr id="193" name="Google Shape;193;p27">
            <a:extLst>
              <a:ext uri="{FF2B5EF4-FFF2-40B4-BE49-F238E27FC236}">
                <a16:creationId xmlns:a16="http://schemas.microsoft.com/office/drawing/2014/main" id="{4E8E6835-83B4-BE70-AC07-E3C4046DAD30}"/>
              </a:ext>
            </a:extLst>
          </p:cNvPr>
          <p:cNvSpPr txBox="1">
            <a:spLocks noGrp="1"/>
          </p:cNvSpPr>
          <p:nvPr>
            <p:ph type="title"/>
          </p:nvPr>
        </p:nvSpPr>
        <p:spPr>
          <a:xfrm>
            <a:off x="670632" y="641920"/>
            <a:ext cx="4168495" cy="715128"/>
          </a:xfrm>
          <a:prstGeom prst="rect">
            <a:avLst/>
          </a:prstGeom>
          <a:noFill/>
          <a:ln>
            <a:noFill/>
          </a:ln>
        </p:spPr>
        <p:txBody>
          <a:bodyPr spcFirstLastPara="1" wrap="square" lIns="91425" tIns="45700" rIns="91425" bIns="45700" anchor="b" anchorCtr="0">
            <a:noAutofit/>
          </a:bodyPr>
          <a:lstStyle/>
          <a:p>
            <a:pPr>
              <a:buSzPts val="4000"/>
            </a:pPr>
            <a:r>
              <a:rPr lang="en-US" sz="4000" dirty="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dirty="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194" name="Google Shape;194;p27">
            <a:extLst>
              <a:ext uri="{FF2B5EF4-FFF2-40B4-BE49-F238E27FC236}">
                <a16:creationId xmlns:a16="http://schemas.microsoft.com/office/drawing/2014/main" id="{D41C9797-906D-AFFD-09BB-C258659C94D8}"/>
              </a:ext>
            </a:extLst>
          </p:cNvPr>
          <p:cNvSpPr txBox="1">
            <a:spLocks noGrp="1"/>
          </p:cNvSpPr>
          <p:nvPr>
            <p:ph type="body" idx="1"/>
          </p:nvPr>
        </p:nvSpPr>
        <p:spPr>
          <a:xfrm>
            <a:off x="641414" y="2082514"/>
            <a:ext cx="10878043" cy="4373700"/>
          </a:xfrm>
          <a:prstGeom prst="rect">
            <a:avLst/>
          </a:prstGeom>
          <a:noFill/>
          <a:ln>
            <a:noFill/>
          </a:ln>
        </p:spPr>
        <p:txBody>
          <a:bodyPr spcFirstLastPara="1" wrap="square" lIns="91425" tIns="45700" rIns="91425" bIns="45700" anchor="t" anchorCtr="0">
            <a:noAutofit/>
          </a:bodyPr>
          <a:lstStyle/>
          <a:p>
            <a:pPr marL="0" indent="0">
              <a:spcBef>
                <a:spcPts val="0"/>
              </a:spcBef>
              <a:buSzPts val="3600"/>
            </a:pPr>
            <a:r>
              <a:rPr lang="en-US" sz="4000">
                <a:latin typeface="Franklin Gothic Book" panose="020B0503020102020204" pitchFamily="34" charset="0"/>
              </a:rPr>
              <a:t>Q. Does copyright protect ideas?</a:t>
            </a:r>
          </a:p>
          <a:p>
            <a:pPr marL="0" indent="0">
              <a:spcBef>
                <a:spcPts val="0"/>
              </a:spcBef>
              <a:buSzPts val="3600"/>
            </a:pPr>
            <a:endParaRPr lang="en-US" sz="4000">
              <a:solidFill>
                <a:srgbClr val="FF6C00"/>
              </a:solidFill>
              <a:latin typeface="Franklin Gothic Book" panose="020B0503020102020204" pitchFamily="34" charset="0"/>
            </a:endParaRPr>
          </a:p>
          <a:p>
            <a:pPr marL="0" indent="0">
              <a:spcBef>
                <a:spcPts val="0"/>
              </a:spcBef>
              <a:buSzPts val="3600"/>
            </a:pPr>
            <a:r>
              <a:rPr lang="en-US" sz="4000">
                <a:solidFill>
                  <a:schemeClr val="accent6">
                    <a:lumMod val="75000"/>
                  </a:schemeClr>
                </a:solidFill>
                <a:latin typeface="Franklin Gothic Book" panose="020B0503020102020204" pitchFamily="34" charset="0"/>
              </a:rPr>
              <a:t>A. No, copyright does not protect ideas alone.  What </a:t>
            </a:r>
            <a:r>
              <a:rPr lang="en-US" sz="4000" i="1">
                <a:solidFill>
                  <a:schemeClr val="accent6">
                    <a:lumMod val="75000"/>
                  </a:schemeClr>
                </a:solidFill>
                <a:latin typeface="Franklin Gothic Book" panose="020B0503020102020204" pitchFamily="34" charset="0"/>
              </a:rPr>
              <a:t>is</a:t>
            </a:r>
            <a:r>
              <a:rPr lang="en-US" sz="4000">
                <a:solidFill>
                  <a:schemeClr val="accent6">
                    <a:lumMod val="75000"/>
                  </a:schemeClr>
                </a:solidFill>
                <a:latin typeface="Franklin Gothic Book" panose="020B0503020102020204" pitchFamily="34" charset="0"/>
              </a:rPr>
              <a:t> protected is original ways in which ideas are expressed.</a:t>
            </a:r>
            <a:endParaRPr sz="4000">
              <a:solidFill>
                <a:schemeClr val="accent6">
                  <a:lumMod val="75000"/>
                </a:schemeClr>
              </a:solidFill>
              <a:latin typeface="Franklin Gothic Book" panose="020B0503020102020204" pitchFamily="34" charset="0"/>
            </a:endParaRPr>
          </a:p>
          <a:p>
            <a:pPr marL="342900" indent="-215900">
              <a:spcBef>
                <a:spcPts val="1000"/>
              </a:spcBef>
            </a:pPr>
            <a:endParaRPr sz="4000">
              <a:latin typeface="Franklin Gothic Book" panose="020B0503020102020204" pitchFamily="34" charset="0"/>
            </a:endParaRPr>
          </a:p>
        </p:txBody>
      </p:sp>
      <p:pic>
        <p:nvPicPr>
          <p:cNvPr id="195" name="Google Shape;195;p27">
            <a:extLst>
              <a:ext uri="{FF2B5EF4-FFF2-40B4-BE49-F238E27FC236}">
                <a16:creationId xmlns:a16="http://schemas.microsoft.com/office/drawing/2014/main" id="{BCCDA188-316D-C383-030D-E522CEBBC905}"/>
              </a:ext>
            </a:extLst>
          </p:cNvPr>
          <p:cNvPicPr preferRelativeResize="0"/>
          <p:nvPr/>
        </p:nvPicPr>
        <p:blipFill rotWithShape="1">
          <a:blip r:embed="rId3">
            <a:alphaModFix/>
          </a:blip>
          <a:srcRect/>
          <a:stretch/>
        </p:blipFill>
        <p:spPr>
          <a:xfrm>
            <a:off x="10578903" y="456216"/>
            <a:ext cx="1027400" cy="977675"/>
          </a:xfrm>
          <a:prstGeom prst="rect">
            <a:avLst/>
          </a:prstGeom>
          <a:noFill/>
          <a:ln>
            <a:noFill/>
          </a:ln>
        </p:spPr>
      </p:pic>
    </p:spTree>
    <p:extLst>
      <p:ext uri="{BB962C8B-B14F-4D97-AF65-F5344CB8AC3E}">
        <p14:creationId xmlns:p14="http://schemas.microsoft.com/office/powerpoint/2010/main" val="448747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29"/>
          <p:cNvSpPr txBox="1">
            <a:spLocks noGrp="1"/>
          </p:cNvSpPr>
          <p:nvPr>
            <p:ph type="title"/>
          </p:nvPr>
        </p:nvSpPr>
        <p:spPr>
          <a:xfrm>
            <a:off x="758840" y="592228"/>
            <a:ext cx="4114800" cy="710390"/>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08" name="Google Shape;208;p29"/>
          <p:cNvSpPr txBox="1">
            <a:spLocks noGrp="1"/>
          </p:cNvSpPr>
          <p:nvPr>
            <p:ph type="body" idx="1"/>
          </p:nvPr>
        </p:nvSpPr>
        <p:spPr>
          <a:xfrm>
            <a:off x="743838" y="1785258"/>
            <a:ext cx="10612726" cy="1643742"/>
          </a:xfrm>
          <a:prstGeom prst="rect">
            <a:avLst/>
          </a:prstGeom>
          <a:noFill/>
          <a:ln>
            <a:noFill/>
          </a:ln>
        </p:spPr>
        <p:txBody>
          <a:bodyPr spcFirstLastPara="1" wrap="square" lIns="91425" tIns="45700" rIns="91425" bIns="45700" anchor="t" anchorCtr="0">
            <a:noAutofit/>
          </a:bodyPr>
          <a:lstStyle/>
          <a:p>
            <a:pPr marL="0" indent="0">
              <a:spcBef>
                <a:spcPts val="0"/>
              </a:spcBef>
              <a:buSzPts val="3600"/>
            </a:pPr>
            <a:r>
              <a:rPr lang="en-US" sz="4000" dirty="0">
                <a:latin typeface="Franklin Gothic Book" panose="020B0503020102020204" pitchFamily="34" charset="0"/>
              </a:rPr>
              <a:t>Q. What tests must a work pass to be protected by copyright?</a:t>
            </a:r>
          </a:p>
        </p:txBody>
      </p:sp>
      <p:pic>
        <p:nvPicPr>
          <p:cNvPr id="209" name="Google Shape;209;p29"/>
          <p:cNvPicPr preferRelativeResize="0"/>
          <p:nvPr/>
        </p:nvPicPr>
        <p:blipFill rotWithShape="1">
          <a:blip r:embed="rId3">
            <a:alphaModFix/>
          </a:blip>
          <a:srcRect/>
          <a:stretch/>
        </p:blipFill>
        <p:spPr>
          <a:xfrm>
            <a:off x="10659440" y="458585"/>
            <a:ext cx="1027400" cy="9776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6">
          <a:extLst>
            <a:ext uri="{FF2B5EF4-FFF2-40B4-BE49-F238E27FC236}">
              <a16:creationId xmlns:a16="http://schemas.microsoft.com/office/drawing/2014/main" id="{D050DC10-FAE4-D027-9630-13D9A4F26312}"/>
            </a:ext>
          </a:extLst>
        </p:cNvPr>
        <p:cNvGrpSpPr/>
        <p:nvPr/>
      </p:nvGrpSpPr>
      <p:grpSpPr>
        <a:xfrm>
          <a:off x="0" y="0"/>
          <a:ext cx="0" cy="0"/>
          <a:chOff x="0" y="0"/>
          <a:chExt cx="0" cy="0"/>
        </a:xfrm>
      </p:grpSpPr>
      <p:sp>
        <p:nvSpPr>
          <p:cNvPr id="207" name="Google Shape;207;p29">
            <a:extLst>
              <a:ext uri="{FF2B5EF4-FFF2-40B4-BE49-F238E27FC236}">
                <a16:creationId xmlns:a16="http://schemas.microsoft.com/office/drawing/2014/main" id="{48F63C6F-F426-3BAE-501A-8DC14B45F20F}"/>
              </a:ext>
            </a:extLst>
          </p:cNvPr>
          <p:cNvSpPr txBox="1">
            <a:spLocks noGrp="1"/>
          </p:cNvSpPr>
          <p:nvPr>
            <p:ph type="title"/>
          </p:nvPr>
        </p:nvSpPr>
        <p:spPr>
          <a:xfrm>
            <a:off x="749365" y="592228"/>
            <a:ext cx="4114800" cy="710390"/>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08" name="Google Shape;208;p29">
            <a:extLst>
              <a:ext uri="{FF2B5EF4-FFF2-40B4-BE49-F238E27FC236}">
                <a16:creationId xmlns:a16="http://schemas.microsoft.com/office/drawing/2014/main" id="{30841504-FE39-8C0B-3F85-BD6F89C80C52}"/>
              </a:ext>
            </a:extLst>
          </p:cNvPr>
          <p:cNvSpPr txBox="1">
            <a:spLocks noGrp="1"/>
          </p:cNvSpPr>
          <p:nvPr>
            <p:ph type="body" idx="1"/>
          </p:nvPr>
        </p:nvSpPr>
        <p:spPr>
          <a:xfrm>
            <a:off x="743838" y="1752600"/>
            <a:ext cx="10612726" cy="4373700"/>
          </a:xfrm>
          <a:prstGeom prst="rect">
            <a:avLst/>
          </a:prstGeom>
          <a:noFill/>
          <a:ln>
            <a:noFill/>
          </a:ln>
        </p:spPr>
        <p:txBody>
          <a:bodyPr spcFirstLastPara="1" wrap="square" lIns="91425" tIns="45700" rIns="91425" bIns="45700" anchor="t" anchorCtr="0">
            <a:noAutofit/>
          </a:bodyPr>
          <a:lstStyle/>
          <a:p>
            <a:pPr marL="0" indent="0">
              <a:spcBef>
                <a:spcPts val="0"/>
              </a:spcBef>
              <a:buSzPts val="3600"/>
            </a:pPr>
            <a:r>
              <a:rPr lang="en-US" sz="4000">
                <a:latin typeface="Franklin Gothic Book" panose="020B0503020102020204" pitchFamily="34" charset="0"/>
              </a:rPr>
              <a:t>Q. What tests must a work pass to be protected by copyright?</a:t>
            </a:r>
          </a:p>
          <a:p>
            <a:pPr marL="0" indent="0">
              <a:spcBef>
                <a:spcPts val="0"/>
              </a:spcBef>
              <a:buSzPts val="3600"/>
            </a:pPr>
            <a:endParaRPr lang="en-US" sz="4000">
              <a:solidFill>
                <a:srgbClr val="FF6C00"/>
              </a:solidFill>
              <a:latin typeface="Franklin Gothic Book" panose="020B0503020102020204" pitchFamily="34" charset="0"/>
            </a:endParaRPr>
          </a:p>
          <a:p>
            <a:pPr marL="0" indent="0">
              <a:spcBef>
                <a:spcPts val="0"/>
              </a:spcBef>
              <a:buSzPts val="3600"/>
            </a:pPr>
            <a:r>
              <a:rPr lang="en-US" sz="4000">
                <a:solidFill>
                  <a:schemeClr val="accent6">
                    <a:lumMod val="75000"/>
                  </a:schemeClr>
                </a:solidFill>
                <a:latin typeface="Franklin Gothic Book" panose="020B0503020102020204" pitchFamily="34" charset="0"/>
              </a:rPr>
              <a:t>A. For a work to be protected by copyright, it must be ‘original’ and be recorded or ‘fixed’.</a:t>
            </a:r>
            <a:endParaRPr sz="4000">
              <a:solidFill>
                <a:schemeClr val="accent6">
                  <a:lumMod val="75000"/>
                </a:schemeClr>
              </a:solidFill>
              <a:latin typeface="Franklin Gothic Book" panose="020B0503020102020204" pitchFamily="34" charset="0"/>
            </a:endParaRPr>
          </a:p>
          <a:p>
            <a:pPr marL="342900" indent="-215900">
              <a:spcBef>
                <a:spcPts val="1000"/>
              </a:spcBef>
            </a:pPr>
            <a:endParaRPr sz="4000">
              <a:latin typeface="Franklin Gothic Book" panose="020B0503020102020204" pitchFamily="34" charset="0"/>
            </a:endParaRPr>
          </a:p>
        </p:txBody>
      </p:sp>
      <p:pic>
        <p:nvPicPr>
          <p:cNvPr id="209" name="Google Shape;209;p29">
            <a:extLst>
              <a:ext uri="{FF2B5EF4-FFF2-40B4-BE49-F238E27FC236}">
                <a16:creationId xmlns:a16="http://schemas.microsoft.com/office/drawing/2014/main" id="{F25934A1-4498-46C8-F68D-81583B1C88DF}"/>
              </a:ext>
            </a:extLst>
          </p:cNvPr>
          <p:cNvPicPr preferRelativeResize="0"/>
          <p:nvPr/>
        </p:nvPicPr>
        <p:blipFill rotWithShape="1">
          <a:blip r:embed="rId3">
            <a:alphaModFix/>
          </a:blip>
          <a:srcRect/>
          <a:stretch/>
        </p:blipFill>
        <p:spPr>
          <a:xfrm>
            <a:off x="10593113" y="458585"/>
            <a:ext cx="1027400" cy="977675"/>
          </a:xfrm>
          <a:prstGeom prst="rect">
            <a:avLst/>
          </a:prstGeom>
          <a:noFill/>
          <a:ln>
            <a:noFill/>
          </a:ln>
        </p:spPr>
      </p:pic>
    </p:spTree>
    <p:extLst>
      <p:ext uri="{BB962C8B-B14F-4D97-AF65-F5344CB8AC3E}">
        <p14:creationId xmlns:p14="http://schemas.microsoft.com/office/powerpoint/2010/main" val="2456983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1"/>
          <p:cNvSpPr txBox="1">
            <a:spLocks noGrp="1"/>
          </p:cNvSpPr>
          <p:nvPr>
            <p:ph type="title"/>
          </p:nvPr>
        </p:nvSpPr>
        <p:spPr>
          <a:xfrm>
            <a:off x="697250" y="575724"/>
            <a:ext cx="4429076" cy="726893"/>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22" name="Google Shape;222;p31"/>
          <p:cNvSpPr txBox="1">
            <a:spLocks noGrp="1"/>
          </p:cNvSpPr>
          <p:nvPr>
            <p:ph type="body" idx="1"/>
          </p:nvPr>
        </p:nvSpPr>
        <p:spPr>
          <a:xfrm>
            <a:off x="677509" y="1533241"/>
            <a:ext cx="10854354" cy="1635262"/>
          </a:xfrm>
          <a:prstGeom prst="rect">
            <a:avLst/>
          </a:prstGeom>
          <a:noFill/>
          <a:ln>
            <a:noFill/>
          </a:ln>
        </p:spPr>
        <p:txBody>
          <a:bodyPr spcFirstLastPara="1" wrap="square" lIns="91425" tIns="45700" rIns="91425" bIns="45700" anchor="t" anchorCtr="0">
            <a:noAutofit/>
          </a:bodyPr>
          <a:lstStyle/>
          <a:p>
            <a:pPr marL="0" indent="0">
              <a:spcBef>
                <a:spcPts val="0"/>
              </a:spcBef>
              <a:buSzPts val="3600"/>
            </a:pPr>
            <a:r>
              <a:rPr lang="en-US" sz="4000" dirty="0">
                <a:latin typeface="Franklin Gothic Book" panose="020B0503020102020204" pitchFamily="34" charset="0"/>
              </a:rPr>
              <a:t>Q. Who first owns copyright in a new work?</a:t>
            </a:r>
          </a:p>
        </p:txBody>
      </p:sp>
      <p:pic>
        <p:nvPicPr>
          <p:cNvPr id="223" name="Google Shape;223;p31"/>
          <p:cNvPicPr preferRelativeResize="0"/>
          <p:nvPr/>
        </p:nvPicPr>
        <p:blipFill rotWithShape="1">
          <a:blip r:embed="rId3">
            <a:alphaModFix/>
          </a:blip>
          <a:srcRect/>
          <a:stretch/>
        </p:blipFill>
        <p:spPr>
          <a:xfrm>
            <a:off x="10607326" y="450332"/>
            <a:ext cx="1027400" cy="9776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0">
          <a:extLst>
            <a:ext uri="{FF2B5EF4-FFF2-40B4-BE49-F238E27FC236}">
              <a16:creationId xmlns:a16="http://schemas.microsoft.com/office/drawing/2014/main" id="{02EEDAB5-7B24-C5D7-5D16-958FA82AEBAB}"/>
            </a:ext>
          </a:extLst>
        </p:cNvPr>
        <p:cNvGrpSpPr/>
        <p:nvPr/>
      </p:nvGrpSpPr>
      <p:grpSpPr>
        <a:xfrm>
          <a:off x="0" y="0"/>
          <a:ext cx="0" cy="0"/>
          <a:chOff x="0" y="0"/>
          <a:chExt cx="0" cy="0"/>
        </a:xfrm>
      </p:grpSpPr>
      <p:sp>
        <p:nvSpPr>
          <p:cNvPr id="221" name="Google Shape;221;p31">
            <a:extLst>
              <a:ext uri="{FF2B5EF4-FFF2-40B4-BE49-F238E27FC236}">
                <a16:creationId xmlns:a16="http://schemas.microsoft.com/office/drawing/2014/main" id="{F91BDF12-2EA3-8DB0-F43D-FA77A610CE12}"/>
              </a:ext>
            </a:extLst>
          </p:cNvPr>
          <p:cNvSpPr txBox="1">
            <a:spLocks noGrp="1"/>
          </p:cNvSpPr>
          <p:nvPr>
            <p:ph type="title"/>
          </p:nvPr>
        </p:nvSpPr>
        <p:spPr>
          <a:xfrm>
            <a:off x="697250" y="575724"/>
            <a:ext cx="4429076" cy="726893"/>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22" name="Google Shape;222;p31">
            <a:extLst>
              <a:ext uri="{FF2B5EF4-FFF2-40B4-BE49-F238E27FC236}">
                <a16:creationId xmlns:a16="http://schemas.microsoft.com/office/drawing/2014/main" id="{10A96C44-5182-9D70-0B4C-29685B9E6F32}"/>
              </a:ext>
            </a:extLst>
          </p:cNvPr>
          <p:cNvSpPr txBox="1">
            <a:spLocks noGrp="1"/>
          </p:cNvSpPr>
          <p:nvPr>
            <p:ph type="body" idx="1"/>
          </p:nvPr>
        </p:nvSpPr>
        <p:spPr>
          <a:xfrm>
            <a:off x="677509" y="1533241"/>
            <a:ext cx="10854354" cy="4770300"/>
          </a:xfrm>
          <a:prstGeom prst="rect">
            <a:avLst/>
          </a:prstGeom>
          <a:noFill/>
          <a:ln>
            <a:noFill/>
          </a:ln>
        </p:spPr>
        <p:txBody>
          <a:bodyPr spcFirstLastPara="1" wrap="square" lIns="91425" tIns="45700" rIns="91425" bIns="45700" anchor="t" anchorCtr="0">
            <a:noAutofit/>
          </a:bodyPr>
          <a:lstStyle/>
          <a:p>
            <a:pPr marL="0" indent="0">
              <a:spcBef>
                <a:spcPts val="0"/>
              </a:spcBef>
              <a:buSzPts val="3600"/>
            </a:pPr>
            <a:r>
              <a:rPr lang="en-US" sz="4000" dirty="0">
                <a:latin typeface="Franklin Gothic Book" panose="020B0503020102020204" pitchFamily="34" charset="0"/>
              </a:rPr>
              <a:t>Q. Who first owns copyright in a new work?</a:t>
            </a:r>
          </a:p>
          <a:p>
            <a:pPr marL="0" indent="0">
              <a:spcBef>
                <a:spcPts val="0"/>
              </a:spcBef>
              <a:buSzPts val="3600"/>
            </a:pPr>
            <a:endParaRPr lang="en-US" sz="4000" dirty="0">
              <a:solidFill>
                <a:srgbClr val="FF6C00"/>
              </a:solidFill>
              <a:latin typeface="Franklin Gothic Book" panose="020B0503020102020204" pitchFamily="34" charset="0"/>
            </a:endParaRPr>
          </a:p>
          <a:p>
            <a:pPr marL="0" indent="0">
              <a:spcBef>
                <a:spcPts val="0"/>
              </a:spcBef>
              <a:buSzPts val="3600"/>
            </a:pPr>
            <a:r>
              <a:rPr lang="en-US" sz="4000" dirty="0">
                <a:solidFill>
                  <a:schemeClr val="accent6">
                    <a:lumMod val="75000"/>
                  </a:schemeClr>
                </a:solidFill>
                <a:latin typeface="Franklin Gothic Book" panose="020B0503020102020204" pitchFamily="34" charset="0"/>
              </a:rPr>
              <a:t>A. The </a:t>
            </a:r>
            <a:r>
              <a:rPr lang="en-US" sz="4000" i="1" dirty="0">
                <a:solidFill>
                  <a:schemeClr val="accent6">
                    <a:lumMod val="75000"/>
                  </a:schemeClr>
                </a:solidFill>
                <a:latin typeface="Franklin Gothic Book" panose="020B0503020102020204" pitchFamily="34" charset="0"/>
              </a:rPr>
              <a:t>creator</a:t>
            </a:r>
            <a:r>
              <a:rPr lang="en-US" sz="4000" dirty="0">
                <a:solidFill>
                  <a:schemeClr val="accent6">
                    <a:lumMod val="75000"/>
                  </a:schemeClr>
                </a:solidFill>
                <a:latin typeface="Franklin Gothic Book" panose="020B0503020102020204" pitchFamily="34" charset="0"/>
              </a:rPr>
              <a:t>, unless the work was created in the course of employment. In the latter case, the </a:t>
            </a:r>
            <a:r>
              <a:rPr lang="en-US" sz="4000" i="1" dirty="0">
                <a:solidFill>
                  <a:schemeClr val="accent6">
                    <a:lumMod val="75000"/>
                  </a:schemeClr>
                </a:solidFill>
                <a:latin typeface="Franklin Gothic Book" panose="020B0503020102020204" pitchFamily="34" charset="0"/>
              </a:rPr>
              <a:t>employer</a:t>
            </a:r>
            <a:r>
              <a:rPr lang="en-US" sz="4000" dirty="0">
                <a:solidFill>
                  <a:schemeClr val="accent6">
                    <a:lumMod val="75000"/>
                  </a:schemeClr>
                </a:solidFill>
                <a:latin typeface="Franklin Gothic Book" panose="020B0503020102020204" pitchFamily="34" charset="0"/>
              </a:rPr>
              <a:t> is the copyright owner unless there is an agreement to the contrary.  </a:t>
            </a:r>
            <a:endParaRPr sz="4000" dirty="0">
              <a:solidFill>
                <a:schemeClr val="accent6">
                  <a:lumMod val="75000"/>
                </a:schemeClr>
              </a:solidFill>
              <a:latin typeface="Franklin Gothic Book" panose="020B0503020102020204" pitchFamily="34" charset="0"/>
            </a:endParaRPr>
          </a:p>
          <a:p>
            <a:pPr marL="342900" indent="-215900">
              <a:spcBef>
                <a:spcPts val="1000"/>
              </a:spcBef>
            </a:pPr>
            <a:endParaRPr sz="4000" dirty="0">
              <a:latin typeface="Franklin Gothic Book" panose="020B0503020102020204" pitchFamily="34" charset="0"/>
            </a:endParaRPr>
          </a:p>
        </p:txBody>
      </p:sp>
      <p:pic>
        <p:nvPicPr>
          <p:cNvPr id="223" name="Google Shape;223;p31">
            <a:extLst>
              <a:ext uri="{FF2B5EF4-FFF2-40B4-BE49-F238E27FC236}">
                <a16:creationId xmlns:a16="http://schemas.microsoft.com/office/drawing/2014/main" id="{1E079968-B853-067C-83A2-175BA2DC9DBF}"/>
              </a:ext>
            </a:extLst>
          </p:cNvPr>
          <p:cNvPicPr preferRelativeResize="0"/>
          <p:nvPr/>
        </p:nvPicPr>
        <p:blipFill rotWithShape="1">
          <a:blip r:embed="rId3">
            <a:alphaModFix/>
          </a:blip>
          <a:srcRect/>
          <a:stretch/>
        </p:blipFill>
        <p:spPr>
          <a:xfrm>
            <a:off x="10597852" y="450332"/>
            <a:ext cx="1027400" cy="977675"/>
          </a:xfrm>
          <a:prstGeom prst="rect">
            <a:avLst/>
          </a:prstGeom>
          <a:noFill/>
          <a:ln>
            <a:noFill/>
          </a:ln>
        </p:spPr>
      </p:pic>
    </p:spTree>
    <p:extLst>
      <p:ext uri="{BB962C8B-B14F-4D97-AF65-F5344CB8AC3E}">
        <p14:creationId xmlns:p14="http://schemas.microsoft.com/office/powerpoint/2010/main" val="19809770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3"/>
          <p:cNvSpPr txBox="1">
            <a:spLocks noGrp="1"/>
          </p:cNvSpPr>
          <p:nvPr>
            <p:ph type="title"/>
          </p:nvPr>
        </p:nvSpPr>
        <p:spPr>
          <a:xfrm>
            <a:off x="754111" y="582752"/>
            <a:ext cx="4069001" cy="719866"/>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36" name="Google Shape;236;p33"/>
          <p:cNvSpPr txBox="1">
            <a:spLocks noGrp="1"/>
          </p:cNvSpPr>
          <p:nvPr>
            <p:ph type="body" idx="1"/>
          </p:nvPr>
        </p:nvSpPr>
        <p:spPr>
          <a:xfrm>
            <a:off x="748576" y="1738400"/>
            <a:ext cx="10660104" cy="4373700"/>
          </a:xfrm>
          <a:prstGeom prst="rect">
            <a:avLst/>
          </a:prstGeom>
          <a:noFill/>
          <a:ln>
            <a:noFill/>
          </a:ln>
        </p:spPr>
        <p:txBody>
          <a:bodyPr spcFirstLastPara="1" wrap="square" lIns="91425" tIns="45700" rIns="91425" bIns="45700" anchor="t" anchorCtr="0">
            <a:noAutofit/>
          </a:bodyPr>
          <a:lstStyle/>
          <a:p>
            <a:pPr marL="0" indent="0">
              <a:lnSpc>
                <a:spcPct val="90000"/>
              </a:lnSpc>
              <a:spcBef>
                <a:spcPts val="0"/>
              </a:spcBef>
              <a:buSzPts val="3600"/>
            </a:pPr>
            <a:r>
              <a:rPr lang="en-US" sz="4000">
                <a:latin typeface="Franklin Gothic Book" panose="020B0503020102020204" pitchFamily="34" charset="0"/>
              </a:rPr>
              <a:t>Q. What sort of content does copyright protect?</a:t>
            </a:r>
            <a:endParaRPr sz="4000">
              <a:latin typeface="Franklin Gothic Book" panose="020B0503020102020204" pitchFamily="34" charset="0"/>
            </a:endParaRPr>
          </a:p>
        </p:txBody>
      </p:sp>
      <p:pic>
        <p:nvPicPr>
          <p:cNvPr id="237" name="Google Shape;237;p33"/>
          <p:cNvPicPr preferRelativeResize="0"/>
          <p:nvPr/>
        </p:nvPicPr>
        <p:blipFill rotWithShape="1">
          <a:blip r:embed="rId3">
            <a:alphaModFix/>
          </a:blip>
          <a:srcRect/>
          <a:stretch/>
        </p:blipFill>
        <p:spPr>
          <a:xfrm>
            <a:off x="10649965" y="453847"/>
            <a:ext cx="1027400" cy="9776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4">
          <a:extLst>
            <a:ext uri="{FF2B5EF4-FFF2-40B4-BE49-F238E27FC236}">
              <a16:creationId xmlns:a16="http://schemas.microsoft.com/office/drawing/2014/main" id="{5CB93C64-5FF5-BAF6-194A-73FFB13B218B}"/>
            </a:ext>
          </a:extLst>
        </p:cNvPr>
        <p:cNvGrpSpPr/>
        <p:nvPr/>
      </p:nvGrpSpPr>
      <p:grpSpPr>
        <a:xfrm>
          <a:off x="0" y="0"/>
          <a:ext cx="0" cy="0"/>
          <a:chOff x="0" y="0"/>
          <a:chExt cx="0" cy="0"/>
        </a:xfrm>
      </p:grpSpPr>
      <p:sp>
        <p:nvSpPr>
          <p:cNvPr id="235" name="Google Shape;235;p33">
            <a:extLst>
              <a:ext uri="{FF2B5EF4-FFF2-40B4-BE49-F238E27FC236}">
                <a16:creationId xmlns:a16="http://schemas.microsoft.com/office/drawing/2014/main" id="{04B005B5-ED43-87BD-5192-AEA4D013F153}"/>
              </a:ext>
            </a:extLst>
          </p:cNvPr>
          <p:cNvSpPr txBox="1">
            <a:spLocks noGrp="1"/>
          </p:cNvSpPr>
          <p:nvPr>
            <p:ph type="title"/>
          </p:nvPr>
        </p:nvSpPr>
        <p:spPr>
          <a:xfrm>
            <a:off x="773054" y="582752"/>
            <a:ext cx="4069001" cy="719866"/>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36" name="Google Shape;236;p33">
            <a:extLst>
              <a:ext uri="{FF2B5EF4-FFF2-40B4-BE49-F238E27FC236}">
                <a16:creationId xmlns:a16="http://schemas.microsoft.com/office/drawing/2014/main" id="{CBD5D59C-CBA4-A3E8-0259-7F0C1D4EF330}"/>
              </a:ext>
            </a:extLst>
          </p:cNvPr>
          <p:cNvSpPr txBox="1">
            <a:spLocks noGrp="1"/>
          </p:cNvSpPr>
          <p:nvPr>
            <p:ph type="body" idx="1"/>
          </p:nvPr>
        </p:nvSpPr>
        <p:spPr>
          <a:xfrm>
            <a:off x="748576" y="1738400"/>
            <a:ext cx="10660104" cy="4373700"/>
          </a:xfrm>
          <a:prstGeom prst="rect">
            <a:avLst/>
          </a:prstGeom>
          <a:noFill/>
          <a:ln>
            <a:noFill/>
          </a:ln>
        </p:spPr>
        <p:txBody>
          <a:bodyPr spcFirstLastPara="1" wrap="square" lIns="91425" tIns="45700" rIns="91425" bIns="45700" anchor="t" anchorCtr="0">
            <a:noAutofit/>
          </a:bodyPr>
          <a:lstStyle/>
          <a:p>
            <a:pPr marL="0" indent="0">
              <a:lnSpc>
                <a:spcPct val="90000"/>
              </a:lnSpc>
              <a:spcBef>
                <a:spcPts val="0"/>
              </a:spcBef>
              <a:buSzPts val="3600"/>
            </a:pPr>
            <a:r>
              <a:rPr lang="en-US" sz="4000">
                <a:latin typeface="Franklin Gothic Book" panose="020B0503020102020204" pitchFamily="34" charset="0"/>
              </a:rPr>
              <a:t>Q. What sort of content does copyright protect?</a:t>
            </a:r>
            <a:endParaRPr sz="4000">
              <a:latin typeface="Franklin Gothic Book" panose="020B0503020102020204" pitchFamily="34" charset="0"/>
            </a:endParaRPr>
          </a:p>
          <a:p>
            <a:pPr marL="0" indent="0">
              <a:lnSpc>
                <a:spcPct val="90000"/>
              </a:lnSpc>
              <a:spcBef>
                <a:spcPts val="0"/>
              </a:spcBef>
              <a:buSzPts val="3600"/>
            </a:pPr>
            <a:endParaRPr sz="4000">
              <a:latin typeface="Franklin Gothic Book" panose="020B0503020102020204" pitchFamily="34" charset="0"/>
            </a:endParaRPr>
          </a:p>
          <a:p>
            <a:pPr marL="0" indent="0">
              <a:lnSpc>
                <a:spcPct val="90000"/>
              </a:lnSpc>
              <a:spcBef>
                <a:spcPts val="0"/>
              </a:spcBef>
              <a:buSzPts val="3600"/>
            </a:pPr>
            <a:r>
              <a:rPr lang="en-US" sz="4000">
                <a:solidFill>
                  <a:schemeClr val="accent6">
                    <a:lumMod val="75000"/>
                  </a:schemeClr>
                </a:solidFill>
                <a:latin typeface="Franklin Gothic Book" panose="020B0503020102020204" pitchFamily="34" charset="0"/>
              </a:rPr>
              <a:t>A. Copyright covers all original productions in the literary, scientific and artistic domains (e.g., text, images, songs, film, performers’ performances).</a:t>
            </a:r>
            <a:endParaRPr sz="4000">
              <a:solidFill>
                <a:schemeClr val="accent6">
                  <a:lumMod val="75000"/>
                </a:schemeClr>
              </a:solidFill>
              <a:latin typeface="Franklin Gothic Book" panose="020B0503020102020204" pitchFamily="34" charset="0"/>
            </a:endParaRPr>
          </a:p>
          <a:p>
            <a:pPr marL="342900" indent="-215900">
              <a:lnSpc>
                <a:spcPct val="90000"/>
              </a:lnSpc>
              <a:spcBef>
                <a:spcPts val="1000"/>
              </a:spcBef>
            </a:pPr>
            <a:endParaRPr sz="4000">
              <a:latin typeface="Franklin Gothic Book" panose="020B0503020102020204" pitchFamily="34" charset="0"/>
            </a:endParaRPr>
          </a:p>
        </p:txBody>
      </p:sp>
      <p:pic>
        <p:nvPicPr>
          <p:cNvPr id="237" name="Google Shape;237;p33">
            <a:extLst>
              <a:ext uri="{FF2B5EF4-FFF2-40B4-BE49-F238E27FC236}">
                <a16:creationId xmlns:a16="http://schemas.microsoft.com/office/drawing/2014/main" id="{B83DCFA8-1C2F-1BCB-0722-496DCC7C366D}"/>
              </a:ext>
            </a:extLst>
          </p:cNvPr>
          <p:cNvPicPr preferRelativeResize="0"/>
          <p:nvPr/>
        </p:nvPicPr>
        <p:blipFill rotWithShape="1">
          <a:blip r:embed="rId3">
            <a:alphaModFix/>
          </a:blip>
          <a:srcRect/>
          <a:stretch/>
        </p:blipFill>
        <p:spPr>
          <a:xfrm>
            <a:off x="10588378" y="453847"/>
            <a:ext cx="1027400" cy="977675"/>
          </a:xfrm>
          <a:prstGeom prst="rect">
            <a:avLst/>
          </a:prstGeom>
          <a:noFill/>
          <a:ln>
            <a:noFill/>
          </a:ln>
        </p:spPr>
      </p:pic>
    </p:spTree>
    <p:extLst>
      <p:ext uri="{BB962C8B-B14F-4D97-AF65-F5344CB8AC3E}">
        <p14:creationId xmlns:p14="http://schemas.microsoft.com/office/powerpoint/2010/main" val="25659066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5"/>
          <p:cNvSpPr txBox="1">
            <a:spLocks noGrp="1"/>
          </p:cNvSpPr>
          <p:nvPr>
            <p:ph type="title"/>
          </p:nvPr>
        </p:nvSpPr>
        <p:spPr>
          <a:xfrm>
            <a:off x="749367" y="630130"/>
            <a:ext cx="4045312" cy="672487"/>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52" name="Google Shape;252;p35"/>
          <p:cNvSpPr txBox="1">
            <a:spLocks noGrp="1"/>
          </p:cNvSpPr>
          <p:nvPr>
            <p:ph type="body" idx="1"/>
          </p:nvPr>
        </p:nvSpPr>
        <p:spPr>
          <a:xfrm>
            <a:off x="739101" y="1752600"/>
            <a:ext cx="10778549" cy="4555500"/>
          </a:xfrm>
          <a:prstGeom prst="rect">
            <a:avLst/>
          </a:prstGeom>
          <a:noFill/>
          <a:ln>
            <a:noFill/>
          </a:ln>
        </p:spPr>
        <p:txBody>
          <a:bodyPr spcFirstLastPara="1" wrap="square" lIns="91425" tIns="45700" rIns="91425" bIns="45700" anchor="t" anchorCtr="0">
            <a:noAutofit/>
          </a:bodyPr>
          <a:lstStyle/>
          <a:p>
            <a:pPr marL="0" indent="0">
              <a:lnSpc>
                <a:spcPct val="90000"/>
              </a:lnSpc>
              <a:spcBef>
                <a:spcPts val="0"/>
              </a:spcBef>
              <a:buSzPts val="3600"/>
            </a:pPr>
            <a:r>
              <a:rPr lang="en-US" sz="4000">
                <a:latin typeface="Franklin Gothic Book" panose="020B0503020102020204" pitchFamily="34" charset="0"/>
              </a:rPr>
              <a:t>Q. Do copyright works need to be registered?</a:t>
            </a:r>
          </a:p>
        </p:txBody>
      </p:sp>
      <p:pic>
        <p:nvPicPr>
          <p:cNvPr id="253" name="Google Shape;253;p35"/>
          <p:cNvPicPr preferRelativeResize="0"/>
          <p:nvPr/>
        </p:nvPicPr>
        <p:blipFill rotWithShape="1">
          <a:blip r:embed="rId3">
            <a:alphaModFix/>
          </a:blip>
          <a:srcRect/>
          <a:stretch/>
        </p:blipFill>
        <p:spPr>
          <a:xfrm>
            <a:off x="10578898" y="477535"/>
            <a:ext cx="1027400" cy="9776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0">
          <a:extLst>
            <a:ext uri="{FF2B5EF4-FFF2-40B4-BE49-F238E27FC236}">
              <a16:creationId xmlns:a16="http://schemas.microsoft.com/office/drawing/2014/main" id="{76B33C41-3D01-C1FD-8316-64D398446EC8}"/>
            </a:ext>
          </a:extLst>
        </p:cNvPr>
        <p:cNvGrpSpPr/>
        <p:nvPr/>
      </p:nvGrpSpPr>
      <p:grpSpPr>
        <a:xfrm>
          <a:off x="0" y="0"/>
          <a:ext cx="0" cy="0"/>
          <a:chOff x="0" y="0"/>
          <a:chExt cx="0" cy="0"/>
        </a:xfrm>
      </p:grpSpPr>
      <p:sp>
        <p:nvSpPr>
          <p:cNvPr id="251" name="Google Shape;251;p35">
            <a:extLst>
              <a:ext uri="{FF2B5EF4-FFF2-40B4-BE49-F238E27FC236}">
                <a16:creationId xmlns:a16="http://schemas.microsoft.com/office/drawing/2014/main" id="{7C838A2D-4136-4CF6-D2B4-A3F6DF79E2E3}"/>
              </a:ext>
            </a:extLst>
          </p:cNvPr>
          <p:cNvSpPr txBox="1">
            <a:spLocks noGrp="1"/>
          </p:cNvSpPr>
          <p:nvPr>
            <p:ph type="title"/>
          </p:nvPr>
        </p:nvSpPr>
        <p:spPr>
          <a:xfrm>
            <a:off x="749368" y="630130"/>
            <a:ext cx="4045312" cy="672487"/>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52" name="Google Shape;252;p35">
            <a:extLst>
              <a:ext uri="{FF2B5EF4-FFF2-40B4-BE49-F238E27FC236}">
                <a16:creationId xmlns:a16="http://schemas.microsoft.com/office/drawing/2014/main" id="{CBDB406B-5C32-82D9-D30E-57C66D91BE32}"/>
              </a:ext>
            </a:extLst>
          </p:cNvPr>
          <p:cNvSpPr txBox="1">
            <a:spLocks noGrp="1"/>
          </p:cNvSpPr>
          <p:nvPr>
            <p:ph type="body" idx="1"/>
          </p:nvPr>
        </p:nvSpPr>
        <p:spPr>
          <a:xfrm>
            <a:off x="739101" y="1752600"/>
            <a:ext cx="10778549" cy="4555500"/>
          </a:xfrm>
          <a:prstGeom prst="rect">
            <a:avLst/>
          </a:prstGeom>
          <a:noFill/>
          <a:ln>
            <a:noFill/>
          </a:ln>
        </p:spPr>
        <p:txBody>
          <a:bodyPr spcFirstLastPara="1" wrap="square" lIns="91425" tIns="45700" rIns="91425" bIns="45700" anchor="t" anchorCtr="0">
            <a:noAutofit/>
          </a:bodyPr>
          <a:lstStyle/>
          <a:p>
            <a:pPr marL="0" indent="0">
              <a:lnSpc>
                <a:spcPct val="90000"/>
              </a:lnSpc>
              <a:spcBef>
                <a:spcPts val="0"/>
              </a:spcBef>
              <a:buSzPts val="3600"/>
            </a:pPr>
            <a:r>
              <a:rPr lang="en-US" sz="4000" dirty="0">
                <a:latin typeface="Franklin Gothic Book" panose="020B0503020102020204" pitchFamily="34" charset="0"/>
              </a:rPr>
              <a:t>Q. Do copyright works need to be registered?</a:t>
            </a:r>
          </a:p>
          <a:p>
            <a:pPr marL="0" indent="0">
              <a:lnSpc>
                <a:spcPct val="90000"/>
              </a:lnSpc>
              <a:spcBef>
                <a:spcPts val="0"/>
              </a:spcBef>
              <a:buSzPts val="3600"/>
            </a:pPr>
            <a:endParaRPr lang="en-US" sz="4000" dirty="0">
              <a:solidFill>
                <a:srgbClr val="FF6C00"/>
              </a:solidFill>
              <a:latin typeface="Franklin Gothic Book" panose="020B0503020102020204" pitchFamily="34" charset="0"/>
            </a:endParaRPr>
          </a:p>
          <a:p>
            <a:pPr marL="0" indent="0">
              <a:lnSpc>
                <a:spcPct val="90000"/>
              </a:lnSpc>
              <a:spcBef>
                <a:spcPts val="0"/>
              </a:spcBef>
              <a:buSzPts val="3600"/>
            </a:pPr>
            <a:r>
              <a:rPr lang="en-US" sz="4000" dirty="0">
                <a:solidFill>
                  <a:schemeClr val="accent6">
                    <a:lumMod val="75000"/>
                  </a:schemeClr>
                </a:solidFill>
                <a:latin typeface="Franklin Gothic Book" panose="020B0503020102020204" pitchFamily="34" charset="0"/>
              </a:rPr>
              <a:t>A. No, copyright protection is automatic as soon as the work is ‘fixed’. But registering copyright with the Canadian Intellectual Property Office is an option.</a:t>
            </a:r>
            <a:endParaRPr sz="4000" dirty="0">
              <a:solidFill>
                <a:schemeClr val="accent6">
                  <a:lumMod val="75000"/>
                </a:schemeClr>
              </a:solidFill>
              <a:latin typeface="Franklin Gothic Book" panose="020B0503020102020204" pitchFamily="34" charset="0"/>
            </a:endParaRPr>
          </a:p>
          <a:p>
            <a:pPr marL="342900" indent="-215900">
              <a:lnSpc>
                <a:spcPct val="90000"/>
              </a:lnSpc>
              <a:spcBef>
                <a:spcPts val="1000"/>
              </a:spcBef>
            </a:pPr>
            <a:endParaRPr sz="4000" dirty="0">
              <a:latin typeface="Franklin Gothic Book" panose="020B0503020102020204" pitchFamily="34" charset="0"/>
            </a:endParaRPr>
          </a:p>
        </p:txBody>
      </p:sp>
      <p:pic>
        <p:nvPicPr>
          <p:cNvPr id="253" name="Google Shape;253;p35">
            <a:extLst>
              <a:ext uri="{FF2B5EF4-FFF2-40B4-BE49-F238E27FC236}">
                <a16:creationId xmlns:a16="http://schemas.microsoft.com/office/drawing/2014/main" id="{5DFE0FEB-C462-F826-319D-1A613F91E13C}"/>
              </a:ext>
            </a:extLst>
          </p:cNvPr>
          <p:cNvPicPr preferRelativeResize="0"/>
          <p:nvPr/>
        </p:nvPicPr>
        <p:blipFill rotWithShape="1">
          <a:blip r:embed="rId3">
            <a:alphaModFix/>
          </a:blip>
          <a:srcRect/>
          <a:stretch/>
        </p:blipFill>
        <p:spPr>
          <a:xfrm>
            <a:off x="10616800" y="477535"/>
            <a:ext cx="1027400" cy="977675"/>
          </a:xfrm>
          <a:prstGeom prst="rect">
            <a:avLst/>
          </a:prstGeom>
          <a:noFill/>
          <a:ln>
            <a:noFill/>
          </a:ln>
        </p:spPr>
      </p:pic>
    </p:spTree>
    <p:extLst>
      <p:ext uri="{BB962C8B-B14F-4D97-AF65-F5344CB8AC3E}">
        <p14:creationId xmlns:p14="http://schemas.microsoft.com/office/powerpoint/2010/main" val="20344299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7"/>
          <p:cNvSpPr txBox="1">
            <a:spLocks noGrp="1"/>
          </p:cNvSpPr>
          <p:nvPr>
            <p:ph type="title"/>
          </p:nvPr>
        </p:nvSpPr>
        <p:spPr>
          <a:xfrm>
            <a:off x="697250" y="535374"/>
            <a:ext cx="4163758" cy="767334"/>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66" name="Google Shape;266;p37"/>
          <p:cNvSpPr txBox="1">
            <a:spLocks noGrp="1"/>
          </p:cNvSpPr>
          <p:nvPr>
            <p:ph type="body" idx="1"/>
          </p:nvPr>
        </p:nvSpPr>
        <p:spPr>
          <a:xfrm>
            <a:off x="672771" y="1752600"/>
            <a:ext cx="10825927" cy="4881900"/>
          </a:xfrm>
          <a:prstGeom prst="rect">
            <a:avLst/>
          </a:prstGeom>
          <a:noFill/>
          <a:ln>
            <a:noFill/>
          </a:ln>
        </p:spPr>
        <p:txBody>
          <a:bodyPr spcFirstLastPara="1" wrap="square" lIns="91425" tIns="45700" rIns="91425" bIns="45700" anchor="t" anchorCtr="0">
            <a:noAutofit/>
          </a:bodyPr>
          <a:lstStyle/>
          <a:p>
            <a:pPr marL="0" indent="0">
              <a:spcBef>
                <a:spcPts val="0"/>
              </a:spcBef>
              <a:buSzPts val="3600"/>
            </a:pPr>
            <a:r>
              <a:rPr lang="en-US" sz="4000" dirty="0">
                <a:latin typeface="Franklin Gothic Book" panose="020B0503020102020204" pitchFamily="34" charset="0"/>
              </a:rPr>
              <a:t>Q. Does a work need to marked with a “©” to be protected by copyright?</a:t>
            </a:r>
            <a:endParaRPr sz="4000" dirty="0">
              <a:latin typeface="Franklin Gothic Book" panose="020B0503020102020204" pitchFamily="34" charset="0"/>
            </a:endParaRPr>
          </a:p>
          <a:p>
            <a:pPr marL="342900" indent="-215900">
              <a:spcBef>
                <a:spcPts val="1000"/>
              </a:spcBef>
            </a:pPr>
            <a:endParaRPr sz="4000" dirty="0">
              <a:latin typeface="Franklin Gothic Book" panose="020B0503020102020204" pitchFamily="34" charset="0"/>
            </a:endParaRPr>
          </a:p>
        </p:txBody>
      </p:sp>
      <p:pic>
        <p:nvPicPr>
          <p:cNvPr id="267" name="Google Shape;267;p37"/>
          <p:cNvPicPr preferRelativeResize="0"/>
          <p:nvPr/>
        </p:nvPicPr>
        <p:blipFill rotWithShape="1">
          <a:blip r:embed="rId3">
            <a:alphaModFix/>
          </a:blip>
          <a:srcRect/>
          <a:stretch/>
        </p:blipFill>
        <p:spPr>
          <a:xfrm>
            <a:off x="10659441" y="430203"/>
            <a:ext cx="1027400" cy="9776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9"/>
          <p:cNvSpPr/>
          <p:nvPr/>
        </p:nvSpPr>
        <p:spPr>
          <a:xfrm>
            <a:off x="0" y="-6293"/>
            <a:ext cx="12191998" cy="1556792"/>
          </a:xfrm>
          <a:prstGeom prst="rect">
            <a:avLst/>
          </a:prstGeom>
          <a:solidFill>
            <a:srgbClr val="0098C3"/>
          </a:solidFill>
          <a:ln>
            <a:solidFill>
              <a:srgbClr val="0098C3"/>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126" name="Google Shape;126;p19"/>
          <p:cNvSpPr txBox="1">
            <a:spLocks noGrp="1"/>
          </p:cNvSpPr>
          <p:nvPr>
            <p:ph type="title"/>
          </p:nvPr>
        </p:nvSpPr>
        <p:spPr>
          <a:xfrm>
            <a:off x="842468" y="214585"/>
            <a:ext cx="7158000" cy="937500"/>
          </a:xfrm>
          <a:prstGeom prst="rect">
            <a:avLst/>
          </a:prstGeom>
          <a:noFill/>
          <a:ln>
            <a:noFill/>
          </a:ln>
        </p:spPr>
        <p:txBody>
          <a:bodyPr spcFirstLastPara="1" wrap="square" lIns="91425" tIns="45700" rIns="91425" bIns="45700" anchor="b" anchorCtr="0">
            <a:noAutofit/>
          </a:bodyPr>
          <a:lstStyle/>
          <a:p>
            <a:pPr>
              <a:buClr>
                <a:schemeClr val="lt1"/>
              </a:buClr>
            </a:pPr>
            <a:r>
              <a:rPr lang="en-US" sz="4800">
                <a:solidFill>
                  <a:schemeClr val="lt1"/>
                </a:solidFill>
                <a:effectLst>
                  <a:outerShdw blurRad="38100" dist="38100" dir="2700000" algn="tl">
                    <a:srgbClr val="000000">
                      <a:alpha val="43137"/>
                    </a:srgbClr>
                  </a:outerShdw>
                </a:effectLst>
                <a:latin typeface="Franklin Gothic Demi" panose="020B0703020102020204" pitchFamily="34" charset="0"/>
              </a:rPr>
              <a:t>Running the Card Game</a:t>
            </a:r>
            <a:endParaRPr sz="4800">
              <a:solidFill>
                <a:schemeClr val="lt1"/>
              </a:solidFill>
              <a:effectLst>
                <a:outerShdw blurRad="38100" dist="38100" dir="2700000" algn="tl">
                  <a:srgbClr val="000000">
                    <a:alpha val="43137"/>
                  </a:srgbClr>
                </a:outerShdw>
              </a:effectLst>
              <a:latin typeface="Franklin Gothic Demi" panose="020B0703020102020204" pitchFamily="34" charset="0"/>
            </a:endParaRPr>
          </a:p>
        </p:txBody>
      </p:sp>
      <p:sp>
        <p:nvSpPr>
          <p:cNvPr id="127" name="Google Shape;127;p19"/>
          <p:cNvSpPr txBox="1">
            <a:spLocks noGrp="1"/>
          </p:cNvSpPr>
          <p:nvPr>
            <p:ph type="body" idx="1"/>
          </p:nvPr>
        </p:nvSpPr>
        <p:spPr>
          <a:xfrm>
            <a:off x="903344" y="1991178"/>
            <a:ext cx="10385310" cy="4409622"/>
          </a:xfrm>
          <a:prstGeom prst="rect">
            <a:avLst/>
          </a:prstGeom>
          <a:noFill/>
          <a:ln>
            <a:noFill/>
          </a:ln>
        </p:spPr>
        <p:txBody>
          <a:bodyPr spcFirstLastPara="1" wrap="square" lIns="91425" tIns="45700" rIns="91425" bIns="45700" anchor="t" anchorCtr="0">
            <a:noAutofit/>
          </a:bodyPr>
          <a:lstStyle/>
          <a:p>
            <a:pPr marL="0" indent="0">
              <a:lnSpc>
                <a:spcPct val="90000"/>
              </a:lnSpc>
              <a:spcBef>
                <a:spcPts val="0"/>
              </a:spcBef>
              <a:buSzPts val="2400"/>
            </a:pPr>
            <a:r>
              <a:rPr lang="en-US" sz="2400" b="0" dirty="0">
                <a:latin typeface="Franklin Gothic Book" panose="020B0503020102020204" pitchFamily="34" charset="0"/>
              </a:rPr>
              <a:t>1. It is licensed for non-commercial use only</a:t>
            </a:r>
            <a:endParaRPr dirty="0">
              <a:latin typeface="Franklin Gothic Book" panose="020B0503020102020204" pitchFamily="34" charset="0"/>
            </a:endParaRPr>
          </a:p>
          <a:p>
            <a:pPr marL="0" indent="0">
              <a:lnSpc>
                <a:spcPct val="90000"/>
              </a:lnSpc>
              <a:spcBef>
                <a:spcPts val="2280"/>
              </a:spcBef>
              <a:buSzPts val="2400"/>
            </a:pPr>
            <a:r>
              <a:rPr lang="en-US" sz="2400" b="0" dirty="0">
                <a:latin typeface="Franklin Gothic Book" panose="020B0503020102020204" pitchFamily="34" charset="0"/>
              </a:rPr>
              <a:t>2. You will need to be familiar with copyright to deal with queries and questions</a:t>
            </a:r>
            <a:endParaRPr dirty="0">
              <a:latin typeface="Franklin Gothic Book" panose="020B0503020102020204" pitchFamily="34" charset="0"/>
            </a:endParaRPr>
          </a:p>
          <a:p>
            <a:pPr marL="0" indent="0">
              <a:lnSpc>
                <a:spcPct val="90000"/>
              </a:lnSpc>
              <a:spcBef>
                <a:spcPts val="2280"/>
              </a:spcBef>
              <a:buSzPts val="2400"/>
            </a:pPr>
            <a:r>
              <a:rPr lang="en-US" sz="2400" b="0" dirty="0">
                <a:latin typeface="Franklin Gothic Book" panose="020B0503020102020204" pitchFamily="34" charset="0"/>
              </a:rPr>
              <a:t>3. You can train from 6 - 40 people</a:t>
            </a:r>
            <a:endParaRPr dirty="0">
              <a:latin typeface="Franklin Gothic Book" panose="020B0503020102020204" pitchFamily="34" charset="0"/>
            </a:endParaRPr>
          </a:p>
          <a:p>
            <a:pPr marL="0" indent="0">
              <a:lnSpc>
                <a:spcPct val="90000"/>
              </a:lnSpc>
              <a:spcBef>
                <a:spcPts val="2280"/>
              </a:spcBef>
              <a:buSzPts val="2400"/>
            </a:pPr>
            <a:r>
              <a:rPr lang="en-US" sz="2400" b="0" dirty="0">
                <a:latin typeface="Franklin Gothic Book" panose="020B0503020102020204" pitchFamily="34" charset="0"/>
              </a:rPr>
              <a:t>4. Allow 1 - 3 hours</a:t>
            </a:r>
            <a:endParaRPr dirty="0">
              <a:latin typeface="Franklin Gothic Book" panose="020B0503020102020204" pitchFamily="34" charset="0"/>
            </a:endParaRPr>
          </a:p>
          <a:p>
            <a:pPr marL="0" indent="0">
              <a:lnSpc>
                <a:spcPct val="90000"/>
              </a:lnSpc>
              <a:spcBef>
                <a:spcPts val="2280"/>
              </a:spcBef>
              <a:buSzPts val="2400"/>
            </a:pPr>
            <a:r>
              <a:rPr lang="en-US" sz="2400" b="0" dirty="0">
                <a:latin typeface="Franklin Gothic Book" panose="020B0503020102020204" pitchFamily="34" charset="0"/>
              </a:rPr>
              <a:t>5. Room set up – teams at tables</a:t>
            </a:r>
            <a:endParaRPr dirty="0">
              <a:latin typeface="Franklin Gothic Book" panose="020B0503020102020204" pitchFamily="34" charset="0"/>
            </a:endParaRPr>
          </a:p>
          <a:p>
            <a:pPr marL="0" indent="0">
              <a:lnSpc>
                <a:spcPct val="90000"/>
              </a:lnSpc>
              <a:spcBef>
                <a:spcPts val="2280"/>
              </a:spcBef>
              <a:buSzPts val="2400"/>
            </a:pPr>
            <a:r>
              <a:rPr lang="en-US" sz="2400" b="0" dirty="0">
                <a:latin typeface="Franklin Gothic Book" panose="020B0503020102020204" pitchFamily="34" charset="0"/>
              </a:rPr>
              <a:t>6. Customize the scenarios for your own context</a:t>
            </a:r>
            <a:endParaRPr sz="2400" b="0" dirty="0">
              <a:latin typeface="Franklin Gothic Book" panose="020B0503020102020204" pitchFamily="34" charset="0"/>
            </a:endParaRPr>
          </a:p>
          <a:p>
            <a:pPr marL="0" indent="0">
              <a:lnSpc>
                <a:spcPct val="90000"/>
              </a:lnSpc>
              <a:spcBef>
                <a:spcPts val="2280"/>
              </a:spcBef>
              <a:buSzPts val="2400"/>
            </a:pPr>
            <a:r>
              <a:rPr lang="en-US" sz="2400" b="0" dirty="0">
                <a:latin typeface="Franklin Gothic Book" panose="020B0503020102020204" pitchFamily="34" charset="0"/>
              </a:rPr>
              <a:t>7. Keep the pace up and have fun</a:t>
            </a:r>
            <a:endParaRPr dirty="0">
              <a:latin typeface="Franklin Gothic Book" panose="020B0503020102020204" pitchFamily="34" charset="0"/>
            </a:endParaRPr>
          </a:p>
        </p:txBody>
      </p:sp>
      <p:grpSp>
        <p:nvGrpSpPr>
          <p:cNvPr id="9" name="Group 8">
            <a:extLst>
              <a:ext uri="{FF2B5EF4-FFF2-40B4-BE49-F238E27FC236}">
                <a16:creationId xmlns:a16="http://schemas.microsoft.com/office/drawing/2014/main" id="{84A8627F-B84D-CE1C-5732-71B84DBD7A68}"/>
              </a:ext>
            </a:extLst>
          </p:cNvPr>
          <p:cNvGrpSpPr/>
          <p:nvPr/>
        </p:nvGrpSpPr>
        <p:grpSpPr>
          <a:xfrm>
            <a:off x="9214288" y="311458"/>
            <a:ext cx="2070182" cy="921290"/>
            <a:chOff x="2020037" y="1260996"/>
            <a:chExt cx="6663187" cy="2965309"/>
          </a:xfrm>
        </p:grpSpPr>
        <p:pic>
          <p:nvPicPr>
            <p:cNvPr id="10" name="Picture 9">
              <a:extLst>
                <a:ext uri="{FF2B5EF4-FFF2-40B4-BE49-F238E27FC236}">
                  <a16:creationId xmlns:a16="http://schemas.microsoft.com/office/drawing/2014/main" id="{C0D202AC-2E09-1694-C748-6A83AA68B075}"/>
                </a:ext>
              </a:extLst>
            </p:cNvPr>
            <p:cNvPicPr>
              <a:picLocks noChangeAspect="1"/>
            </p:cNvPicPr>
            <p:nvPr/>
          </p:nvPicPr>
          <p:blipFill>
            <a:blip r:embed="rId3"/>
            <a:stretch>
              <a:fillRect/>
            </a:stretch>
          </p:blipFill>
          <p:spPr>
            <a:xfrm rot="20507458">
              <a:off x="2020037" y="1619835"/>
              <a:ext cx="1866903" cy="2492497"/>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FACBBEC7-F884-860F-6C97-9DAAABD83497}"/>
                </a:ext>
              </a:extLst>
            </p:cNvPr>
            <p:cNvPicPr>
              <a:picLocks noChangeAspect="1"/>
            </p:cNvPicPr>
            <p:nvPr/>
          </p:nvPicPr>
          <p:blipFill>
            <a:blip r:embed="rId4"/>
            <a:stretch>
              <a:fillRect/>
            </a:stretch>
          </p:blipFill>
          <p:spPr>
            <a:xfrm rot="20808397">
              <a:off x="3037533" y="1346523"/>
              <a:ext cx="1865253" cy="2492477"/>
            </a:xfrm>
            <a:prstGeom prst="rect">
              <a:avLst/>
            </a:prstGeom>
            <a:effectLst>
              <a:outerShdw blurRad="63500" sx="102000" sy="102000" algn="ctr" rotWithShape="0">
                <a:prstClr val="black">
                  <a:alpha val="40000"/>
                </a:prstClr>
              </a:outerShdw>
            </a:effectLst>
          </p:spPr>
        </p:pic>
        <p:pic>
          <p:nvPicPr>
            <p:cNvPr id="12" name="Picture 11">
              <a:extLst>
                <a:ext uri="{FF2B5EF4-FFF2-40B4-BE49-F238E27FC236}">
                  <a16:creationId xmlns:a16="http://schemas.microsoft.com/office/drawing/2014/main" id="{94073D5F-9D1A-1368-5E69-92AA80B6EB9E}"/>
                </a:ext>
              </a:extLst>
            </p:cNvPr>
            <p:cNvPicPr>
              <a:picLocks noChangeAspect="1"/>
            </p:cNvPicPr>
            <p:nvPr/>
          </p:nvPicPr>
          <p:blipFill>
            <a:blip r:embed="rId5"/>
            <a:stretch>
              <a:fillRect/>
            </a:stretch>
          </p:blipFill>
          <p:spPr>
            <a:xfrm rot="21215076">
              <a:off x="3945450" y="1260996"/>
              <a:ext cx="1828382" cy="2461557"/>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DAEFF960-D343-8760-9333-05699FFC2D5C}"/>
                </a:ext>
              </a:extLst>
            </p:cNvPr>
            <p:cNvPicPr>
              <a:picLocks noChangeAspect="1"/>
            </p:cNvPicPr>
            <p:nvPr/>
          </p:nvPicPr>
          <p:blipFill>
            <a:blip r:embed="rId6"/>
            <a:stretch>
              <a:fillRect/>
            </a:stretch>
          </p:blipFill>
          <p:spPr>
            <a:xfrm>
              <a:off x="4980741" y="1270479"/>
              <a:ext cx="1849778" cy="2442591"/>
            </a:xfrm>
            <a:prstGeom prst="rect">
              <a:avLst/>
            </a:prstGeom>
            <a:effectLst>
              <a:outerShdw blurRad="63500" sx="102000" sy="102000" algn="ctr" rotWithShape="0">
                <a:prstClr val="black">
                  <a:alpha val="40000"/>
                </a:prstClr>
              </a:outerShdw>
            </a:effectLst>
          </p:spPr>
        </p:pic>
        <p:pic>
          <p:nvPicPr>
            <p:cNvPr id="14" name="Picture 13">
              <a:extLst>
                <a:ext uri="{FF2B5EF4-FFF2-40B4-BE49-F238E27FC236}">
                  <a16:creationId xmlns:a16="http://schemas.microsoft.com/office/drawing/2014/main" id="{FB529FF6-3B3E-A032-6A26-E8C7F3EE7AEF}"/>
                </a:ext>
              </a:extLst>
            </p:cNvPr>
            <p:cNvPicPr>
              <a:picLocks noChangeAspect="1"/>
            </p:cNvPicPr>
            <p:nvPr/>
          </p:nvPicPr>
          <p:blipFill>
            <a:blip r:embed="rId7"/>
            <a:stretch>
              <a:fillRect/>
            </a:stretch>
          </p:blipFill>
          <p:spPr>
            <a:xfrm rot="702561">
              <a:off x="5884174" y="1435322"/>
              <a:ext cx="1880074" cy="2492497"/>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B354F96E-2B64-DD8E-2522-B67B32051B9A}"/>
                </a:ext>
              </a:extLst>
            </p:cNvPr>
            <p:cNvPicPr>
              <a:picLocks noChangeAspect="1"/>
            </p:cNvPicPr>
            <p:nvPr/>
          </p:nvPicPr>
          <p:blipFill>
            <a:blip r:embed="rId8"/>
            <a:stretch>
              <a:fillRect/>
            </a:stretch>
          </p:blipFill>
          <p:spPr>
            <a:xfrm rot="1096637">
              <a:off x="6808905" y="1741742"/>
              <a:ext cx="1874319" cy="2484563"/>
            </a:xfrm>
            <a:prstGeom prst="rect">
              <a:avLst/>
            </a:prstGeom>
            <a:effectLst>
              <a:outerShdw blurRad="63500" sx="102000" sy="102000" algn="ctr" rotWithShape="0">
                <a:prstClr val="black">
                  <a:alpha val="40000"/>
                </a:prstClr>
              </a:outerShdw>
            </a:effectLst>
          </p:spPr>
        </p:pic>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4">
          <a:extLst>
            <a:ext uri="{FF2B5EF4-FFF2-40B4-BE49-F238E27FC236}">
              <a16:creationId xmlns:a16="http://schemas.microsoft.com/office/drawing/2014/main" id="{DC50EB25-9955-147C-C162-AE9FFD059E86}"/>
            </a:ext>
          </a:extLst>
        </p:cNvPr>
        <p:cNvGrpSpPr/>
        <p:nvPr/>
      </p:nvGrpSpPr>
      <p:grpSpPr>
        <a:xfrm>
          <a:off x="0" y="0"/>
          <a:ext cx="0" cy="0"/>
          <a:chOff x="0" y="0"/>
          <a:chExt cx="0" cy="0"/>
        </a:xfrm>
      </p:grpSpPr>
      <p:sp>
        <p:nvSpPr>
          <p:cNvPr id="265" name="Google Shape;265;p37">
            <a:extLst>
              <a:ext uri="{FF2B5EF4-FFF2-40B4-BE49-F238E27FC236}">
                <a16:creationId xmlns:a16="http://schemas.microsoft.com/office/drawing/2014/main" id="{A838F094-F34D-939E-FDE9-E120536574F0}"/>
              </a:ext>
            </a:extLst>
          </p:cNvPr>
          <p:cNvSpPr txBox="1">
            <a:spLocks noGrp="1"/>
          </p:cNvSpPr>
          <p:nvPr>
            <p:ph type="title"/>
          </p:nvPr>
        </p:nvSpPr>
        <p:spPr>
          <a:xfrm>
            <a:off x="697252" y="535374"/>
            <a:ext cx="4163758" cy="767334"/>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66" name="Google Shape;266;p37">
            <a:extLst>
              <a:ext uri="{FF2B5EF4-FFF2-40B4-BE49-F238E27FC236}">
                <a16:creationId xmlns:a16="http://schemas.microsoft.com/office/drawing/2014/main" id="{BD477869-70B1-4625-F633-FC075A7D49B7}"/>
              </a:ext>
            </a:extLst>
          </p:cNvPr>
          <p:cNvSpPr txBox="1">
            <a:spLocks noGrp="1"/>
          </p:cNvSpPr>
          <p:nvPr>
            <p:ph type="body" idx="1"/>
          </p:nvPr>
        </p:nvSpPr>
        <p:spPr>
          <a:xfrm>
            <a:off x="672771" y="1752600"/>
            <a:ext cx="10825927" cy="4881900"/>
          </a:xfrm>
          <a:prstGeom prst="rect">
            <a:avLst/>
          </a:prstGeom>
          <a:noFill/>
          <a:ln>
            <a:noFill/>
          </a:ln>
        </p:spPr>
        <p:txBody>
          <a:bodyPr spcFirstLastPara="1" wrap="square" lIns="91425" tIns="45700" rIns="91425" bIns="45700" anchor="t" anchorCtr="0">
            <a:noAutofit/>
          </a:bodyPr>
          <a:lstStyle/>
          <a:p>
            <a:pPr marL="0" indent="0">
              <a:spcBef>
                <a:spcPts val="0"/>
              </a:spcBef>
              <a:buSzPts val="3600"/>
            </a:pPr>
            <a:r>
              <a:rPr lang="en-US" sz="4000" dirty="0">
                <a:latin typeface="Franklin Gothic Book" panose="020B0503020102020204" pitchFamily="34" charset="0"/>
              </a:rPr>
              <a:t>Q. Does a work need to marked with a “©” to be protected by copyright?</a:t>
            </a:r>
          </a:p>
          <a:p>
            <a:pPr marL="0" indent="0">
              <a:spcBef>
                <a:spcPts val="0"/>
              </a:spcBef>
              <a:buSzPts val="3600"/>
            </a:pPr>
            <a:endParaRPr lang="en-US" sz="4000" dirty="0">
              <a:solidFill>
                <a:srgbClr val="FF6C00"/>
              </a:solidFill>
              <a:latin typeface="Franklin Gothic Book" panose="020B0503020102020204" pitchFamily="34" charset="0"/>
            </a:endParaRPr>
          </a:p>
          <a:p>
            <a:pPr marL="0" indent="0">
              <a:spcBef>
                <a:spcPts val="0"/>
              </a:spcBef>
              <a:buSzPts val="3600"/>
            </a:pPr>
            <a:r>
              <a:rPr lang="en-US" sz="4000" dirty="0">
                <a:solidFill>
                  <a:schemeClr val="accent6">
                    <a:lumMod val="75000"/>
                  </a:schemeClr>
                </a:solidFill>
                <a:latin typeface="Franklin Gothic Book" panose="020B0503020102020204" pitchFamily="34" charset="0"/>
              </a:rPr>
              <a:t>A. No. In Canada a copyright work doesn’t need a “©” to be protected, but it helps to indicate that it is protected. </a:t>
            </a:r>
            <a:endParaRPr sz="4000" dirty="0">
              <a:solidFill>
                <a:schemeClr val="accent6">
                  <a:lumMod val="75000"/>
                </a:schemeClr>
              </a:solidFill>
              <a:latin typeface="Franklin Gothic Book" panose="020B0503020102020204" pitchFamily="34" charset="0"/>
            </a:endParaRPr>
          </a:p>
          <a:p>
            <a:pPr marL="342900" indent="-215900">
              <a:spcBef>
                <a:spcPts val="1000"/>
              </a:spcBef>
            </a:pPr>
            <a:endParaRPr sz="4000" dirty="0">
              <a:latin typeface="Franklin Gothic Book" panose="020B0503020102020204" pitchFamily="34" charset="0"/>
            </a:endParaRPr>
          </a:p>
          <a:p>
            <a:pPr marL="342900" indent="-215900">
              <a:spcBef>
                <a:spcPts val="1000"/>
              </a:spcBef>
            </a:pPr>
            <a:endParaRPr sz="4000" dirty="0">
              <a:latin typeface="Franklin Gothic Book" panose="020B0503020102020204" pitchFamily="34" charset="0"/>
            </a:endParaRPr>
          </a:p>
        </p:txBody>
      </p:sp>
      <p:pic>
        <p:nvPicPr>
          <p:cNvPr id="267" name="Google Shape;267;p37">
            <a:extLst>
              <a:ext uri="{FF2B5EF4-FFF2-40B4-BE49-F238E27FC236}">
                <a16:creationId xmlns:a16="http://schemas.microsoft.com/office/drawing/2014/main" id="{EE70A77F-3DFF-AE90-1B3B-76515787DB18}"/>
              </a:ext>
            </a:extLst>
          </p:cNvPr>
          <p:cNvPicPr preferRelativeResize="0"/>
          <p:nvPr/>
        </p:nvPicPr>
        <p:blipFill rotWithShape="1">
          <a:blip r:embed="rId3">
            <a:alphaModFix/>
          </a:blip>
          <a:srcRect/>
          <a:stretch/>
        </p:blipFill>
        <p:spPr>
          <a:xfrm>
            <a:off x="10683131" y="430203"/>
            <a:ext cx="1027400" cy="977675"/>
          </a:xfrm>
          <a:prstGeom prst="rect">
            <a:avLst/>
          </a:prstGeom>
          <a:noFill/>
          <a:ln>
            <a:noFill/>
          </a:ln>
        </p:spPr>
      </p:pic>
    </p:spTree>
    <p:extLst>
      <p:ext uri="{BB962C8B-B14F-4D97-AF65-F5344CB8AC3E}">
        <p14:creationId xmlns:p14="http://schemas.microsoft.com/office/powerpoint/2010/main" val="8170681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39"/>
          <p:cNvSpPr txBox="1">
            <a:spLocks noGrp="1"/>
          </p:cNvSpPr>
          <p:nvPr>
            <p:ph type="title"/>
          </p:nvPr>
        </p:nvSpPr>
        <p:spPr>
          <a:xfrm>
            <a:off x="768318" y="630130"/>
            <a:ext cx="5791200" cy="672487"/>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80" name="Google Shape;280;p39"/>
          <p:cNvSpPr txBox="1">
            <a:spLocks noGrp="1"/>
          </p:cNvSpPr>
          <p:nvPr>
            <p:ph type="body" idx="1"/>
          </p:nvPr>
        </p:nvSpPr>
        <p:spPr>
          <a:xfrm>
            <a:off x="758051" y="1752600"/>
            <a:ext cx="10655367" cy="4373700"/>
          </a:xfrm>
          <a:prstGeom prst="rect">
            <a:avLst/>
          </a:prstGeom>
          <a:noFill/>
          <a:ln>
            <a:noFill/>
          </a:ln>
        </p:spPr>
        <p:txBody>
          <a:bodyPr spcFirstLastPara="1" wrap="square" lIns="91425" tIns="45700" rIns="91425" bIns="45700" anchor="t" anchorCtr="0">
            <a:noAutofit/>
          </a:bodyPr>
          <a:lstStyle/>
          <a:p>
            <a:pPr marL="0" indent="0">
              <a:spcBef>
                <a:spcPts val="0"/>
              </a:spcBef>
              <a:buSzPts val="3600"/>
            </a:pPr>
            <a:r>
              <a:rPr lang="en-US" sz="4000">
                <a:latin typeface="Franklin Gothic Book"/>
              </a:rPr>
              <a:t>Q. What is the legislation?</a:t>
            </a:r>
          </a:p>
          <a:p>
            <a:pPr marL="0" indent="0">
              <a:spcBef>
                <a:spcPts val="0"/>
              </a:spcBef>
              <a:buSzPts val="3600"/>
            </a:pPr>
            <a:endParaRPr lang="en-US" sz="3200">
              <a:solidFill>
                <a:schemeClr val="accent6">
                  <a:lumMod val="75000"/>
                </a:schemeClr>
              </a:solidFill>
              <a:latin typeface="Franklin Gothic Book" panose="020B0503020102020204" pitchFamily="34" charset="0"/>
            </a:endParaRPr>
          </a:p>
        </p:txBody>
      </p:sp>
      <p:pic>
        <p:nvPicPr>
          <p:cNvPr id="281" name="Google Shape;281;p39"/>
          <p:cNvPicPr preferRelativeResize="0"/>
          <p:nvPr/>
        </p:nvPicPr>
        <p:blipFill rotWithShape="1">
          <a:blip r:embed="rId3">
            <a:alphaModFix/>
          </a:blip>
          <a:srcRect/>
          <a:stretch/>
        </p:blipFill>
        <p:spPr>
          <a:xfrm>
            <a:off x="10583636" y="477535"/>
            <a:ext cx="1027400" cy="9776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8">
          <a:extLst>
            <a:ext uri="{FF2B5EF4-FFF2-40B4-BE49-F238E27FC236}">
              <a16:creationId xmlns:a16="http://schemas.microsoft.com/office/drawing/2014/main" id="{0D18D052-8AB1-A2ED-7790-EEE324929E31}"/>
            </a:ext>
          </a:extLst>
        </p:cNvPr>
        <p:cNvGrpSpPr/>
        <p:nvPr/>
      </p:nvGrpSpPr>
      <p:grpSpPr>
        <a:xfrm>
          <a:off x="0" y="0"/>
          <a:ext cx="0" cy="0"/>
          <a:chOff x="0" y="0"/>
          <a:chExt cx="0" cy="0"/>
        </a:xfrm>
      </p:grpSpPr>
      <p:sp>
        <p:nvSpPr>
          <p:cNvPr id="279" name="Google Shape;279;p39">
            <a:extLst>
              <a:ext uri="{FF2B5EF4-FFF2-40B4-BE49-F238E27FC236}">
                <a16:creationId xmlns:a16="http://schemas.microsoft.com/office/drawing/2014/main" id="{B786E6FD-EEF6-CC50-CCAE-B23C6E406831}"/>
              </a:ext>
            </a:extLst>
          </p:cNvPr>
          <p:cNvSpPr txBox="1">
            <a:spLocks noGrp="1"/>
          </p:cNvSpPr>
          <p:nvPr>
            <p:ph type="title"/>
          </p:nvPr>
        </p:nvSpPr>
        <p:spPr>
          <a:xfrm>
            <a:off x="768318" y="630130"/>
            <a:ext cx="5791200" cy="672487"/>
          </a:xfrm>
          <a:prstGeom prst="rect">
            <a:avLst/>
          </a:prstGeom>
          <a:noFill/>
          <a:ln>
            <a:noFill/>
          </a:ln>
        </p:spPr>
        <p:txBody>
          <a:bodyPr spcFirstLastPara="1" wrap="square" lIns="91425" tIns="45700" rIns="91425" bIns="45700" anchor="b" anchorCtr="0">
            <a:noAutofit/>
          </a:bodyPr>
          <a:lstStyle/>
          <a:p>
            <a:pPr>
              <a:buSzPts val="4000"/>
            </a:pPr>
            <a:r>
              <a:rPr lang="en-US" sz="400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280" name="Google Shape;280;p39">
            <a:extLst>
              <a:ext uri="{FF2B5EF4-FFF2-40B4-BE49-F238E27FC236}">
                <a16:creationId xmlns:a16="http://schemas.microsoft.com/office/drawing/2014/main" id="{A367D643-D2DF-666C-2D54-AB44037F23DB}"/>
              </a:ext>
            </a:extLst>
          </p:cNvPr>
          <p:cNvSpPr txBox="1">
            <a:spLocks noGrp="1"/>
          </p:cNvSpPr>
          <p:nvPr>
            <p:ph type="body" idx="1"/>
          </p:nvPr>
        </p:nvSpPr>
        <p:spPr>
          <a:xfrm>
            <a:off x="758052" y="1752600"/>
            <a:ext cx="10628406" cy="4373700"/>
          </a:xfrm>
          <a:prstGeom prst="rect">
            <a:avLst/>
          </a:prstGeom>
          <a:noFill/>
          <a:ln>
            <a:noFill/>
          </a:ln>
        </p:spPr>
        <p:txBody>
          <a:bodyPr spcFirstLastPara="1" wrap="square" lIns="91425" tIns="45700" rIns="91425" bIns="45700" anchor="t" anchorCtr="0">
            <a:noAutofit/>
          </a:bodyPr>
          <a:lstStyle/>
          <a:p>
            <a:pPr marL="0" indent="0">
              <a:spcBef>
                <a:spcPts val="0"/>
              </a:spcBef>
              <a:buSzPts val="3600"/>
            </a:pPr>
            <a:r>
              <a:rPr lang="en-US" sz="4000" dirty="0">
                <a:latin typeface="Franklin Gothic Book" panose="020B0503020102020204" pitchFamily="34" charset="0"/>
              </a:rPr>
              <a:t>Q. What is the legislation?</a:t>
            </a:r>
          </a:p>
          <a:p>
            <a:pPr marL="0" indent="0">
              <a:spcBef>
                <a:spcPts val="0"/>
              </a:spcBef>
              <a:buSzPts val="3600"/>
            </a:pPr>
            <a:endParaRPr lang="en-US" sz="4000" dirty="0">
              <a:solidFill>
                <a:srgbClr val="FF6C00"/>
              </a:solidFill>
              <a:latin typeface="Franklin Gothic Book" panose="020B0503020102020204" pitchFamily="34" charset="0"/>
            </a:endParaRPr>
          </a:p>
          <a:p>
            <a:pPr marL="0" indent="0">
              <a:spcBef>
                <a:spcPts val="0"/>
              </a:spcBef>
              <a:buSzPts val="3600"/>
            </a:pPr>
            <a:r>
              <a:rPr lang="en-US" sz="4000" dirty="0">
                <a:solidFill>
                  <a:schemeClr val="accent6">
                    <a:lumMod val="75000"/>
                  </a:schemeClr>
                </a:solidFill>
                <a:latin typeface="Franklin Gothic Book" panose="020B0503020102020204" pitchFamily="34" charset="0"/>
              </a:rPr>
              <a:t>A. The </a:t>
            </a:r>
            <a:r>
              <a:rPr lang="en-US" sz="4000" i="1" dirty="0">
                <a:solidFill>
                  <a:schemeClr val="accent6">
                    <a:lumMod val="75000"/>
                  </a:schemeClr>
                </a:solidFill>
                <a:latin typeface="Franklin Gothic Book" panose="020B0503020102020204" pitchFamily="34" charset="0"/>
              </a:rPr>
              <a:t>Copyright Act</a:t>
            </a:r>
            <a:r>
              <a:rPr lang="en-US" sz="4000" dirty="0">
                <a:solidFill>
                  <a:schemeClr val="accent6">
                    <a:lumMod val="75000"/>
                  </a:schemeClr>
                </a:solidFill>
                <a:latin typeface="Franklin Gothic Book" panose="020B0503020102020204" pitchFamily="34" charset="0"/>
              </a:rPr>
              <a:t>, as amended and revised</a:t>
            </a:r>
          </a:p>
          <a:p>
            <a:pPr marL="0" indent="0">
              <a:spcBef>
                <a:spcPts val="1320"/>
              </a:spcBef>
              <a:buClr>
                <a:srgbClr val="FF6C00"/>
              </a:buClr>
              <a:buSzPts val="3600"/>
            </a:pPr>
            <a:r>
              <a:rPr lang="en-US" sz="4000" dirty="0">
                <a:solidFill>
                  <a:schemeClr val="accent6">
                    <a:lumMod val="75000"/>
                  </a:schemeClr>
                </a:solidFill>
                <a:latin typeface="Franklin Gothic Book" panose="020B0503020102020204" pitchFamily="34" charset="0"/>
                <a:hlinkClick r:id="rId3">
                  <a:extLst>
                    <a:ext uri="{A12FA001-AC4F-418D-AE19-62706E023703}">
                      <ahyp:hlinkClr xmlns:ahyp="http://schemas.microsoft.com/office/drawing/2018/hyperlinkcolor" val="tx"/>
                    </a:ext>
                  </a:extLst>
                </a:hlinkClick>
              </a:rPr>
              <a:t>https://laws-lois.justice.gc.ca/eng/acts/C-42/index.html</a:t>
            </a:r>
            <a:r>
              <a:rPr lang="en-US" sz="4000" dirty="0">
                <a:solidFill>
                  <a:schemeClr val="accent6">
                    <a:lumMod val="75000"/>
                  </a:schemeClr>
                </a:solidFill>
                <a:latin typeface="Franklin Gothic Book" panose="020B0503020102020204" pitchFamily="34" charset="0"/>
              </a:rPr>
              <a:t> </a:t>
            </a:r>
          </a:p>
        </p:txBody>
      </p:sp>
      <p:pic>
        <p:nvPicPr>
          <p:cNvPr id="281" name="Google Shape;281;p39">
            <a:extLst>
              <a:ext uri="{FF2B5EF4-FFF2-40B4-BE49-F238E27FC236}">
                <a16:creationId xmlns:a16="http://schemas.microsoft.com/office/drawing/2014/main" id="{B43A4E3D-A28B-1D2D-9005-A25BC297415D}"/>
              </a:ext>
            </a:extLst>
          </p:cNvPr>
          <p:cNvPicPr preferRelativeResize="0"/>
          <p:nvPr/>
        </p:nvPicPr>
        <p:blipFill rotWithShape="1">
          <a:blip r:embed="rId4">
            <a:alphaModFix/>
          </a:blip>
          <a:srcRect/>
          <a:stretch/>
        </p:blipFill>
        <p:spPr>
          <a:xfrm>
            <a:off x="10583636" y="477535"/>
            <a:ext cx="1027400" cy="977675"/>
          </a:xfrm>
          <a:prstGeom prst="rect">
            <a:avLst/>
          </a:prstGeom>
          <a:noFill/>
          <a:ln>
            <a:noFill/>
          </a:ln>
        </p:spPr>
      </p:pic>
    </p:spTree>
    <p:extLst>
      <p:ext uri="{BB962C8B-B14F-4D97-AF65-F5344CB8AC3E}">
        <p14:creationId xmlns:p14="http://schemas.microsoft.com/office/powerpoint/2010/main" val="23259558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40"/>
          <p:cNvSpPr txBox="1">
            <a:spLocks noGrp="1"/>
          </p:cNvSpPr>
          <p:nvPr>
            <p:ph type="title"/>
          </p:nvPr>
        </p:nvSpPr>
        <p:spPr>
          <a:xfrm>
            <a:off x="2160815" y="455347"/>
            <a:ext cx="7870370" cy="641116"/>
          </a:xfrm>
          <a:prstGeom prst="rect">
            <a:avLst/>
          </a:prstGeom>
          <a:noFill/>
          <a:ln>
            <a:noFill/>
          </a:ln>
        </p:spPr>
        <p:txBody>
          <a:bodyPr spcFirstLastPara="1" wrap="square" lIns="91425" tIns="45700" rIns="91425" bIns="45700" anchor="b" anchorCtr="0">
            <a:noAutofit/>
          </a:bodyPr>
          <a:lstStyle/>
          <a:p>
            <a:pPr algn="ctr">
              <a:buClr>
                <a:srgbClr val="263B86"/>
              </a:buClr>
            </a:pPr>
            <a:r>
              <a:rPr lang="en-US" sz="4400" dirty="0">
                <a:solidFill>
                  <a:schemeClr val="tx1"/>
                </a:solidFill>
                <a:effectLst>
                  <a:outerShdw blurRad="38100" dist="38100" dir="2700000" algn="tl">
                    <a:srgbClr val="000000">
                      <a:alpha val="43137"/>
                    </a:srgbClr>
                  </a:outerShdw>
                </a:effectLst>
                <a:latin typeface="Franklin Gothic Demi" panose="020B0703020102020204" pitchFamily="34" charset="0"/>
              </a:rPr>
              <a:t>Copyright: The Card Game</a:t>
            </a:r>
            <a:endParaRPr sz="4400" dirty="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pic>
        <p:nvPicPr>
          <p:cNvPr id="9" name="Picture 8">
            <a:extLst>
              <a:ext uri="{FF2B5EF4-FFF2-40B4-BE49-F238E27FC236}">
                <a16:creationId xmlns:a16="http://schemas.microsoft.com/office/drawing/2014/main" id="{C7BAA3ED-8075-B1FD-DAAC-CC2CE9006623}"/>
              </a:ext>
            </a:extLst>
          </p:cNvPr>
          <p:cNvPicPr>
            <a:picLocks noChangeAspect="1"/>
          </p:cNvPicPr>
          <p:nvPr/>
        </p:nvPicPr>
        <p:blipFill>
          <a:blip r:embed="rId3"/>
          <a:stretch>
            <a:fillRect/>
          </a:stretch>
        </p:blipFill>
        <p:spPr>
          <a:xfrm>
            <a:off x="2602587" y="1304673"/>
            <a:ext cx="1866903" cy="2492497"/>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id="{AA7C7049-3F7C-40BC-0057-8F7438B0C460}"/>
              </a:ext>
            </a:extLst>
          </p:cNvPr>
          <p:cNvPicPr>
            <a:picLocks noChangeAspect="1"/>
          </p:cNvPicPr>
          <p:nvPr/>
        </p:nvPicPr>
        <p:blipFill>
          <a:blip r:embed="rId4"/>
          <a:stretch>
            <a:fillRect/>
          </a:stretch>
        </p:blipFill>
        <p:spPr>
          <a:xfrm>
            <a:off x="5203294" y="1314032"/>
            <a:ext cx="1865253" cy="2492477"/>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448625A5-D890-0D87-1329-4425BADD37F8}"/>
              </a:ext>
            </a:extLst>
          </p:cNvPr>
          <p:cNvPicPr>
            <a:picLocks noChangeAspect="1"/>
          </p:cNvPicPr>
          <p:nvPr/>
        </p:nvPicPr>
        <p:blipFill>
          <a:blip r:embed="rId5"/>
          <a:stretch>
            <a:fillRect/>
          </a:stretch>
        </p:blipFill>
        <p:spPr>
          <a:xfrm>
            <a:off x="7735763" y="1304673"/>
            <a:ext cx="1865253" cy="2511197"/>
          </a:xfrm>
          <a:prstGeom prst="rect">
            <a:avLst/>
          </a:prstGeom>
          <a:effectLst>
            <a:outerShdw blurRad="63500" sx="102000" sy="102000" algn="ctr" rotWithShape="0">
              <a:prstClr val="black">
                <a:alpha val="40000"/>
              </a:prstClr>
            </a:outerShdw>
          </a:effectLst>
        </p:spPr>
      </p:pic>
      <p:pic>
        <p:nvPicPr>
          <p:cNvPr id="12" name="Picture 11">
            <a:extLst>
              <a:ext uri="{FF2B5EF4-FFF2-40B4-BE49-F238E27FC236}">
                <a16:creationId xmlns:a16="http://schemas.microsoft.com/office/drawing/2014/main" id="{103995F1-C5B7-0132-41F7-B8FD76C7F8E1}"/>
              </a:ext>
            </a:extLst>
          </p:cNvPr>
          <p:cNvPicPr>
            <a:picLocks noChangeAspect="1"/>
          </p:cNvPicPr>
          <p:nvPr/>
        </p:nvPicPr>
        <p:blipFill>
          <a:blip r:embed="rId6"/>
          <a:stretch>
            <a:fillRect/>
          </a:stretch>
        </p:blipFill>
        <p:spPr>
          <a:xfrm>
            <a:off x="2581918" y="4023472"/>
            <a:ext cx="1887572" cy="2492497"/>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DE39D94E-9CE5-767F-0633-470600361ABD}"/>
              </a:ext>
            </a:extLst>
          </p:cNvPr>
          <p:cNvPicPr>
            <a:picLocks noChangeAspect="1"/>
          </p:cNvPicPr>
          <p:nvPr/>
        </p:nvPicPr>
        <p:blipFill>
          <a:blip r:embed="rId7"/>
          <a:stretch>
            <a:fillRect/>
          </a:stretch>
        </p:blipFill>
        <p:spPr>
          <a:xfrm>
            <a:off x="5203294" y="4014719"/>
            <a:ext cx="1880074" cy="2492497"/>
          </a:xfrm>
          <a:prstGeom prst="rect">
            <a:avLst/>
          </a:prstGeom>
          <a:effectLst>
            <a:outerShdw blurRad="63500" sx="102000" sy="102000" algn="ctr" rotWithShape="0">
              <a:prstClr val="black">
                <a:alpha val="40000"/>
              </a:prstClr>
            </a:outerShdw>
          </a:effectLst>
        </p:spPr>
      </p:pic>
      <p:pic>
        <p:nvPicPr>
          <p:cNvPr id="14" name="Picture 13">
            <a:extLst>
              <a:ext uri="{FF2B5EF4-FFF2-40B4-BE49-F238E27FC236}">
                <a16:creationId xmlns:a16="http://schemas.microsoft.com/office/drawing/2014/main" id="{6B4EE4DA-64D2-D08A-C41A-88CB6CF8D637}"/>
              </a:ext>
            </a:extLst>
          </p:cNvPr>
          <p:cNvPicPr>
            <a:picLocks noChangeAspect="1"/>
          </p:cNvPicPr>
          <p:nvPr/>
        </p:nvPicPr>
        <p:blipFill>
          <a:blip r:embed="rId8"/>
          <a:stretch>
            <a:fillRect/>
          </a:stretch>
        </p:blipFill>
        <p:spPr>
          <a:xfrm>
            <a:off x="7735763" y="4023472"/>
            <a:ext cx="1874319" cy="2484563"/>
          </a:xfrm>
          <a:prstGeom prst="rect">
            <a:avLst/>
          </a:prstGeom>
          <a:effectLst>
            <a:outerShdw blurRad="63500" sx="102000" sy="102000" algn="ctr" rotWithShape="0">
              <a:prstClr val="black">
                <a:alpha val="40000"/>
              </a:prst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1"/>
          <p:cNvSpPr txBox="1">
            <a:spLocks noGrp="1"/>
          </p:cNvSpPr>
          <p:nvPr>
            <p:ph type="title"/>
          </p:nvPr>
        </p:nvSpPr>
        <p:spPr>
          <a:xfrm>
            <a:off x="4411106" y="464970"/>
            <a:ext cx="3088272" cy="748383"/>
          </a:xfrm>
          <a:prstGeom prst="rect">
            <a:avLst/>
          </a:prstGeom>
          <a:noFill/>
          <a:ln>
            <a:noFill/>
          </a:ln>
        </p:spPr>
        <p:txBody>
          <a:bodyPr spcFirstLastPara="1" wrap="square" lIns="91425" tIns="45700" rIns="91425" bIns="45700" anchor="b" anchorCtr="0">
            <a:noAutofit/>
          </a:bodyPr>
          <a:lstStyle/>
          <a:p>
            <a:pPr algn="ctr">
              <a:buClr>
                <a:srgbClr val="263B86"/>
              </a:buClr>
              <a:buSzPts val="4000"/>
            </a:pPr>
            <a:r>
              <a:rPr lang="en-US" sz="4000">
                <a:solidFill>
                  <a:schemeClr val="tx1"/>
                </a:solidFill>
                <a:latin typeface="Franklin Gothic Demi" panose="020B0703020102020204" pitchFamily="34" charset="0"/>
              </a:rPr>
              <a:t>The Rules</a:t>
            </a:r>
            <a:endParaRPr sz="4000">
              <a:solidFill>
                <a:schemeClr val="tx1"/>
              </a:solidFill>
              <a:latin typeface="Franklin Gothic Demi" panose="020B0703020102020204" pitchFamily="34" charset="0"/>
            </a:endParaRPr>
          </a:p>
        </p:txBody>
      </p:sp>
      <p:grpSp>
        <p:nvGrpSpPr>
          <p:cNvPr id="298" name="Google Shape;298;p41"/>
          <p:cNvGrpSpPr/>
          <p:nvPr/>
        </p:nvGrpSpPr>
        <p:grpSpPr>
          <a:xfrm>
            <a:off x="384265" y="1612519"/>
            <a:ext cx="11423470" cy="4931077"/>
            <a:chOff x="-383" y="15829"/>
            <a:chExt cx="7620383" cy="4931077"/>
          </a:xfrm>
        </p:grpSpPr>
        <p:sp>
          <p:nvSpPr>
            <p:cNvPr id="299" name="Google Shape;299;p41"/>
            <p:cNvSpPr/>
            <p:nvPr/>
          </p:nvSpPr>
          <p:spPr>
            <a:xfrm>
              <a:off x="0" y="15829"/>
              <a:ext cx="7620000" cy="924007"/>
            </a:xfrm>
            <a:prstGeom prst="flowChartProcess">
              <a:avLst/>
            </a:prstGeom>
            <a:solidFill>
              <a:srgbClr val="2425E8"/>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buSzPts val="1400"/>
              </a:pPr>
              <a:endParaRPr>
                <a:effectLst>
                  <a:outerShdw blurRad="38100" dist="38100" dir="2700000" algn="tl">
                    <a:srgbClr val="000000">
                      <a:alpha val="43137"/>
                    </a:srgbClr>
                  </a:outerShdw>
                </a:effectLst>
                <a:latin typeface="Franklin Gothic Demi" panose="020B0703020102020204" pitchFamily="34" charset="0"/>
              </a:endParaRPr>
            </a:p>
          </p:txBody>
        </p:sp>
        <p:sp>
          <p:nvSpPr>
            <p:cNvPr id="300" name="Google Shape;300;p41"/>
            <p:cNvSpPr txBox="1"/>
            <p:nvPr/>
          </p:nvSpPr>
          <p:spPr>
            <a:xfrm>
              <a:off x="-383" y="15829"/>
              <a:ext cx="7620000" cy="924007"/>
            </a:xfrm>
            <a:prstGeom prst="rect">
              <a:avLst/>
            </a:prstGeom>
            <a:solidFill>
              <a:srgbClr val="0000FF"/>
            </a:solidFill>
            <a:ln>
              <a:noFill/>
            </a:ln>
          </p:spPr>
          <p:txBody>
            <a:bodyPr spcFirstLastPara="1" wrap="square" lIns="102850" tIns="102850" rIns="102850" bIns="102850" anchor="ctr" anchorCtr="0">
              <a:noAutofit/>
            </a:bodyPr>
            <a:lstStyle/>
            <a:p>
              <a:pPr algn="ctr">
                <a:lnSpc>
                  <a:spcPct val="90000"/>
                </a:lnSpc>
                <a:buSzPts val="2700"/>
              </a:pPr>
              <a:r>
                <a:rPr lang="en-US" sz="2700" dirty="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rPr>
                <a:t>Each round will focus on one ‘suit’</a:t>
              </a:r>
              <a:endParaRPr sz="2700" dirty="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endParaRPr>
            </a:p>
          </p:txBody>
        </p:sp>
        <p:sp>
          <p:nvSpPr>
            <p:cNvPr id="301" name="Google Shape;301;p41"/>
            <p:cNvSpPr/>
            <p:nvPr/>
          </p:nvSpPr>
          <p:spPr>
            <a:xfrm>
              <a:off x="0" y="1017596"/>
              <a:ext cx="7620000" cy="924007"/>
            </a:xfrm>
            <a:prstGeom prst="flowChartProcess">
              <a:avLst/>
            </a:prstGeom>
            <a:solidFill>
              <a:srgbClr val="A385E1"/>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buSzPts val="1400"/>
              </a:pPr>
              <a:endParaRPr>
                <a:effectLst>
                  <a:outerShdw blurRad="38100" dist="38100" dir="2700000" algn="tl">
                    <a:srgbClr val="000000">
                      <a:alpha val="43137"/>
                    </a:srgbClr>
                  </a:outerShdw>
                </a:effectLst>
                <a:latin typeface="Franklin Gothic Demi" panose="020B0703020102020204" pitchFamily="34" charset="0"/>
              </a:endParaRPr>
            </a:p>
          </p:txBody>
        </p:sp>
        <p:sp>
          <p:nvSpPr>
            <p:cNvPr id="302" name="Google Shape;302;p41"/>
            <p:cNvSpPr txBox="1"/>
            <p:nvPr/>
          </p:nvSpPr>
          <p:spPr>
            <a:xfrm>
              <a:off x="0" y="1017596"/>
              <a:ext cx="7620000" cy="924007"/>
            </a:xfrm>
            <a:prstGeom prst="rect">
              <a:avLst/>
            </a:prstGeom>
            <a:solidFill>
              <a:srgbClr val="C00000"/>
            </a:solidFill>
            <a:ln>
              <a:noFill/>
            </a:ln>
          </p:spPr>
          <p:txBody>
            <a:bodyPr spcFirstLastPara="1" wrap="square" lIns="102850" tIns="102850" rIns="102850" bIns="102850" anchor="ctr" anchorCtr="0">
              <a:noAutofit/>
            </a:bodyPr>
            <a:lstStyle/>
            <a:p>
              <a:pPr algn="ctr">
                <a:lnSpc>
                  <a:spcPct val="90000"/>
                </a:lnSpc>
                <a:buSzPts val="2700"/>
              </a:pPr>
              <a:r>
                <a:rPr lang="en-US" sz="2700" dirty="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rPr>
                <a:t>Each team will have one deck of cards</a:t>
              </a:r>
              <a:endParaRPr dirty="0">
                <a:effectLst>
                  <a:outerShdw blurRad="38100" dist="38100" dir="2700000" algn="tl">
                    <a:srgbClr val="000000">
                      <a:alpha val="43137"/>
                    </a:srgbClr>
                  </a:outerShdw>
                </a:effectLst>
                <a:latin typeface="Franklin Gothic Demi" panose="020B0703020102020204" pitchFamily="34" charset="0"/>
              </a:endParaRPr>
            </a:p>
          </p:txBody>
        </p:sp>
        <p:sp>
          <p:nvSpPr>
            <p:cNvPr id="304" name="Google Shape;304;p41"/>
            <p:cNvSpPr txBox="1"/>
            <p:nvPr/>
          </p:nvSpPr>
          <p:spPr>
            <a:xfrm>
              <a:off x="-383" y="2019363"/>
              <a:ext cx="7620000" cy="924007"/>
            </a:xfrm>
            <a:prstGeom prst="rect">
              <a:avLst/>
            </a:prstGeom>
            <a:solidFill>
              <a:srgbClr val="7030A0"/>
            </a:solidFill>
            <a:ln>
              <a:solidFill>
                <a:srgbClr val="7030A0"/>
              </a:solidFill>
            </a:ln>
          </p:spPr>
          <p:txBody>
            <a:bodyPr spcFirstLastPara="1" wrap="square" lIns="102850" tIns="102850" rIns="102850" bIns="102850" anchor="ctr" anchorCtr="0">
              <a:noAutofit/>
            </a:bodyPr>
            <a:lstStyle/>
            <a:p>
              <a:pPr algn="ctr">
                <a:lnSpc>
                  <a:spcPct val="90000"/>
                </a:lnSpc>
                <a:buSzPts val="2700"/>
              </a:pPr>
              <a:r>
                <a:rPr lang="en-US" sz="270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rPr>
                <a:t>Each team must nominate a card handler</a:t>
              </a:r>
              <a:endParaRPr>
                <a:effectLst>
                  <a:outerShdw blurRad="38100" dist="38100" dir="2700000" algn="tl">
                    <a:srgbClr val="000000">
                      <a:alpha val="43137"/>
                    </a:srgbClr>
                  </a:outerShdw>
                </a:effectLst>
                <a:latin typeface="Franklin Gothic Demi" panose="020B0703020102020204" pitchFamily="34" charset="0"/>
              </a:endParaRPr>
            </a:p>
          </p:txBody>
        </p:sp>
        <p:sp>
          <p:nvSpPr>
            <p:cNvPr id="305" name="Google Shape;305;p41"/>
            <p:cNvSpPr/>
            <p:nvPr/>
          </p:nvSpPr>
          <p:spPr>
            <a:xfrm>
              <a:off x="0" y="3021131"/>
              <a:ext cx="7620000" cy="924007"/>
            </a:xfrm>
            <a:prstGeom prst="rect">
              <a:avLst/>
            </a:prstGeom>
            <a:solidFill>
              <a:srgbClr val="00B23A"/>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buSzPts val="1400"/>
              </a:pPr>
              <a:endParaRPr>
                <a:effectLst>
                  <a:outerShdw blurRad="38100" dist="38100" dir="2700000" algn="tl">
                    <a:srgbClr val="000000">
                      <a:alpha val="43137"/>
                    </a:srgbClr>
                  </a:outerShdw>
                </a:effectLst>
                <a:latin typeface="Franklin Gothic Demi" panose="020B0703020102020204" pitchFamily="34" charset="0"/>
              </a:endParaRPr>
            </a:p>
          </p:txBody>
        </p:sp>
        <p:sp>
          <p:nvSpPr>
            <p:cNvPr id="306" name="Google Shape;306;p41"/>
            <p:cNvSpPr txBox="1"/>
            <p:nvPr/>
          </p:nvSpPr>
          <p:spPr>
            <a:xfrm>
              <a:off x="0" y="3021131"/>
              <a:ext cx="7620000" cy="924007"/>
            </a:xfrm>
            <a:prstGeom prst="rect">
              <a:avLst/>
            </a:prstGeom>
            <a:solidFill>
              <a:srgbClr val="E97132"/>
            </a:solidFill>
            <a:ln>
              <a:solidFill>
                <a:srgbClr val="E97132"/>
              </a:solidFill>
            </a:ln>
          </p:spPr>
          <p:txBody>
            <a:bodyPr spcFirstLastPara="1" wrap="square" lIns="102850" tIns="102850" rIns="102850" bIns="102850" anchor="ctr" anchorCtr="0">
              <a:noAutofit/>
            </a:bodyPr>
            <a:lstStyle/>
            <a:p>
              <a:pPr algn="ctr">
                <a:lnSpc>
                  <a:spcPct val="90000"/>
                </a:lnSpc>
                <a:buSzPts val="2700"/>
              </a:pPr>
              <a:r>
                <a:rPr lang="en-US" sz="270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rPr>
                <a:t>Teams should confer and agree on answers</a:t>
              </a:r>
              <a:endParaRPr sz="270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endParaRPr>
            </a:p>
          </p:txBody>
        </p:sp>
        <p:sp>
          <p:nvSpPr>
            <p:cNvPr id="307" name="Google Shape;307;p41"/>
            <p:cNvSpPr/>
            <p:nvPr/>
          </p:nvSpPr>
          <p:spPr>
            <a:xfrm>
              <a:off x="0" y="4022899"/>
              <a:ext cx="7620000" cy="924007"/>
            </a:xfrm>
            <a:prstGeom prst="rect">
              <a:avLst/>
            </a:prstGeom>
            <a:solidFill>
              <a:srgbClr val="2CBAFE"/>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buSzPts val="1400"/>
              </a:pPr>
              <a:endParaRPr>
                <a:effectLst>
                  <a:outerShdw blurRad="38100" dist="38100" dir="2700000" algn="tl">
                    <a:srgbClr val="000000">
                      <a:alpha val="43137"/>
                    </a:srgbClr>
                  </a:outerShdw>
                </a:effectLst>
                <a:latin typeface="Franklin Gothic Demi" panose="020B0703020102020204" pitchFamily="34" charset="0"/>
              </a:endParaRPr>
            </a:p>
          </p:txBody>
        </p:sp>
        <p:sp>
          <p:nvSpPr>
            <p:cNvPr id="308" name="Google Shape;308;p41"/>
            <p:cNvSpPr txBox="1"/>
            <p:nvPr/>
          </p:nvSpPr>
          <p:spPr>
            <a:xfrm>
              <a:off x="0" y="4022899"/>
              <a:ext cx="7620000" cy="924007"/>
            </a:xfrm>
            <a:prstGeom prst="rect">
              <a:avLst/>
            </a:prstGeom>
            <a:solidFill>
              <a:srgbClr val="009A46"/>
            </a:solidFill>
            <a:ln>
              <a:noFill/>
            </a:ln>
          </p:spPr>
          <p:txBody>
            <a:bodyPr spcFirstLastPara="1" wrap="square" lIns="102850" tIns="102850" rIns="102850" bIns="102850" anchor="ctr" anchorCtr="0">
              <a:noAutofit/>
            </a:bodyPr>
            <a:lstStyle/>
            <a:p>
              <a:pPr algn="ctr">
                <a:lnSpc>
                  <a:spcPct val="90000"/>
                </a:lnSpc>
                <a:buSzPts val="2700"/>
              </a:pPr>
              <a:r>
                <a:rPr lang="en-US" sz="270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rPr>
                <a:t>Answers to the scenarios are given by selecting the cards</a:t>
              </a:r>
              <a:endParaRPr>
                <a:effectLst>
                  <a:outerShdw blurRad="38100" dist="38100" dir="2700000" algn="tl">
                    <a:srgbClr val="000000">
                      <a:alpha val="43137"/>
                    </a:srgbClr>
                  </a:outerShdw>
                </a:effectLst>
                <a:latin typeface="Franklin Gothic Demi" panose="020B0703020102020204" pitchFamily="34" charset="0"/>
              </a:endParaRPr>
            </a:p>
          </p:txBody>
        </p:sp>
      </p:grpSp>
      <p:grpSp>
        <p:nvGrpSpPr>
          <p:cNvPr id="9" name="Group 8">
            <a:extLst>
              <a:ext uri="{FF2B5EF4-FFF2-40B4-BE49-F238E27FC236}">
                <a16:creationId xmlns:a16="http://schemas.microsoft.com/office/drawing/2014/main" id="{CA171C8D-1C01-141A-87CC-C852E4A1CCEA}"/>
              </a:ext>
            </a:extLst>
          </p:cNvPr>
          <p:cNvGrpSpPr/>
          <p:nvPr/>
        </p:nvGrpSpPr>
        <p:grpSpPr>
          <a:xfrm>
            <a:off x="9502386" y="311458"/>
            <a:ext cx="2070182" cy="921290"/>
            <a:chOff x="2020037" y="1260996"/>
            <a:chExt cx="6663187" cy="2965309"/>
          </a:xfrm>
        </p:grpSpPr>
        <p:pic>
          <p:nvPicPr>
            <p:cNvPr id="10" name="Picture 9">
              <a:extLst>
                <a:ext uri="{FF2B5EF4-FFF2-40B4-BE49-F238E27FC236}">
                  <a16:creationId xmlns:a16="http://schemas.microsoft.com/office/drawing/2014/main" id="{066C1C5E-38A1-9BE5-75B7-584B41863FF6}"/>
                </a:ext>
              </a:extLst>
            </p:cNvPr>
            <p:cNvPicPr>
              <a:picLocks noChangeAspect="1"/>
            </p:cNvPicPr>
            <p:nvPr/>
          </p:nvPicPr>
          <p:blipFill>
            <a:blip r:embed="rId3"/>
            <a:stretch>
              <a:fillRect/>
            </a:stretch>
          </p:blipFill>
          <p:spPr>
            <a:xfrm rot="20507458">
              <a:off x="2020037" y="1619835"/>
              <a:ext cx="1866903" cy="2492497"/>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EBBABB15-94A5-2139-5840-A3ED4F40E744}"/>
                </a:ext>
              </a:extLst>
            </p:cNvPr>
            <p:cNvPicPr>
              <a:picLocks noChangeAspect="1"/>
            </p:cNvPicPr>
            <p:nvPr/>
          </p:nvPicPr>
          <p:blipFill>
            <a:blip r:embed="rId4"/>
            <a:stretch>
              <a:fillRect/>
            </a:stretch>
          </p:blipFill>
          <p:spPr>
            <a:xfrm rot="20808397">
              <a:off x="3037533" y="1346523"/>
              <a:ext cx="1865253" cy="2492477"/>
            </a:xfrm>
            <a:prstGeom prst="rect">
              <a:avLst/>
            </a:prstGeom>
            <a:effectLst>
              <a:outerShdw blurRad="63500" sx="102000" sy="102000" algn="ctr" rotWithShape="0">
                <a:prstClr val="black">
                  <a:alpha val="40000"/>
                </a:prstClr>
              </a:outerShdw>
            </a:effectLst>
          </p:spPr>
        </p:pic>
        <p:pic>
          <p:nvPicPr>
            <p:cNvPr id="12" name="Picture 11">
              <a:extLst>
                <a:ext uri="{FF2B5EF4-FFF2-40B4-BE49-F238E27FC236}">
                  <a16:creationId xmlns:a16="http://schemas.microsoft.com/office/drawing/2014/main" id="{14B2543B-376E-5EB9-FBE2-1F49DF854AF1}"/>
                </a:ext>
              </a:extLst>
            </p:cNvPr>
            <p:cNvPicPr>
              <a:picLocks noChangeAspect="1"/>
            </p:cNvPicPr>
            <p:nvPr/>
          </p:nvPicPr>
          <p:blipFill>
            <a:blip r:embed="rId5"/>
            <a:stretch>
              <a:fillRect/>
            </a:stretch>
          </p:blipFill>
          <p:spPr>
            <a:xfrm rot="21215076">
              <a:off x="3945450" y="1260996"/>
              <a:ext cx="1828382" cy="2461557"/>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6F6F0212-716D-A679-9A59-117EE8ECED83}"/>
                </a:ext>
              </a:extLst>
            </p:cNvPr>
            <p:cNvPicPr>
              <a:picLocks noChangeAspect="1"/>
            </p:cNvPicPr>
            <p:nvPr/>
          </p:nvPicPr>
          <p:blipFill>
            <a:blip r:embed="rId6"/>
            <a:stretch>
              <a:fillRect/>
            </a:stretch>
          </p:blipFill>
          <p:spPr>
            <a:xfrm>
              <a:off x="4980741" y="1270479"/>
              <a:ext cx="1849778" cy="2442591"/>
            </a:xfrm>
            <a:prstGeom prst="rect">
              <a:avLst/>
            </a:prstGeom>
            <a:effectLst>
              <a:outerShdw blurRad="63500" sx="102000" sy="102000" algn="ctr" rotWithShape="0">
                <a:prstClr val="black">
                  <a:alpha val="40000"/>
                </a:prstClr>
              </a:outerShdw>
            </a:effectLst>
          </p:spPr>
        </p:pic>
        <p:pic>
          <p:nvPicPr>
            <p:cNvPr id="14" name="Picture 13">
              <a:extLst>
                <a:ext uri="{FF2B5EF4-FFF2-40B4-BE49-F238E27FC236}">
                  <a16:creationId xmlns:a16="http://schemas.microsoft.com/office/drawing/2014/main" id="{8EA37948-D202-7B75-1C37-588C7D2C0D4D}"/>
                </a:ext>
              </a:extLst>
            </p:cNvPr>
            <p:cNvPicPr>
              <a:picLocks noChangeAspect="1"/>
            </p:cNvPicPr>
            <p:nvPr/>
          </p:nvPicPr>
          <p:blipFill>
            <a:blip r:embed="rId7"/>
            <a:stretch>
              <a:fillRect/>
            </a:stretch>
          </p:blipFill>
          <p:spPr>
            <a:xfrm rot="702561">
              <a:off x="5884174" y="1435322"/>
              <a:ext cx="1880074" cy="2492497"/>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A868A904-DD6E-66BF-6F9A-F747B4AF8E16}"/>
                </a:ext>
              </a:extLst>
            </p:cNvPr>
            <p:cNvPicPr>
              <a:picLocks noChangeAspect="1"/>
            </p:cNvPicPr>
            <p:nvPr/>
          </p:nvPicPr>
          <p:blipFill>
            <a:blip r:embed="rId8"/>
            <a:stretch>
              <a:fillRect/>
            </a:stretch>
          </p:blipFill>
          <p:spPr>
            <a:xfrm rot="1096637">
              <a:off x="6808905" y="1741742"/>
              <a:ext cx="1874319" cy="2484563"/>
            </a:xfrm>
            <a:prstGeom prst="rect">
              <a:avLst/>
            </a:prstGeom>
            <a:effectLst>
              <a:outerShdw blurRad="63500" sx="102000" sy="102000" algn="ctr" rotWithShape="0">
                <a:prstClr val="black">
                  <a:alpha val="40000"/>
                </a:prstClr>
              </a:outerShdw>
            </a:effectLst>
          </p:spPr>
        </p:pic>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5"/>
          <p:cNvSpPr txBox="1">
            <a:spLocks noGrp="1"/>
          </p:cNvSpPr>
          <p:nvPr>
            <p:ph type="body" idx="1"/>
          </p:nvPr>
        </p:nvSpPr>
        <p:spPr>
          <a:xfrm>
            <a:off x="780854" y="1824191"/>
            <a:ext cx="10980840" cy="4298237"/>
          </a:xfrm>
          <a:prstGeom prst="rect">
            <a:avLst/>
          </a:prstGeom>
          <a:noFill/>
          <a:ln>
            <a:noFill/>
          </a:ln>
        </p:spPr>
        <p:txBody>
          <a:bodyPr spcFirstLastPara="1" wrap="square" lIns="91425" tIns="45700" rIns="91425" bIns="45700" anchor="t" anchorCtr="0">
            <a:noAutofit/>
          </a:bodyPr>
          <a:lstStyle/>
          <a:p>
            <a:pPr marL="0" indent="0">
              <a:lnSpc>
                <a:spcPct val="150000"/>
              </a:lnSpc>
              <a:spcBef>
                <a:spcPts val="0"/>
              </a:spcBef>
              <a:buSzPts val="3600"/>
            </a:pPr>
            <a:r>
              <a:rPr lang="en-US" sz="3200" b="0">
                <a:latin typeface="Franklin Gothic Book"/>
              </a:rPr>
              <a:t>CC = Creative Commons</a:t>
            </a:r>
          </a:p>
          <a:p>
            <a:pPr marL="0" indent="0">
              <a:lnSpc>
                <a:spcPct val="150000"/>
              </a:lnSpc>
              <a:spcBef>
                <a:spcPts val="0"/>
              </a:spcBef>
              <a:buSzPts val="3600"/>
            </a:pPr>
            <a:r>
              <a:rPr lang="en-US" sz="3200" b="0">
                <a:latin typeface="Franklin Gothic Book"/>
              </a:rPr>
              <a:t>CCC = Copyright Clearance Center</a:t>
            </a:r>
          </a:p>
          <a:p>
            <a:pPr marL="0" indent="0">
              <a:lnSpc>
                <a:spcPct val="150000"/>
              </a:lnSpc>
              <a:spcBef>
                <a:spcPts val="0"/>
              </a:spcBef>
              <a:buSzPts val="3600"/>
            </a:pPr>
            <a:r>
              <a:rPr lang="en-US" sz="3200" b="0">
                <a:latin typeface="Franklin Gothic Book"/>
              </a:rPr>
              <a:t>GoC = Government of Canada</a:t>
            </a:r>
          </a:p>
          <a:p>
            <a:pPr marL="0" indent="0">
              <a:lnSpc>
                <a:spcPct val="150000"/>
              </a:lnSpc>
              <a:spcBef>
                <a:spcPts val="0"/>
              </a:spcBef>
              <a:buSzPts val="3600"/>
            </a:pPr>
            <a:r>
              <a:rPr lang="en-US" sz="3200" b="0">
                <a:latin typeface="Franklin Gothic Book"/>
              </a:rPr>
              <a:t>LAM = Libraries, Archives and Museums</a:t>
            </a:r>
          </a:p>
          <a:p>
            <a:pPr marL="0" indent="0">
              <a:lnSpc>
                <a:spcPct val="150000"/>
              </a:lnSpc>
              <a:spcBef>
                <a:spcPts val="0"/>
              </a:spcBef>
              <a:buSzPts val="3600"/>
            </a:pPr>
            <a:endParaRPr lang="en-US" sz="3200" b="0" dirty="0">
              <a:latin typeface="Franklin Gothic Book"/>
            </a:endParaRPr>
          </a:p>
          <a:p>
            <a:pPr marL="0" indent="0">
              <a:lnSpc>
                <a:spcPct val="150000"/>
              </a:lnSpc>
              <a:spcBef>
                <a:spcPts val="0"/>
              </a:spcBef>
              <a:buSzPts val="3600"/>
            </a:pPr>
            <a:endParaRPr lang="en-US" sz="3200" b="0">
              <a:latin typeface="Franklin Gothic Book" panose="020B0503020102020204" pitchFamily="34" charset="0"/>
            </a:endParaRPr>
          </a:p>
        </p:txBody>
      </p:sp>
      <p:sp>
        <p:nvSpPr>
          <p:cNvPr id="180" name="Google Shape;180;p25"/>
          <p:cNvSpPr txBox="1"/>
          <p:nvPr/>
        </p:nvSpPr>
        <p:spPr>
          <a:xfrm>
            <a:off x="564593" y="739100"/>
            <a:ext cx="10453932" cy="649587"/>
          </a:xfrm>
          <a:prstGeom prst="rect">
            <a:avLst/>
          </a:prstGeom>
          <a:noFill/>
          <a:ln>
            <a:noFill/>
          </a:ln>
        </p:spPr>
        <p:txBody>
          <a:bodyPr spcFirstLastPara="1" wrap="square" lIns="91425" tIns="45700" rIns="91425" bIns="45700" anchor="b" anchorCtr="0">
            <a:noAutofit/>
          </a:bodyPr>
          <a:lstStyle/>
          <a:p>
            <a:pPr algn="ctr">
              <a:buClr>
                <a:schemeClr val="dk2"/>
              </a:buClr>
              <a:buSzPts val="4000"/>
            </a:pPr>
            <a:r>
              <a:rPr lang="en-US" sz="4000">
                <a:solidFill>
                  <a:schemeClr val="tx1"/>
                </a:solidFill>
                <a:effectLst>
                  <a:outerShdw blurRad="38100" dist="38100" dir="2700000" algn="tl">
                    <a:srgbClr val="000000">
                      <a:alpha val="43137"/>
                    </a:srgbClr>
                  </a:outerShdw>
                </a:effectLst>
                <a:latin typeface="Franklin Gothic Demi"/>
                <a:ea typeface="Slabo 27px"/>
                <a:cs typeface="Slabo 27px"/>
                <a:sym typeface="Slabo 27px"/>
              </a:rPr>
              <a:t>Definitions</a:t>
            </a:r>
            <a:endParaRPr sz="4000">
              <a:solidFill>
                <a:schemeClr val="tx1"/>
              </a:solidFill>
              <a:effectLst>
                <a:outerShdw blurRad="38100" dist="38100" dir="2700000" algn="tl">
                  <a:srgbClr val="000000">
                    <a:alpha val="43137"/>
                  </a:srgbClr>
                </a:outerShdw>
              </a:effectLst>
              <a:latin typeface="Franklin Gothic Demi" panose="020B0703020102020204" pitchFamily="34" charset="0"/>
              <a:ea typeface="Slabo 27px"/>
              <a:cs typeface="Slabo 27px"/>
              <a:sym typeface="Slabo 27px"/>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42"/>
          <p:cNvSpPr/>
          <p:nvPr/>
        </p:nvSpPr>
        <p:spPr>
          <a:xfrm>
            <a:off x="1" y="1666716"/>
            <a:ext cx="12191998" cy="1662892"/>
          </a:xfrm>
          <a:prstGeom prst="rect">
            <a:avLst/>
          </a:prstGeom>
          <a:solidFill>
            <a:srgbClr val="0000FF"/>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20" name="Google Shape;320;p42"/>
          <p:cNvSpPr txBox="1">
            <a:spLocks noGrp="1"/>
          </p:cNvSpPr>
          <p:nvPr>
            <p:ph type="ctrTitle"/>
          </p:nvPr>
        </p:nvSpPr>
        <p:spPr>
          <a:xfrm>
            <a:off x="772266" y="1610612"/>
            <a:ext cx="10565346" cy="1775100"/>
          </a:xfrm>
          <a:prstGeom prst="rect">
            <a:avLst/>
          </a:prstGeom>
          <a:noFill/>
          <a:ln>
            <a:noFill/>
          </a:ln>
        </p:spPr>
        <p:txBody>
          <a:bodyPr spcFirstLastPara="1" wrap="square" lIns="91425" tIns="45700" rIns="91425" bIns="45700" anchor="ctr" anchorCtr="0">
            <a:noAutofit/>
          </a:bodyPr>
          <a:lstStyle/>
          <a:p>
            <a:pPr algn="ctr">
              <a:buClr>
                <a:schemeClr val="lt1"/>
              </a:buClr>
            </a:pPr>
            <a:r>
              <a:rPr lang="en-US" sz="5400" dirty="0">
                <a:solidFill>
                  <a:schemeClr val="lt1"/>
                </a:solidFill>
                <a:effectLst>
                  <a:outerShdw blurRad="38100" dist="38100" dir="2700000" algn="tl">
                    <a:srgbClr val="000000">
                      <a:alpha val="43137"/>
                    </a:srgbClr>
                  </a:outerShdw>
                </a:effectLst>
                <a:latin typeface="Franklin Gothic Demi" panose="020B0703020102020204" pitchFamily="34" charset="0"/>
              </a:rPr>
              <a:t>Works and Other Subject-Matter </a:t>
            </a:r>
            <a:endParaRPr sz="5400" dirty="0">
              <a:solidFill>
                <a:schemeClr val="lt1"/>
              </a:solidFill>
              <a:effectLst>
                <a:outerShdw blurRad="38100" dist="38100" dir="2700000" algn="tl">
                  <a:srgbClr val="000000">
                    <a:alpha val="43137"/>
                  </a:srgbClr>
                </a:outerShdw>
              </a:effectLst>
              <a:latin typeface="Franklin Gothic Demi" panose="020B07030201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3"/>
          <p:cNvSpPr/>
          <p:nvPr/>
        </p:nvSpPr>
        <p:spPr>
          <a:xfrm>
            <a:off x="2" y="0"/>
            <a:ext cx="12191998" cy="1547055"/>
          </a:xfrm>
          <a:prstGeom prst="rect">
            <a:avLst/>
          </a:prstGeom>
          <a:solidFill>
            <a:srgbClr val="0000FF"/>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27" name="Google Shape;327;p43"/>
          <p:cNvSpPr txBox="1">
            <a:spLocks noGrp="1"/>
          </p:cNvSpPr>
          <p:nvPr>
            <p:ph type="title"/>
          </p:nvPr>
        </p:nvSpPr>
        <p:spPr>
          <a:xfrm>
            <a:off x="774875" y="208544"/>
            <a:ext cx="9281396" cy="1158600"/>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a:solidFill>
                  <a:srgbClr val="FFFFFF"/>
                </a:solidFill>
                <a:effectLst>
                  <a:outerShdw blurRad="38100" dist="38100" dir="2700000" algn="tl">
                    <a:srgbClr val="000000">
                      <a:alpha val="43137"/>
                    </a:srgbClr>
                  </a:outerShdw>
                </a:effectLst>
                <a:latin typeface="Franklin Gothic Demi" panose="020B0703020102020204" pitchFamily="34" charset="0"/>
              </a:rPr>
              <a:t>Why consider types of copyright works and other subject-matter?</a:t>
            </a:r>
            <a:endParaRPr>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328" name="Google Shape;328;p43"/>
          <p:cNvSpPr txBox="1">
            <a:spLocks noGrp="1"/>
          </p:cNvSpPr>
          <p:nvPr>
            <p:ph type="body" idx="1"/>
          </p:nvPr>
        </p:nvSpPr>
        <p:spPr>
          <a:xfrm>
            <a:off x="2283900" y="2133034"/>
            <a:ext cx="7624200" cy="3657300"/>
          </a:xfrm>
          <a:prstGeom prst="rect">
            <a:avLst/>
          </a:prstGeom>
          <a:noFill/>
          <a:ln>
            <a:noFill/>
          </a:ln>
        </p:spPr>
        <p:txBody>
          <a:bodyPr spcFirstLastPara="1" wrap="square" lIns="91425" tIns="45700" rIns="91425" bIns="45700" anchor="t" anchorCtr="0">
            <a:noAutofit/>
          </a:bodyPr>
          <a:lstStyle/>
          <a:p>
            <a:pPr marL="571500" indent="-571500">
              <a:spcBef>
                <a:spcPts val="1320"/>
              </a:spcBef>
              <a:buClr>
                <a:srgbClr val="0000FF"/>
              </a:buClr>
              <a:buSzPts val="3600"/>
              <a:buFont typeface="Wingdings" panose="05000000000000000000" pitchFamily="2" charset="2"/>
              <a:buChar char="§"/>
            </a:pPr>
            <a:r>
              <a:rPr lang="en-US" sz="4000" b="0" dirty="0">
                <a:latin typeface="Franklin Gothic Book" panose="020B0503020102020204" pitchFamily="34" charset="0"/>
              </a:rPr>
              <a:t>Different layers of rights</a:t>
            </a:r>
            <a:endParaRPr sz="4000" b="0" dirty="0">
              <a:latin typeface="Franklin Gothic Book" panose="020B0503020102020204" pitchFamily="34" charset="0"/>
            </a:endParaRPr>
          </a:p>
          <a:p>
            <a:pPr marL="571500" indent="-571500">
              <a:spcBef>
                <a:spcPts val="1320"/>
              </a:spcBef>
              <a:buClr>
                <a:srgbClr val="0000FF"/>
              </a:buClr>
              <a:buSzPts val="3600"/>
              <a:buFont typeface="Wingdings" panose="05000000000000000000" pitchFamily="2" charset="2"/>
              <a:buChar char="§"/>
            </a:pPr>
            <a:r>
              <a:rPr lang="en-US" sz="4000" b="0" dirty="0">
                <a:latin typeface="Franklin Gothic Book" panose="020B0503020102020204" pitchFamily="34" charset="0"/>
              </a:rPr>
              <a:t>Different owners within content</a:t>
            </a:r>
            <a:endParaRPr sz="4000" b="0" dirty="0">
              <a:latin typeface="Franklin Gothic Book" panose="020B0503020102020204" pitchFamily="34" charset="0"/>
            </a:endParaRPr>
          </a:p>
          <a:p>
            <a:pPr marL="571500" indent="-571500">
              <a:spcBef>
                <a:spcPts val="1320"/>
              </a:spcBef>
              <a:buClr>
                <a:srgbClr val="0000FF"/>
              </a:buClr>
              <a:buSzPts val="3600"/>
              <a:buFont typeface="Wingdings" panose="05000000000000000000" pitchFamily="2" charset="2"/>
              <a:buChar char="§"/>
            </a:pPr>
            <a:r>
              <a:rPr lang="en-US" sz="4000" b="0" dirty="0">
                <a:latin typeface="Franklin Gothic Book" panose="020B0503020102020204" pitchFamily="34" charset="0"/>
              </a:rPr>
              <a:t>Different </a:t>
            </a:r>
            <a:r>
              <a:rPr lang="en-US" sz="4000" b="0" dirty="0" err="1">
                <a:latin typeface="Franklin Gothic Book" panose="020B0503020102020204" pitchFamily="34" charset="0"/>
              </a:rPr>
              <a:t>licences</a:t>
            </a:r>
            <a:endParaRPr sz="4000" b="0" dirty="0">
              <a:latin typeface="Franklin Gothic Book" panose="020B0503020102020204" pitchFamily="34" charset="0"/>
            </a:endParaRPr>
          </a:p>
          <a:p>
            <a:pPr marL="571500" indent="-571500">
              <a:spcBef>
                <a:spcPts val="1320"/>
              </a:spcBef>
              <a:buClr>
                <a:srgbClr val="0000FF"/>
              </a:buClr>
              <a:buSzPts val="3600"/>
              <a:buFont typeface="Wingdings" panose="05000000000000000000" pitchFamily="2" charset="2"/>
              <a:buChar char="§"/>
            </a:pPr>
            <a:r>
              <a:rPr lang="en-US" sz="4000" b="0" dirty="0">
                <a:latin typeface="Franklin Gothic Book" panose="020B0503020102020204" pitchFamily="34" charset="0"/>
              </a:rPr>
              <a:t>Some exceptions work-specific</a:t>
            </a:r>
            <a:endParaRPr sz="4000" b="0" dirty="0">
              <a:latin typeface="Franklin Gothic Book" panose="020B0503020102020204" pitchFamily="34" charset="0"/>
            </a:endParaRPr>
          </a:p>
        </p:txBody>
      </p:sp>
      <p:grpSp>
        <p:nvGrpSpPr>
          <p:cNvPr id="329" name="Google Shape;329;p43"/>
          <p:cNvGrpSpPr/>
          <p:nvPr/>
        </p:nvGrpSpPr>
        <p:grpSpPr>
          <a:xfrm>
            <a:off x="10203289" y="-37966"/>
            <a:ext cx="1261500" cy="1504069"/>
            <a:chOff x="8679289" y="-37966"/>
            <a:chExt cx="1261500" cy="1504069"/>
          </a:xfrm>
        </p:grpSpPr>
        <p:sp>
          <p:nvSpPr>
            <p:cNvPr id="330" name="Google Shape;330;p43"/>
            <p:cNvSpPr txBox="1"/>
            <p:nvPr/>
          </p:nvSpPr>
          <p:spPr>
            <a:xfrm>
              <a:off x="8805966" y="-3796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W</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331" name="Google Shape;331;p43"/>
            <p:cNvSpPr txBox="1"/>
            <p:nvPr/>
          </p:nvSpPr>
          <p:spPr>
            <a:xfrm>
              <a:off x="8679289" y="1018203"/>
              <a:ext cx="1261500" cy="447900"/>
            </a:xfrm>
            <a:prstGeom prst="rect">
              <a:avLst/>
            </a:prstGeom>
            <a:noFill/>
            <a:ln>
              <a:noFill/>
            </a:ln>
          </p:spPr>
          <p:txBody>
            <a:bodyPr spcFirstLastPara="1" wrap="square" lIns="91425" tIns="45700" rIns="91425" bIns="45700" anchor="t" anchorCtr="0">
              <a:noAutofit/>
            </a:bodyPr>
            <a:lstStyle/>
            <a:p>
              <a:pPr algn="ctr">
                <a:buSzPts val="1200"/>
              </a:pPr>
              <a:r>
                <a:rPr lang="en-US" sz="1200">
                  <a:solidFill>
                    <a:schemeClr val="lt1"/>
                  </a:solidFill>
                  <a:effectLst>
                    <a:outerShdw blurRad="38100" dist="38100" dir="2700000" algn="tl">
                      <a:srgbClr val="000000">
                        <a:alpha val="43137"/>
                      </a:srgbClr>
                    </a:outerShdw>
                  </a:effectLst>
                  <a:latin typeface="Impact"/>
                  <a:ea typeface="Impact"/>
                  <a:cs typeface="Impact"/>
                  <a:sym typeface="Impact"/>
                </a:rPr>
                <a:t>Works and Other Subject-Matter</a:t>
              </a:r>
              <a:r>
                <a:rPr lang="en-US" sz="1200">
                  <a:solidFill>
                    <a:schemeClr val="lt1"/>
                  </a:solidFill>
                  <a:effectLst>
                    <a:outerShdw blurRad="38100" dist="38100" dir="2700000" algn="tl">
                      <a:srgbClr val="000000">
                        <a:alpha val="43137"/>
                      </a:srgbClr>
                    </a:outerShdw>
                  </a:effectLst>
                  <a:latin typeface="Slabo 27px"/>
                  <a:ea typeface="Slabo 27px"/>
                  <a:cs typeface="Slabo 27px"/>
                  <a:sym typeface="Slabo 27px"/>
                </a:rPr>
                <a:t> </a:t>
              </a:r>
              <a:endParaRPr sz="1200">
                <a:solidFill>
                  <a:schemeClr val="lt1"/>
                </a:solidFill>
                <a:effectLst>
                  <a:outerShdw blurRad="38100" dist="38100" dir="2700000" algn="tl">
                    <a:srgbClr val="000000">
                      <a:alpha val="43137"/>
                    </a:srgbClr>
                  </a:outerShdw>
                </a:effectLst>
                <a:latin typeface="Slabo 27px"/>
                <a:ea typeface="Slabo 27px"/>
                <a:cs typeface="Slabo 27px"/>
                <a:sym typeface="Slabo 27px"/>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44"/>
          <p:cNvSpPr/>
          <p:nvPr/>
        </p:nvSpPr>
        <p:spPr>
          <a:xfrm>
            <a:off x="2" y="0"/>
            <a:ext cx="12191998" cy="1460337"/>
          </a:xfrm>
          <a:prstGeom prst="rect">
            <a:avLst/>
          </a:prstGeom>
          <a:solidFill>
            <a:srgbClr val="0000FF"/>
          </a:solidFill>
          <a:ln>
            <a:noFill/>
          </a:ln>
          <a:effectLst/>
        </p:spPr>
        <p:txBody>
          <a:bodyPr spcFirstLastPara="1" wrap="square" lIns="91425" tIns="45700" rIns="91425" bIns="45700" anchor="ctr" anchorCtr="0">
            <a:noAutofit/>
          </a:bodyPr>
          <a:lstStyle/>
          <a:p>
            <a:pPr algn="ctr">
              <a:buSzPts val="1800"/>
            </a:pPr>
            <a:endParaRPr sz="1800">
              <a:solidFill>
                <a:schemeClr val="dk2"/>
              </a:solidFill>
              <a:effectLst>
                <a:outerShdw blurRad="38100" dist="38100" dir="2700000" algn="tl">
                  <a:srgbClr val="000000">
                    <a:alpha val="43137"/>
                  </a:srgbClr>
                </a:outerShdw>
              </a:effectLst>
            </a:endParaRPr>
          </a:p>
        </p:txBody>
      </p:sp>
      <p:sp>
        <p:nvSpPr>
          <p:cNvPr id="337" name="Google Shape;337;p44"/>
          <p:cNvSpPr txBox="1">
            <a:spLocks noGrp="1"/>
          </p:cNvSpPr>
          <p:nvPr>
            <p:ph type="title"/>
          </p:nvPr>
        </p:nvSpPr>
        <p:spPr>
          <a:xfrm>
            <a:off x="219411" y="219390"/>
            <a:ext cx="9618846" cy="869284"/>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Copyright works and other subject-matter</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338" name="Google Shape;338;p44"/>
          <p:cNvSpPr txBox="1">
            <a:spLocks noGrp="1"/>
          </p:cNvSpPr>
          <p:nvPr>
            <p:ph type="body" idx="1"/>
          </p:nvPr>
        </p:nvSpPr>
        <p:spPr>
          <a:xfrm>
            <a:off x="1889859" y="2399021"/>
            <a:ext cx="2504042" cy="2803783"/>
          </a:xfrm>
          <a:prstGeom prst="rect">
            <a:avLst/>
          </a:prstGeom>
          <a:noFill/>
          <a:ln>
            <a:noFill/>
          </a:ln>
        </p:spPr>
        <p:txBody>
          <a:bodyPr spcFirstLastPara="1" wrap="square" lIns="91425" tIns="45700" rIns="91425" bIns="45700" anchor="t" anchorCtr="0">
            <a:noAutofit/>
          </a:bodyPr>
          <a:lstStyle/>
          <a:p>
            <a:pPr marL="0" indent="0">
              <a:lnSpc>
                <a:spcPct val="115000"/>
              </a:lnSpc>
              <a:spcBef>
                <a:spcPts val="0"/>
              </a:spcBef>
              <a:buSzPts val="3200"/>
            </a:pPr>
            <a:r>
              <a:rPr lang="en-US" sz="3200" b="0" dirty="0">
                <a:latin typeface="Franklin Gothic Book" panose="020B0503020102020204" pitchFamily="34" charset="0"/>
              </a:rPr>
              <a:t>Literary</a:t>
            </a:r>
            <a:endParaRPr sz="3200" b="0" dirty="0">
              <a:latin typeface="Franklin Gothic Book" panose="020B0503020102020204" pitchFamily="34" charset="0"/>
            </a:endParaRPr>
          </a:p>
          <a:p>
            <a:pPr marL="0" indent="0">
              <a:lnSpc>
                <a:spcPct val="115000"/>
              </a:lnSpc>
              <a:spcBef>
                <a:spcPts val="1800"/>
              </a:spcBef>
              <a:buSzPts val="3200"/>
            </a:pPr>
            <a:r>
              <a:rPr lang="en-US" sz="3200" b="0" dirty="0">
                <a:latin typeface="Franklin Gothic Book" panose="020B0503020102020204" pitchFamily="34" charset="0"/>
              </a:rPr>
              <a:t>Artistic</a:t>
            </a:r>
            <a:endParaRPr sz="3200" b="0" dirty="0">
              <a:latin typeface="Franklin Gothic Book" panose="020B0503020102020204" pitchFamily="34" charset="0"/>
            </a:endParaRPr>
          </a:p>
          <a:p>
            <a:pPr marL="0" indent="0">
              <a:lnSpc>
                <a:spcPct val="115000"/>
              </a:lnSpc>
              <a:spcBef>
                <a:spcPts val="1800"/>
              </a:spcBef>
              <a:buSzPts val="3200"/>
            </a:pPr>
            <a:r>
              <a:rPr lang="en-US" sz="3200" b="0" dirty="0">
                <a:latin typeface="Franklin Gothic Book" panose="020B0503020102020204" pitchFamily="34" charset="0"/>
              </a:rPr>
              <a:t>Musical</a:t>
            </a:r>
            <a:endParaRPr sz="3200" b="0" dirty="0">
              <a:latin typeface="Franklin Gothic Book" panose="020B0503020102020204" pitchFamily="34" charset="0"/>
            </a:endParaRPr>
          </a:p>
          <a:p>
            <a:pPr marL="0" indent="0">
              <a:lnSpc>
                <a:spcPct val="115000"/>
              </a:lnSpc>
              <a:spcBef>
                <a:spcPts val="1800"/>
              </a:spcBef>
              <a:buSzPts val="3200"/>
            </a:pPr>
            <a:r>
              <a:rPr lang="en-US" sz="3200" b="0" dirty="0">
                <a:latin typeface="Franklin Gothic Book" panose="020B0503020102020204" pitchFamily="34" charset="0"/>
              </a:rPr>
              <a:t>Dramatic</a:t>
            </a:r>
            <a:endParaRPr sz="3200" b="0" dirty="0">
              <a:latin typeface="Franklin Gothic Book" panose="020B0503020102020204" pitchFamily="34" charset="0"/>
            </a:endParaRPr>
          </a:p>
          <a:p>
            <a:pPr marL="0" indent="0">
              <a:lnSpc>
                <a:spcPct val="115000"/>
              </a:lnSpc>
              <a:spcBef>
                <a:spcPts val="1800"/>
              </a:spcBef>
              <a:buSzPts val="3200"/>
            </a:pPr>
            <a:endParaRPr sz="3200" b="0" dirty="0">
              <a:latin typeface="Franklin Gothic Book" panose="020B0503020102020204" pitchFamily="34" charset="0"/>
            </a:endParaRPr>
          </a:p>
          <a:p>
            <a:pPr marL="0" indent="0">
              <a:lnSpc>
                <a:spcPct val="90000"/>
              </a:lnSpc>
              <a:spcBef>
                <a:spcPts val="1800"/>
              </a:spcBef>
            </a:pPr>
            <a:endParaRPr sz="3200" b="0" dirty="0">
              <a:latin typeface="Franklin Gothic Book" panose="020B0503020102020204" pitchFamily="34" charset="0"/>
            </a:endParaRPr>
          </a:p>
          <a:p>
            <a:pPr marL="0" indent="0">
              <a:spcBef>
                <a:spcPts val="1800"/>
              </a:spcBef>
              <a:buSzPts val="3200"/>
            </a:pPr>
            <a:endParaRPr sz="3200" b="0" dirty="0">
              <a:latin typeface="Franklin Gothic Book" panose="020B0503020102020204" pitchFamily="34" charset="0"/>
            </a:endParaRPr>
          </a:p>
        </p:txBody>
      </p:sp>
      <p:grpSp>
        <p:nvGrpSpPr>
          <p:cNvPr id="343" name="Google Shape;343;p44"/>
          <p:cNvGrpSpPr/>
          <p:nvPr/>
        </p:nvGrpSpPr>
        <p:grpSpPr>
          <a:xfrm>
            <a:off x="10184342" y="-80608"/>
            <a:ext cx="1261500" cy="1504069"/>
            <a:chOff x="8660342" y="-80608"/>
            <a:chExt cx="1261500" cy="1504069"/>
          </a:xfrm>
        </p:grpSpPr>
        <p:sp>
          <p:nvSpPr>
            <p:cNvPr id="344" name="Google Shape;344;p44"/>
            <p:cNvSpPr txBox="1"/>
            <p:nvPr/>
          </p:nvSpPr>
          <p:spPr>
            <a:xfrm>
              <a:off x="8787019" y="-80608"/>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W</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345" name="Google Shape;345;p44"/>
            <p:cNvSpPr txBox="1"/>
            <p:nvPr/>
          </p:nvSpPr>
          <p:spPr>
            <a:xfrm>
              <a:off x="8660342" y="975561"/>
              <a:ext cx="1261500" cy="447900"/>
            </a:xfrm>
            <a:prstGeom prst="rect">
              <a:avLst/>
            </a:prstGeom>
            <a:noFill/>
            <a:ln>
              <a:noFill/>
            </a:ln>
          </p:spPr>
          <p:txBody>
            <a:bodyPr spcFirstLastPara="1" wrap="square" lIns="91425" tIns="45700" rIns="91425" bIns="45700" anchor="t" anchorCtr="0">
              <a:noAutofit/>
            </a:bodyPr>
            <a:lstStyle/>
            <a:p>
              <a:pPr algn="ctr">
                <a:buSzPts val="1200"/>
              </a:pPr>
              <a:r>
                <a:rPr lang="en-US" sz="1200">
                  <a:solidFill>
                    <a:schemeClr val="lt1"/>
                  </a:solidFill>
                  <a:effectLst>
                    <a:outerShdw blurRad="38100" dist="38100" dir="2700000" algn="tl">
                      <a:srgbClr val="000000">
                        <a:alpha val="43137"/>
                      </a:srgbClr>
                    </a:outerShdw>
                  </a:effectLst>
                  <a:latin typeface="Impact"/>
                  <a:ea typeface="Impact"/>
                  <a:cs typeface="Impact"/>
                  <a:sym typeface="Impact"/>
                </a:rPr>
                <a:t>Works and Other Subject-Matter</a:t>
              </a:r>
              <a:r>
                <a:rPr lang="en-US" sz="1200">
                  <a:solidFill>
                    <a:schemeClr val="lt1"/>
                  </a:solidFill>
                  <a:effectLst>
                    <a:outerShdw blurRad="38100" dist="38100" dir="2700000" algn="tl">
                      <a:srgbClr val="000000">
                        <a:alpha val="43137"/>
                      </a:srgbClr>
                    </a:outerShdw>
                  </a:effectLst>
                  <a:latin typeface="Slabo 27px"/>
                  <a:ea typeface="Slabo 27px"/>
                  <a:cs typeface="Slabo 27px"/>
                  <a:sym typeface="Slabo 27px"/>
                </a:rPr>
                <a:t> </a:t>
              </a:r>
              <a:endParaRPr sz="1200">
                <a:solidFill>
                  <a:schemeClr val="lt1"/>
                </a:solidFill>
                <a:effectLst>
                  <a:outerShdw blurRad="38100" dist="38100" dir="2700000" algn="tl">
                    <a:srgbClr val="000000">
                      <a:alpha val="43137"/>
                    </a:srgbClr>
                  </a:outerShdw>
                </a:effectLst>
                <a:latin typeface="Slabo 27px"/>
                <a:ea typeface="Slabo 27px"/>
                <a:cs typeface="Slabo 27px"/>
                <a:sym typeface="Slabo 27px"/>
              </a:endParaRPr>
            </a:p>
          </p:txBody>
        </p:sp>
      </p:grpSp>
      <p:sp>
        <p:nvSpPr>
          <p:cNvPr id="3" name="TextBox 2">
            <a:extLst>
              <a:ext uri="{FF2B5EF4-FFF2-40B4-BE49-F238E27FC236}">
                <a16:creationId xmlns:a16="http://schemas.microsoft.com/office/drawing/2014/main" id="{3DBD3601-169B-34A9-A03C-CB8D13F8A0AF}"/>
              </a:ext>
            </a:extLst>
          </p:cNvPr>
          <p:cNvSpPr txBox="1"/>
          <p:nvPr/>
        </p:nvSpPr>
        <p:spPr>
          <a:xfrm>
            <a:off x="6111978" y="2426016"/>
            <a:ext cx="5224615" cy="2205732"/>
          </a:xfrm>
          <a:prstGeom prst="rect">
            <a:avLst/>
          </a:prstGeom>
          <a:noFill/>
        </p:spPr>
        <p:txBody>
          <a:bodyPr wrap="square">
            <a:spAutoFit/>
          </a:bodyPr>
          <a:lstStyle/>
          <a:p>
            <a:pPr marL="0" indent="0">
              <a:lnSpc>
                <a:spcPct val="115000"/>
              </a:lnSpc>
              <a:spcBef>
                <a:spcPts val="1800"/>
              </a:spcBef>
              <a:buSzPts val="3200"/>
            </a:pPr>
            <a:r>
              <a:rPr lang="en-US" sz="3200" b="0">
                <a:latin typeface="Franklin Gothic Book" panose="020B0503020102020204" pitchFamily="34" charset="0"/>
              </a:rPr>
              <a:t>Anonymous/Pseudonymous</a:t>
            </a:r>
            <a:endParaRPr lang="en-US" sz="3200">
              <a:latin typeface="Franklin Gothic Book" panose="020B0503020102020204" pitchFamily="34" charset="0"/>
            </a:endParaRPr>
          </a:p>
          <a:p>
            <a:pPr marL="0" indent="0">
              <a:lnSpc>
                <a:spcPct val="115000"/>
              </a:lnSpc>
              <a:spcBef>
                <a:spcPts val="1800"/>
              </a:spcBef>
              <a:buSzPts val="3200"/>
            </a:pPr>
            <a:r>
              <a:rPr lang="en-US" sz="3200" b="0">
                <a:latin typeface="Franklin Gothic Book" panose="020B0503020102020204" pitchFamily="34" charset="0"/>
              </a:rPr>
              <a:t>Unpublished</a:t>
            </a:r>
            <a:endParaRPr lang="en-US" sz="3200">
              <a:latin typeface="Franklin Gothic Book" panose="020B0503020102020204" pitchFamily="34" charset="0"/>
            </a:endParaRPr>
          </a:p>
          <a:p>
            <a:pPr marL="0" indent="0">
              <a:lnSpc>
                <a:spcPct val="115000"/>
              </a:lnSpc>
              <a:spcBef>
                <a:spcPts val="1800"/>
              </a:spcBef>
              <a:buSzPts val="3200"/>
            </a:pPr>
            <a:r>
              <a:rPr lang="en-US" sz="3200" b="0">
                <a:latin typeface="Franklin Gothic Book" panose="020B0503020102020204" pitchFamily="34" charset="0"/>
              </a:rPr>
              <a:t>Posthumous</a:t>
            </a:r>
            <a:endParaRPr lang="en-US" sz="3200">
              <a:latin typeface="Franklin Gothic Book" panose="020B0503020102020204" pitchFamily="34" charset="0"/>
            </a:endParaRPr>
          </a:p>
        </p:txBody>
      </p:sp>
      <p:pic>
        <p:nvPicPr>
          <p:cNvPr id="4" name="Picture 3">
            <a:extLst>
              <a:ext uri="{FF2B5EF4-FFF2-40B4-BE49-F238E27FC236}">
                <a16:creationId xmlns:a16="http://schemas.microsoft.com/office/drawing/2014/main" id="{8AFDA7E9-EDC7-A146-B991-518460FB8D76}"/>
              </a:ext>
            </a:extLst>
          </p:cNvPr>
          <p:cNvPicPr>
            <a:picLocks noChangeAspect="1"/>
          </p:cNvPicPr>
          <p:nvPr/>
        </p:nvPicPr>
        <p:blipFill>
          <a:blip r:embed="rId3"/>
          <a:stretch>
            <a:fillRect/>
          </a:stretch>
        </p:blipFill>
        <p:spPr>
          <a:xfrm>
            <a:off x="1125084" y="2308795"/>
            <a:ext cx="695325" cy="695325"/>
          </a:xfrm>
          <a:prstGeom prst="rect">
            <a:avLst/>
          </a:prstGeom>
        </p:spPr>
      </p:pic>
      <p:pic>
        <p:nvPicPr>
          <p:cNvPr id="5" name="Picture 4">
            <a:extLst>
              <a:ext uri="{FF2B5EF4-FFF2-40B4-BE49-F238E27FC236}">
                <a16:creationId xmlns:a16="http://schemas.microsoft.com/office/drawing/2014/main" id="{A05E800F-FBEF-6EE8-C31F-5380A3AD3D74}"/>
              </a:ext>
            </a:extLst>
          </p:cNvPr>
          <p:cNvPicPr>
            <a:picLocks noChangeAspect="1"/>
          </p:cNvPicPr>
          <p:nvPr/>
        </p:nvPicPr>
        <p:blipFill>
          <a:blip r:embed="rId4"/>
          <a:stretch>
            <a:fillRect/>
          </a:stretch>
        </p:blipFill>
        <p:spPr>
          <a:xfrm>
            <a:off x="1163183" y="3246550"/>
            <a:ext cx="619125" cy="619125"/>
          </a:xfrm>
          <a:prstGeom prst="rect">
            <a:avLst/>
          </a:prstGeom>
        </p:spPr>
      </p:pic>
      <p:pic>
        <p:nvPicPr>
          <p:cNvPr id="6" name="Picture 5">
            <a:extLst>
              <a:ext uri="{FF2B5EF4-FFF2-40B4-BE49-F238E27FC236}">
                <a16:creationId xmlns:a16="http://schemas.microsoft.com/office/drawing/2014/main" id="{DB4F8C43-75E1-17E0-FECE-39AE5B2C415A}"/>
              </a:ext>
            </a:extLst>
          </p:cNvPr>
          <p:cNvPicPr>
            <a:picLocks noChangeAspect="1"/>
          </p:cNvPicPr>
          <p:nvPr/>
        </p:nvPicPr>
        <p:blipFill>
          <a:blip r:embed="rId5"/>
          <a:stretch>
            <a:fillRect/>
          </a:stretch>
        </p:blipFill>
        <p:spPr>
          <a:xfrm>
            <a:off x="1171384" y="4044844"/>
            <a:ext cx="544557" cy="560341"/>
          </a:xfrm>
          <a:prstGeom prst="rect">
            <a:avLst/>
          </a:prstGeom>
        </p:spPr>
      </p:pic>
      <p:pic>
        <p:nvPicPr>
          <p:cNvPr id="7" name="Picture 6">
            <a:extLst>
              <a:ext uri="{FF2B5EF4-FFF2-40B4-BE49-F238E27FC236}">
                <a16:creationId xmlns:a16="http://schemas.microsoft.com/office/drawing/2014/main" id="{77A0A533-D3E2-56EB-71EF-13491BABAC77}"/>
              </a:ext>
            </a:extLst>
          </p:cNvPr>
          <p:cNvPicPr>
            <a:picLocks noChangeAspect="1"/>
          </p:cNvPicPr>
          <p:nvPr/>
        </p:nvPicPr>
        <p:blipFill>
          <a:blip r:embed="rId6"/>
          <a:stretch>
            <a:fillRect/>
          </a:stretch>
        </p:blipFill>
        <p:spPr>
          <a:xfrm>
            <a:off x="1184951" y="4825235"/>
            <a:ext cx="542925" cy="542925"/>
          </a:xfrm>
          <a:prstGeom prst="rect">
            <a:avLst/>
          </a:prstGeom>
        </p:spPr>
      </p:pic>
      <p:pic>
        <p:nvPicPr>
          <p:cNvPr id="8" name="Picture 7">
            <a:extLst>
              <a:ext uri="{FF2B5EF4-FFF2-40B4-BE49-F238E27FC236}">
                <a16:creationId xmlns:a16="http://schemas.microsoft.com/office/drawing/2014/main" id="{92AFEC8D-FA14-FEC2-617C-712EDBF4B0B7}"/>
              </a:ext>
            </a:extLst>
          </p:cNvPr>
          <p:cNvPicPr>
            <a:picLocks noChangeAspect="1"/>
          </p:cNvPicPr>
          <p:nvPr/>
        </p:nvPicPr>
        <p:blipFill>
          <a:blip r:embed="rId7"/>
          <a:stretch>
            <a:fillRect/>
          </a:stretch>
        </p:blipFill>
        <p:spPr>
          <a:xfrm>
            <a:off x="5403990" y="2427941"/>
            <a:ext cx="593657" cy="593657"/>
          </a:xfrm>
          <a:prstGeom prst="rect">
            <a:avLst/>
          </a:prstGeom>
        </p:spPr>
      </p:pic>
      <p:pic>
        <p:nvPicPr>
          <p:cNvPr id="9" name="Picture 8">
            <a:extLst>
              <a:ext uri="{FF2B5EF4-FFF2-40B4-BE49-F238E27FC236}">
                <a16:creationId xmlns:a16="http://schemas.microsoft.com/office/drawing/2014/main" id="{EA225B7E-F12F-8CF1-BCD5-C76BBCF260B4}"/>
              </a:ext>
            </a:extLst>
          </p:cNvPr>
          <p:cNvPicPr>
            <a:picLocks noChangeAspect="1"/>
          </p:cNvPicPr>
          <p:nvPr/>
        </p:nvPicPr>
        <p:blipFill>
          <a:blip r:embed="rId8"/>
          <a:stretch>
            <a:fillRect/>
          </a:stretch>
        </p:blipFill>
        <p:spPr>
          <a:xfrm>
            <a:off x="5418041" y="3294119"/>
            <a:ext cx="579606" cy="571556"/>
          </a:xfrm>
          <a:prstGeom prst="rect">
            <a:avLst/>
          </a:prstGeom>
        </p:spPr>
      </p:pic>
      <p:pic>
        <p:nvPicPr>
          <p:cNvPr id="10" name="Picture 9">
            <a:extLst>
              <a:ext uri="{FF2B5EF4-FFF2-40B4-BE49-F238E27FC236}">
                <a16:creationId xmlns:a16="http://schemas.microsoft.com/office/drawing/2014/main" id="{ED5E958E-B8F1-AA49-AAB2-A3231E207C92}"/>
              </a:ext>
            </a:extLst>
          </p:cNvPr>
          <p:cNvPicPr>
            <a:picLocks noChangeAspect="1"/>
          </p:cNvPicPr>
          <p:nvPr/>
        </p:nvPicPr>
        <p:blipFill>
          <a:blip r:embed="rId9"/>
          <a:stretch>
            <a:fillRect/>
          </a:stretch>
        </p:blipFill>
        <p:spPr>
          <a:xfrm>
            <a:off x="5378071" y="4000760"/>
            <a:ext cx="695325" cy="69532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45"/>
          <p:cNvSpPr/>
          <p:nvPr/>
        </p:nvSpPr>
        <p:spPr>
          <a:xfrm>
            <a:off x="2" y="0"/>
            <a:ext cx="12191998" cy="1460337"/>
          </a:xfrm>
          <a:prstGeom prst="rect">
            <a:avLst/>
          </a:prstGeom>
          <a:solidFill>
            <a:srgbClr val="0000FF"/>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55" name="Google Shape;355;p45"/>
          <p:cNvSpPr txBox="1">
            <a:spLocks noGrp="1"/>
          </p:cNvSpPr>
          <p:nvPr>
            <p:ph type="body" idx="1"/>
          </p:nvPr>
        </p:nvSpPr>
        <p:spPr>
          <a:xfrm>
            <a:off x="3363556" y="1853469"/>
            <a:ext cx="6575100" cy="5125200"/>
          </a:xfrm>
          <a:prstGeom prst="rect">
            <a:avLst/>
          </a:prstGeom>
          <a:noFill/>
          <a:ln>
            <a:noFill/>
          </a:ln>
        </p:spPr>
        <p:txBody>
          <a:bodyPr spcFirstLastPara="1" wrap="square" lIns="91425" tIns="45700" rIns="91425" bIns="45700" anchor="t" anchorCtr="0">
            <a:noAutofit/>
          </a:bodyPr>
          <a:lstStyle/>
          <a:p>
            <a:pPr marL="0" indent="0">
              <a:spcBef>
                <a:spcPts val="1200"/>
              </a:spcBef>
              <a:spcAft>
                <a:spcPts val="600"/>
              </a:spcAft>
              <a:buSzPts val="3200"/>
            </a:pPr>
            <a:r>
              <a:rPr lang="en-US" sz="4000" b="0" dirty="0">
                <a:latin typeface="Franklin Gothic Book" panose="020B0503020102020204" pitchFamily="34" charset="0"/>
              </a:rPr>
              <a:t>Communication Signal</a:t>
            </a:r>
            <a:endParaRPr sz="4000" dirty="0">
              <a:latin typeface="Franklin Gothic Book" panose="020B0503020102020204" pitchFamily="34" charset="0"/>
            </a:endParaRPr>
          </a:p>
          <a:p>
            <a:pPr marL="0" indent="0">
              <a:spcBef>
                <a:spcPts val="1200"/>
              </a:spcBef>
              <a:spcAft>
                <a:spcPts val="600"/>
              </a:spcAft>
              <a:buSzPts val="3200"/>
            </a:pPr>
            <a:r>
              <a:rPr lang="en-US" sz="4000" b="0" dirty="0">
                <a:latin typeface="Franklin Gothic Book" panose="020B0503020102020204" pitchFamily="34" charset="0"/>
              </a:rPr>
              <a:t>Sound Recording</a:t>
            </a:r>
            <a:endParaRPr sz="4000" b="0" dirty="0">
              <a:latin typeface="Franklin Gothic Book" panose="020B0503020102020204" pitchFamily="34" charset="0"/>
            </a:endParaRPr>
          </a:p>
          <a:p>
            <a:pPr marL="0" indent="0">
              <a:spcBef>
                <a:spcPts val="1200"/>
              </a:spcBef>
              <a:spcAft>
                <a:spcPts val="600"/>
              </a:spcAft>
              <a:buSzPts val="3600"/>
            </a:pPr>
            <a:r>
              <a:rPr lang="en-US" sz="4000" b="0" dirty="0">
                <a:latin typeface="Franklin Gothic Book" panose="020B0503020102020204" pitchFamily="34" charset="0"/>
              </a:rPr>
              <a:t>Performer’s Performance</a:t>
            </a:r>
            <a:endParaRPr lang="en-US" sz="4000" dirty="0">
              <a:latin typeface="Franklin Gothic Book" panose="020B0503020102020204" pitchFamily="34" charset="0"/>
            </a:endParaRPr>
          </a:p>
          <a:p>
            <a:pPr marL="0" indent="0">
              <a:spcBef>
                <a:spcPts val="1200"/>
              </a:spcBef>
              <a:spcAft>
                <a:spcPts val="600"/>
              </a:spcAft>
              <a:buSzPts val="3600"/>
            </a:pPr>
            <a:r>
              <a:rPr lang="en-US" sz="4000" b="0" dirty="0">
                <a:latin typeface="Franklin Gothic Book" panose="020B0503020102020204" pitchFamily="34" charset="0"/>
              </a:rPr>
              <a:t>Moral Rights</a:t>
            </a:r>
            <a:endParaRPr sz="4000" dirty="0">
              <a:latin typeface="Franklin Gothic Book" panose="020B0503020102020204" pitchFamily="34" charset="0"/>
            </a:endParaRPr>
          </a:p>
          <a:p>
            <a:pPr marL="0" indent="0">
              <a:spcBef>
                <a:spcPts val="1200"/>
              </a:spcBef>
              <a:spcAft>
                <a:spcPts val="600"/>
              </a:spcAft>
              <a:buSzPts val="3600"/>
            </a:pPr>
            <a:r>
              <a:rPr lang="en-US" sz="4000" b="0" dirty="0">
                <a:latin typeface="Franklin Gothic Book" panose="020B0503020102020204" pitchFamily="34" charset="0"/>
              </a:rPr>
              <a:t>Non-Qualifying</a:t>
            </a:r>
            <a:endParaRPr sz="4000" b="0" dirty="0">
              <a:latin typeface="Franklin Gothic Book" panose="020B0503020102020204" pitchFamily="34" charset="0"/>
            </a:endParaRPr>
          </a:p>
          <a:p>
            <a:pPr marL="0" indent="0">
              <a:spcBef>
                <a:spcPts val="1200"/>
              </a:spcBef>
              <a:spcAft>
                <a:spcPts val="600"/>
              </a:spcAft>
            </a:pPr>
            <a:endParaRPr dirty="0"/>
          </a:p>
        </p:txBody>
      </p:sp>
      <p:grpSp>
        <p:nvGrpSpPr>
          <p:cNvPr id="364" name="Google Shape;364;p45"/>
          <p:cNvGrpSpPr/>
          <p:nvPr/>
        </p:nvGrpSpPr>
        <p:grpSpPr>
          <a:xfrm>
            <a:off x="10198626" y="-94822"/>
            <a:ext cx="1261500" cy="1504069"/>
            <a:chOff x="7712848" y="-94822"/>
            <a:chExt cx="1261500" cy="1504069"/>
          </a:xfrm>
        </p:grpSpPr>
        <p:sp>
          <p:nvSpPr>
            <p:cNvPr id="365" name="Google Shape;365;p45"/>
            <p:cNvSpPr txBox="1"/>
            <p:nvPr/>
          </p:nvSpPr>
          <p:spPr>
            <a:xfrm>
              <a:off x="7839525" y="-94822"/>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W</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366" name="Google Shape;366;p45"/>
            <p:cNvSpPr txBox="1"/>
            <p:nvPr/>
          </p:nvSpPr>
          <p:spPr>
            <a:xfrm>
              <a:off x="7712848" y="961347"/>
              <a:ext cx="1261500" cy="447900"/>
            </a:xfrm>
            <a:prstGeom prst="rect">
              <a:avLst/>
            </a:prstGeom>
            <a:noFill/>
            <a:ln>
              <a:noFill/>
            </a:ln>
          </p:spPr>
          <p:txBody>
            <a:bodyPr spcFirstLastPara="1" wrap="square" lIns="91425" tIns="45700" rIns="91425" bIns="45700" anchor="t" anchorCtr="0">
              <a:noAutofit/>
            </a:bodyPr>
            <a:lstStyle/>
            <a:p>
              <a:pPr algn="ctr">
                <a:buSzPts val="1200"/>
              </a:pPr>
              <a:r>
                <a:rPr lang="en-US" sz="1200">
                  <a:solidFill>
                    <a:schemeClr val="lt1"/>
                  </a:solidFill>
                  <a:effectLst>
                    <a:outerShdw blurRad="38100" dist="38100" dir="2700000" algn="tl">
                      <a:srgbClr val="000000">
                        <a:alpha val="43137"/>
                      </a:srgbClr>
                    </a:outerShdw>
                  </a:effectLst>
                  <a:latin typeface="Impact"/>
                  <a:ea typeface="Impact"/>
                  <a:cs typeface="Impact"/>
                  <a:sym typeface="Impact"/>
                </a:rPr>
                <a:t>Works and Other Subject-Matter</a:t>
              </a:r>
              <a:r>
                <a:rPr lang="en-US" sz="1200">
                  <a:solidFill>
                    <a:schemeClr val="lt1"/>
                  </a:solidFill>
                  <a:effectLst>
                    <a:outerShdw blurRad="38100" dist="38100" dir="2700000" algn="tl">
                      <a:srgbClr val="000000">
                        <a:alpha val="43137"/>
                      </a:srgbClr>
                    </a:outerShdw>
                  </a:effectLst>
                  <a:latin typeface="Slabo 27px"/>
                  <a:ea typeface="Slabo 27px"/>
                  <a:cs typeface="Slabo 27px"/>
                  <a:sym typeface="Slabo 27px"/>
                </a:rPr>
                <a:t> </a:t>
              </a:r>
              <a:endParaRPr sz="1200">
                <a:solidFill>
                  <a:schemeClr val="lt1"/>
                </a:solidFill>
                <a:effectLst>
                  <a:outerShdw blurRad="38100" dist="38100" dir="2700000" algn="tl">
                    <a:srgbClr val="000000">
                      <a:alpha val="43137"/>
                    </a:srgbClr>
                  </a:outerShdw>
                </a:effectLst>
                <a:latin typeface="Slabo 27px"/>
                <a:ea typeface="Slabo 27px"/>
                <a:cs typeface="Slabo 27px"/>
                <a:sym typeface="Slabo 27px"/>
              </a:endParaRPr>
            </a:p>
          </p:txBody>
        </p:sp>
      </p:grpSp>
      <p:sp>
        <p:nvSpPr>
          <p:cNvPr id="5" name="Google Shape;337;p44">
            <a:extLst>
              <a:ext uri="{FF2B5EF4-FFF2-40B4-BE49-F238E27FC236}">
                <a16:creationId xmlns:a16="http://schemas.microsoft.com/office/drawing/2014/main" id="{1CEACC88-A7CC-A435-B15F-E8B63E558484}"/>
              </a:ext>
            </a:extLst>
          </p:cNvPr>
          <p:cNvSpPr txBox="1">
            <a:spLocks noGrp="1"/>
          </p:cNvSpPr>
          <p:nvPr>
            <p:ph type="title"/>
          </p:nvPr>
        </p:nvSpPr>
        <p:spPr>
          <a:xfrm>
            <a:off x="219411" y="219390"/>
            <a:ext cx="9618846" cy="869284"/>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Copyright works and other subject-matter</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pic>
        <p:nvPicPr>
          <p:cNvPr id="2" name="Picture 1">
            <a:extLst>
              <a:ext uri="{FF2B5EF4-FFF2-40B4-BE49-F238E27FC236}">
                <a16:creationId xmlns:a16="http://schemas.microsoft.com/office/drawing/2014/main" id="{F3668B57-DD5C-9E00-96E3-1521589FB89D}"/>
              </a:ext>
            </a:extLst>
          </p:cNvPr>
          <p:cNvPicPr>
            <a:picLocks noChangeAspect="1"/>
          </p:cNvPicPr>
          <p:nvPr/>
        </p:nvPicPr>
        <p:blipFill>
          <a:blip r:embed="rId3"/>
          <a:stretch>
            <a:fillRect/>
          </a:stretch>
        </p:blipFill>
        <p:spPr>
          <a:xfrm>
            <a:off x="2550690" y="5358627"/>
            <a:ext cx="638175" cy="638175"/>
          </a:xfrm>
          <a:prstGeom prst="rect">
            <a:avLst/>
          </a:prstGeom>
        </p:spPr>
      </p:pic>
      <p:pic>
        <p:nvPicPr>
          <p:cNvPr id="3" name="Picture 2">
            <a:extLst>
              <a:ext uri="{FF2B5EF4-FFF2-40B4-BE49-F238E27FC236}">
                <a16:creationId xmlns:a16="http://schemas.microsoft.com/office/drawing/2014/main" id="{AAF998B2-AAD2-193F-9D57-4D88D5C498F7}"/>
              </a:ext>
            </a:extLst>
          </p:cNvPr>
          <p:cNvPicPr>
            <a:picLocks noChangeAspect="1"/>
          </p:cNvPicPr>
          <p:nvPr/>
        </p:nvPicPr>
        <p:blipFill>
          <a:blip r:embed="rId4"/>
          <a:stretch>
            <a:fillRect/>
          </a:stretch>
        </p:blipFill>
        <p:spPr>
          <a:xfrm>
            <a:off x="2571923" y="2140104"/>
            <a:ext cx="571500" cy="571500"/>
          </a:xfrm>
          <a:prstGeom prst="rect">
            <a:avLst/>
          </a:prstGeom>
        </p:spPr>
      </p:pic>
      <p:pic>
        <p:nvPicPr>
          <p:cNvPr id="4" name="Picture 3">
            <a:extLst>
              <a:ext uri="{FF2B5EF4-FFF2-40B4-BE49-F238E27FC236}">
                <a16:creationId xmlns:a16="http://schemas.microsoft.com/office/drawing/2014/main" id="{B6D7EF19-9C29-C19F-1889-1966254511DB}"/>
              </a:ext>
            </a:extLst>
          </p:cNvPr>
          <p:cNvPicPr>
            <a:picLocks noChangeAspect="1"/>
          </p:cNvPicPr>
          <p:nvPr/>
        </p:nvPicPr>
        <p:blipFill>
          <a:blip r:embed="rId5"/>
          <a:stretch>
            <a:fillRect/>
          </a:stretch>
        </p:blipFill>
        <p:spPr>
          <a:xfrm>
            <a:off x="2538585" y="2923421"/>
            <a:ext cx="638175" cy="638175"/>
          </a:xfrm>
          <a:prstGeom prst="rect">
            <a:avLst/>
          </a:prstGeom>
        </p:spPr>
      </p:pic>
      <p:pic>
        <p:nvPicPr>
          <p:cNvPr id="6" name="Picture 5">
            <a:extLst>
              <a:ext uri="{FF2B5EF4-FFF2-40B4-BE49-F238E27FC236}">
                <a16:creationId xmlns:a16="http://schemas.microsoft.com/office/drawing/2014/main" id="{FD715B0D-071E-61C0-81B1-2061398A53C5}"/>
              </a:ext>
            </a:extLst>
          </p:cNvPr>
          <p:cNvPicPr>
            <a:picLocks noChangeAspect="1"/>
          </p:cNvPicPr>
          <p:nvPr/>
        </p:nvPicPr>
        <p:blipFill>
          <a:blip r:embed="rId6"/>
          <a:stretch>
            <a:fillRect/>
          </a:stretch>
        </p:blipFill>
        <p:spPr>
          <a:xfrm>
            <a:off x="2517318" y="4556412"/>
            <a:ext cx="685800" cy="676275"/>
          </a:xfrm>
          <a:prstGeom prst="rect">
            <a:avLst/>
          </a:prstGeom>
        </p:spPr>
      </p:pic>
      <p:pic>
        <p:nvPicPr>
          <p:cNvPr id="7" name="Picture 6">
            <a:extLst>
              <a:ext uri="{FF2B5EF4-FFF2-40B4-BE49-F238E27FC236}">
                <a16:creationId xmlns:a16="http://schemas.microsoft.com/office/drawing/2014/main" id="{468D5A86-790F-D149-7A09-503AF6C73C37}"/>
              </a:ext>
            </a:extLst>
          </p:cNvPr>
          <p:cNvPicPr>
            <a:picLocks noChangeAspect="1"/>
          </p:cNvPicPr>
          <p:nvPr/>
        </p:nvPicPr>
        <p:blipFill>
          <a:blip r:embed="rId7"/>
          <a:stretch>
            <a:fillRect/>
          </a:stretch>
        </p:blipFill>
        <p:spPr>
          <a:xfrm>
            <a:off x="2523832" y="3716102"/>
            <a:ext cx="667679" cy="66767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0"/>
          <p:cNvSpPr/>
          <p:nvPr/>
        </p:nvSpPr>
        <p:spPr>
          <a:xfrm>
            <a:off x="1" y="0"/>
            <a:ext cx="12191998" cy="1527764"/>
          </a:xfrm>
          <a:prstGeom prst="rect">
            <a:avLst/>
          </a:prstGeom>
          <a:solidFill>
            <a:srgbClr val="009A46"/>
          </a:solidFill>
          <a:ln>
            <a:no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139" name="Google Shape;139;p20"/>
          <p:cNvSpPr txBox="1">
            <a:spLocks noGrp="1"/>
          </p:cNvSpPr>
          <p:nvPr>
            <p:ph type="title"/>
          </p:nvPr>
        </p:nvSpPr>
        <p:spPr>
          <a:xfrm>
            <a:off x="3140388" y="454430"/>
            <a:ext cx="5791200" cy="660000"/>
          </a:xfrm>
          <a:prstGeom prst="rect">
            <a:avLst/>
          </a:prstGeom>
          <a:noFill/>
          <a:ln>
            <a:noFill/>
          </a:ln>
        </p:spPr>
        <p:txBody>
          <a:bodyPr spcFirstLastPara="1" wrap="square" lIns="91425" tIns="45700" rIns="91425" bIns="45700" anchor="b" anchorCtr="0">
            <a:noAutofit/>
          </a:bodyPr>
          <a:lstStyle/>
          <a:p>
            <a:pPr algn="ctr">
              <a:buClr>
                <a:srgbClr val="FFFFFF"/>
              </a:buClr>
            </a:pPr>
            <a:r>
              <a:rPr lang="en-US" sz="4800">
                <a:solidFill>
                  <a:srgbClr val="FFFFFF"/>
                </a:solidFill>
                <a:effectLst>
                  <a:outerShdw blurRad="38100" dist="38100" dir="2700000" algn="tl">
                    <a:srgbClr val="000000">
                      <a:alpha val="43137"/>
                    </a:srgbClr>
                  </a:outerShdw>
                </a:effectLst>
                <a:latin typeface="Franklin Gothic Demi" panose="020B0703020102020204" pitchFamily="34" charset="0"/>
              </a:rPr>
              <a:t>Disclaimer</a:t>
            </a:r>
            <a:endParaRPr sz="48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140" name="Google Shape;140;p20"/>
          <p:cNvSpPr txBox="1">
            <a:spLocks noGrp="1"/>
          </p:cNvSpPr>
          <p:nvPr>
            <p:ph type="body" idx="1"/>
          </p:nvPr>
        </p:nvSpPr>
        <p:spPr>
          <a:xfrm>
            <a:off x="928614" y="2721616"/>
            <a:ext cx="10214748" cy="3288208"/>
          </a:xfrm>
          <a:prstGeom prst="rect">
            <a:avLst/>
          </a:prstGeom>
          <a:noFill/>
          <a:ln>
            <a:noFill/>
          </a:ln>
        </p:spPr>
        <p:txBody>
          <a:bodyPr spcFirstLastPara="1" wrap="square" lIns="91425" tIns="45700" rIns="91425" bIns="45700" anchor="t" anchorCtr="0">
            <a:noAutofit/>
          </a:bodyPr>
          <a:lstStyle/>
          <a:p>
            <a:pPr marL="0" indent="0" algn="ctr">
              <a:spcBef>
                <a:spcPts val="1000"/>
              </a:spcBef>
            </a:pPr>
            <a:r>
              <a:rPr lang="en-US" sz="4800" dirty="0">
                <a:latin typeface="Franklin Gothic Book" panose="020B0503020102020204" pitchFamily="34" charset="0"/>
              </a:rPr>
              <a:t>The slides are for information purposes only and do not constitute legal advice.</a:t>
            </a:r>
            <a:endParaRPr sz="4800" dirty="0">
              <a:latin typeface="Franklin Gothic Book" panose="020B0503020102020204" pitchFamily="34" charset="0"/>
            </a:endParaRPr>
          </a:p>
          <a:p>
            <a:pPr marL="0" indent="0" algn="ctr">
              <a:spcBef>
                <a:spcPts val="1000"/>
              </a:spcBef>
            </a:pPr>
            <a:endParaRPr sz="3200" dirty="0">
              <a:latin typeface="Franklin Gothic Book" panose="020B050302010202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46"/>
          <p:cNvSpPr/>
          <p:nvPr/>
        </p:nvSpPr>
        <p:spPr>
          <a:xfrm>
            <a:off x="0" y="0"/>
            <a:ext cx="12192000" cy="1556792"/>
          </a:xfrm>
          <a:prstGeom prst="rect">
            <a:avLst/>
          </a:prstGeom>
          <a:solidFill>
            <a:srgbClr val="0000FF"/>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76" name="Google Shape;376;p46"/>
          <p:cNvSpPr txBox="1">
            <a:spLocks noGrp="1"/>
          </p:cNvSpPr>
          <p:nvPr>
            <p:ph type="title"/>
          </p:nvPr>
        </p:nvSpPr>
        <p:spPr>
          <a:xfrm>
            <a:off x="792005" y="457852"/>
            <a:ext cx="2629289" cy="723600"/>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400">
                <a:solidFill>
                  <a:srgbClr val="FFFFFF"/>
                </a:solidFill>
                <a:effectLst>
                  <a:outerShdw blurRad="38100" dist="38100" dir="2700000" algn="tl">
                    <a:srgbClr val="000000">
                      <a:alpha val="43137"/>
                    </a:srgbClr>
                  </a:outerShdw>
                </a:effectLst>
                <a:latin typeface="Franklin Gothic Demi" panose="020B0703020102020204" pitchFamily="34" charset="0"/>
              </a:rPr>
              <a:t>Round 1</a:t>
            </a:r>
            <a:endParaRPr sz="44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377" name="Google Shape;377;p46"/>
          <p:cNvSpPr txBox="1">
            <a:spLocks noGrp="1"/>
          </p:cNvSpPr>
          <p:nvPr>
            <p:ph type="body" idx="1"/>
          </p:nvPr>
        </p:nvSpPr>
        <p:spPr>
          <a:xfrm>
            <a:off x="829119" y="2290175"/>
            <a:ext cx="10366359" cy="3802200"/>
          </a:xfrm>
          <a:prstGeom prst="rect">
            <a:avLst/>
          </a:prstGeom>
          <a:noFill/>
          <a:ln>
            <a:noFill/>
          </a:ln>
        </p:spPr>
        <p:txBody>
          <a:bodyPr spcFirstLastPara="1" wrap="square" lIns="91425" tIns="45700" rIns="91425" bIns="45700" anchor="t" anchorCtr="0">
            <a:noAutofit/>
          </a:bodyPr>
          <a:lstStyle/>
          <a:p>
            <a:pPr marL="0" indent="0">
              <a:spcBef>
                <a:spcPts val="0"/>
              </a:spcBef>
              <a:buSzPts val="3000"/>
            </a:pPr>
            <a:r>
              <a:rPr lang="en-US" sz="4000" b="0" dirty="0">
                <a:latin typeface="Franklin Gothic Book" panose="020B0503020102020204" pitchFamily="34" charset="0"/>
              </a:rPr>
              <a:t>Use your </a:t>
            </a:r>
            <a:r>
              <a:rPr lang="en-US" sz="4000" dirty="0">
                <a:solidFill>
                  <a:srgbClr val="0000FF"/>
                </a:solidFill>
                <a:effectLst>
                  <a:outerShdw blurRad="38100" dist="38100" dir="2700000" algn="tl">
                    <a:srgbClr val="000000">
                      <a:alpha val="43137"/>
                    </a:srgbClr>
                  </a:outerShdw>
                </a:effectLst>
                <a:latin typeface="Franklin Gothic Demi" panose="020B0703020102020204" pitchFamily="34" charset="0"/>
              </a:rPr>
              <a:t>Works and Other Subject-Matter</a:t>
            </a:r>
            <a:r>
              <a:rPr lang="en-US" sz="4000" b="0" dirty="0">
                <a:latin typeface="Franklin Gothic Demi" panose="020B0703020102020204" pitchFamily="34" charset="0"/>
              </a:rPr>
              <a:t> </a:t>
            </a:r>
            <a:r>
              <a:rPr lang="en-US" sz="4000" b="0" dirty="0">
                <a:latin typeface="Franklin Gothic Book" panose="020B0503020102020204" pitchFamily="34" charset="0"/>
              </a:rPr>
              <a:t>cards to identify what types of works or other subject-matter are in the object your team has been given.</a:t>
            </a:r>
            <a:endParaRPr sz="4000" b="0" dirty="0">
              <a:latin typeface="Franklin Gothic Book" panose="020B0503020102020204" pitchFamily="34" charset="0"/>
            </a:endParaRPr>
          </a:p>
        </p:txBody>
      </p:sp>
      <p:grpSp>
        <p:nvGrpSpPr>
          <p:cNvPr id="378" name="Google Shape;378;p46"/>
          <p:cNvGrpSpPr/>
          <p:nvPr/>
        </p:nvGrpSpPr>
        <p:grpSpPr>
          <a:xfrm>
            <a:off x="10255407" y="-47442"/>
            <a:ext cx="1261500" cy="1504069"/>
            <a:chOff x="8731407" y="-47442"/>
            <a:chExt cx="1261500" cy="1504069"/>
          </a:xfrm>
        </p:grpSpPr>
        <p:sp>
          <p:nvSpPr>
            <p:cNvPr id="379" name="Google Shape;379;p46"/>
            <p:cNvSpPr txBox="1"/>
            <p:nvPr/>
          </p:nvSpPr>
          <p:spPr>
            <a:xfrm>
              <a:off x="8858084" y="-47442"/>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W</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380" name="Google Shape;380;p46"/>
            <p:cNvSpPr txBox="1"/>
            <p:nvPr/>
          </p:nvSpPr>
          <p:spPr>
            <a:xfrm>
              <a:off x="8731407" y="1008727"/>
              <a:ext cx="1261500" cy="447900"/>
            </a:xfrm>
            <a:prstGeom prst="rect">
              <a:avLst/>
            </a:prstGeom>
            <a:noFill/>
            <a:ln>
              <a:noFill/>
            </a:ln>
          </p:spPr>
          <p:txBody>
            <a:bodyPr spcFirstLastPara="1" wrap="square" lIns="91425" tIns="45700" rIns="91425" bIns="45700" anchor="t" anchorCtr="0">
              <a:noAutofit/>
            </a:bodyPr>
            <a:lstStyle/>
            <a:p>
              <a:pPr algn="ctr">
                <a:buSzPts val="1200"/>
              </a:pPr>
              <a:r>
                <a:rPr lang="en-US" sz="1200">
                  <a:solidFill>
                    <a:schemeClr val="lt1"/>
                  </a:solidFill>
                  <a:effectLst>
                    <a:outerShdw blurRad="38100" dist="38100" dir="2700000" algn="tl">
                      <a:srgbClr val="000000">
                        <a:alpha val="43137"/>
                      </a:srgbClr>
                    </a:outerShdw>
                  </a:effectLst>
                  <a:latin typeface="Impact"/>
                  <a:ea typeface="Impact"/>
                  <a:cs typeface="Impact"/>
                  <a:sym typeface="Impact"/>
                </a:rPr>
                <a:t>Works and Other Subject-Matter</a:t>
              </a:r>
              <a:r>
                <a:rPr lang="en-US" sz="1200">
                  <a:solidFill>
                    <a:schemeClr val="lt1"/>
                  </a:solidFill>
                  <a:effectLst>
                    <a:outerShdw blurRad="38100" dist="38100" dir="2700000" algn="tl">
                      <a:srgbClr val="000000">
                        <a:alpha val="43137"/>
                      </a:srgbClr>
                    </a:outerShdw>
                  </a:effectLst>
                  <a:latin typeface="Slabo 27px"/>
                  <a:ea typeface="Slabo 27px"/>
                  <a:cs typeface="Slabo 27px"/>
                  <a:sym typeface="Slabo 27px"/>
                </a:rPr>
                <a:t> </a:t>
              </a:r>
              <a:endParaRPr sz="1200">
                <a:solidFill>
                  <a:schemeClr val="lt1"/>
                </a:solidFill>
                <a:effectLst>
                  <a:outerShdw blurRad="38100" dist="38100" dir="2700000" algn="tl">
                    <a:srgbClr val="000000">
                      <a:alpha val="43137"/>
                    </a:srgbClr>
                  </a:outerShdw>
                </a:effectLst>
                <a:latin typeface="Slabo 27px"/>
                <a:ea typeface="Slabo 27px"/>
                <a:cs typeface="Slabo 27px"/>
                <a:sym typeface="Slabo 27px"/>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47"/>
          <p:cNvSpPr/>
          <p:nvPr/>
        </p:nvSpPr>
        <p:spPr>
          <a:xfrm>
            <a:off x="0" y="1772816"/>
            <a:ext cx="12192000" cy="1556792"/>
          </a:xfrm>
          <a:prstGeom prst="rect">
            <a:avLst/>
          </a:prstGeom>
          <a:solidFill>
            <a:srgbClr val="C00000"/>
          </a:solidFill>
          <a:ln>
            <a:solidFill>
              <a:srgbClr val="C00000"/>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86" name="Google Shape;386;p47"/>
          <p:cNvSpPr txBox="1">
            <a:spLocks noGrp="1"/>
          </p:cNvSpPr>
          <p:nvPr>
            <p:ph type="ctrTitle"/>
          </p:nvPr>
        </p:nvSpPr>
        <p:spPr>
          <a:xfrm>
            <a:off x="2209800" y="1772816"/>
            <a:ext cx="7772400" cy="1556700"/>
          </a:xfrm>
          <a:prstGeom prst="rect">
            <a:avLst/>
          </a:prstGeom>
          <a:noFill/>
          <a:ln>
            <a:noFill/>
          </a:ln>
        </p:spPr>
        <p:txBody>
          <a:bodyPr spcFirstLastPara="1" wrap="square" lIns="91425" tIns="45700" rIns="91425" bIns="45700" anchor="ctr" anchorCtr="0">
            <a:noAutofit/>
          </a:bodyPr>
          <a:lstStyle/>
          <a:p>
            <a:pPr algn="ctr">
              <a:buClr>
                <a:srgbClr val="FFFFFF"/>
              </a:buClr>
            </a:pPr>
            <a:r>
              <a:rPr lang="en-US">
                <a:solidFill>
                  <a:srgbClr val="FFFFFF"/>
                </a:solidFill>
                <a:effectLst>
                  <a:outerShdw blurRad="38100" dist="38100" dir="2700000" algn="tl">
                    <a:srgbClr val="000000">
                      <a:alpha val="43137"/>
                    </a:srgbClr>
                  </a:outerShdw>
                </a:effectLst>
                <a:latin typeface="Franklin Gothic Demi" panose="020B0703020102020204" pitchFamily="34" charset="0"/>
              </a:rPr>
              <a:t>Duration</a:t>
            </a:r>
            <a:endParaRPr>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4">
          <a:extLst>
            <a:ext uri="{FF2B5EF4-FFF2-40B4-BE49-F238E27FC236}">
              <a16:creationId xmlns:a16="http://schemas.microsoft.com/office/drawing/2014/main" id="{C0F0855A-FC4E-B47C-173E-5490F0243299}"/>
            </a:ext>
          </a:extLst>
        </p:cNvPr>
        <p:cNvGrpSpPr/>
        <p:nvPr/>
      </p:nvGrpSpPr>
      <p:grpSpPr>
        <a:xfrm>
          <a:off x="0" y="0"/>
          <a:ext cx="0" cy="0"/>
          <a:chOff x="0" y="0"/>
          <a:chExt cx="0" cy="0"/>
        </a:xfrm>
      </p:grpSpPr>
      <p:sp>
        <p:nvSpPr>
          <p:cNvPr id="375" name="Google Shape;375;p46">
            <a:extLst>
              <a:ext uri="{FF2B5EF4-FFF2-40B4-BE49-F238E27FC236}">
                <a16:creationId xmlns:a16="http://schemas.microsoft.com/office/drawing/2014/main" id="{012C29A1-AF98-2FEC-8413-5C0DF01F6515}"/>
              </a:ext>
            </a:extLst>
          </p:cNvPr>
          <p:cNvSpPr/>
          <p:nvPr/>
        </p:nvSpPr>
        <p:spPr>
          <a:xfrm>
            <a:off x="0" y="0"/>
            <a:ext cx="12192000" cy="1556792"/>
          </a:xfrm>
          <a:prstGeom prst="rect">
            <a:avLst/>
          </a:prstGeom>
          <a:solidFill>
            <a:srgbClr val="C00000"/>
          </a:solidFill>
          <a:ln>
            <a:solidFill>
              <a:srgbClr val="C00000"/>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76" name="Google Shape;376;p46">
            <a:extLst>
              <a:ext uri="{FF2B5EF4-FFF2-40B4-BE49-F238E27FC236}">
                <a16:creationId xmlns:a16="http://schemas.microsoft.com/office/drawing/2014/main" id="{0F6BB928-7F4F-94F4-0A1A-0A3023D4A631}"/>
              </a:ext>
            </a:extLst>
          </p:cNvPr>
          <p:cNvSpPr txBox="1">
            <a:spLocks noGrp="1"/>
          </p:cNvSpPr>
          <p:nvPr>
            <p:ph type="title"/>
          </p:nvPr>
        </p:nvSpPr>
        <p:spPr>
          <a:xfrm>
            <a:off x="792005" y="457852"/>
            <a:ext cx="5791200" cy="723600"/>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Why consider duration?</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377" name="Google Shape;377;p46">
            <a:extLst>
              <a:ext uri="{FF2B5EF4-FFF2-40B4-BE49-F238E27FC236}">
                <a16:creationId xmlns:a16="http://schemas.microsoft.com/office/drawing/2014/main" id="{C5136D97-8FAC-E1CF-FF56-16DA3E3B0792}"/>
              </a:ext>
            </a:extLst>
          </p:cNvPr>
          <p:cNvSpPr txBox="1">
            <a:spLocks noGrp="1"/>
          </p:cNvSpPr>
          <p:nvPr>
            <p:ph type="body" idx="1"/>
          </p:nvPr>
        </p:nvSpPr>
        <p:spPr>
          <a:xfrm>
            <a:off x="660736" y="2014644"/>
            <a:ext cx="10975452" cy="4066856"/>
          </a:xfrm>
          <a:prstGeom prst="rect">
            <a:avLst/>
          </a:prstGeom>
          <a:noFill/>
          <a:ln>
            <a:noFill/>
          </a:ln>
        </p:spPr>
        <p:txBody>
          <a:bodyPr spcFirstLastPara="1" wrap="square" lIns="91425" tIns="45700" rIns="91425" bIns="45700" anchor="t" anchorCtr="0">
            <a:noAutofit/>
          </a:bodyPr>
          <a:lstStyle/>
          <a:p>
            <a:pPr indent="-457200">
              <a:spcBef>
                <a:spcPts val="0"/>
              </a:spcBef>
              <a:spcAft>
                <a:spcPts val="1200"/>
              </a:spcAft>
              <a:buClr>
                <a:srgbClr val="C00000"/>
              </a:buClr>
              <a:buSzPts val="3000"/>
              <a:buFont typeface="Wingdings" panose="05000000000000000000" pitchFamily="2" charset="2"/>
              <a:buChar char="§"/>
            </a:pPr>
            <a:r>
              <a:rPr lang="en-CA" sz="3400" b="0" dirty="0">
                <a:latin typeface="Franklin Gothic Book"/>
              </a:rPr>
              <a:t>Duration refers to the length of time that a work is protected by copyright</a:t>
            </a:r>
          </a:p>
          <a:p>
            <a:pPr indent="-457200">
              <a:spcBef>
                <a:spcPts val="0"/>
              </a:spcBef>
              <a:spcAft>
                <a:spcPts val="1200"/>
              </a:spcAft>
              <a:buClr>
                <a:srgbClr val="C00000"/>
              </a:buClr>
              <a:buSzPts val="3000"/>
              <a:buFont typeface="Wingdings" panose="05000000000000000000" pitchFamily="2" charset="2"/>
              <a:buChar char="§"/>
            </a:pPr>
            <a:r>
              <a:rPr lang="en-CA" sz="3400" b="0" dirty="0">
                <a:latin typeface="Franklin Gothic Book"/>
              </a:rPr>
              <a:t>Duration varies by type of work </a:t>
            </a:r>
          </a:p>
          <a:p>
            <a:pPr indent="-457200">
              <a:spcBef>
                <a:spcPts val="0"/>
              </a:spcBef>
              <a:spcAft>
                <a:spcPts val="1200"/>
              </a:spcAft>
              <a:buClr>
                <a:srgbClr val="C00000"/>
              </a:buClr>
              <a:buSzPts val="3000"/>
              <a:buFont typeface="Wingdings" panose="05000000000000000000" pitchFamily="2" charset="2"/>
              <a:buChar char="§"/>
            </a:pPr>
            <a:r>
              <a:rPr lang="en-CA" sz="3400" b="0" dirty="0">
                <a:latin typeface="Franklin Gothic Book"/>
              </a:rPr>
              <a:t>Once copyright expires, the work is in the public domain </a:t>
            </a:r>
          </a:p>
          <a:p>
            <a:pPr indent="-457200">
              <a:spcBef>
                <a:spcPts val="0"/>
              </a:spcBef>
              <a:spcAft>
                <a:spcPts val="1200"/>
              </a:spcAft>
              <a:buClr>
                <a:srgbClr val="C00000"/>
              </a:buClr>
              <a:buSzPts val="3000"/>
              <a:buFont typeface="Wingdings" panose="05000000000000000000" pitchFamily="2" charset="2"/>
              <a:buChar char="§"/>
            </a:pPr>
            <a:r>
              <a:rPr lang="en-CA" sz="3400" b="0" dirty="0">
                <a:latin typeface="Franklin Gothic Book"/>
              </a:rPr>
              <a:t>Public domain = may be used without seeking permission or paying fees</a:t>
            </a:r>
          </a:p>
          <a:p>
            <a:pPr marL="0" indent="0">
              <a:spcBef>
                <a:spcPts val="0"/>
              </a:spcBef>
              <a:spcAft>
                <a:spcPts val="1200"/>
              </a:spcAft>
              <a:buClr>
                <a:srgbClr val="C00000"/>
              </a:buClr>
              <a:buSzPts val="3000"/>
            </a:pPr>
            <a:endParaRPr lang="en-CA" sz="3400" b="0" dirty="0">
              <a:latin typeface="Franklin Gothic Book" panose="020B0503020102020204" pitchFamily="34" charset="0"/>
            </a:endParaRPr>
          </a:p>
          <a:p>
            <a:pPr marL="0" indent="0">
              <a:spcBef>
                <a:spcPts val="0"/>
              </a:spcBef>
              <a:spcAft>
                <a:spcPts val="1200"/>
              </a:spcAft>
              <a:buClr>
                <a:srgbClr val="C00000"/>
              </a:buClr>
              <a:buSzPts val="3000"/>
            </a:pPr>
            <a:endParaRPr lang="en-US" sz="3400" b="0" dirty="0">
              <a:latin typeface="Franklin Gothic Book" panose="020B0503020102020204" pitchFamily="34" charset="0"/>
            </a:endParaRPr>
          </a:p>
        </p:txBody>
      </p:sp>
      <p:grpSp>
        <p:nvGrpSpPr>
          <p:cNvPr id="378" name="Google Shape;378;p46">
            <a:extLst>
              <a:ext uri="{FF2B5EF4-FFF2-40B4-BE49-F238E27FC236}">
                <a16:creationId xmlns:a16="http://schemas.microsoft.com/office/drawing/2014/main" id="{C49C2C14-C4D1-3BBC-6AF8-F2CA5B385BF9}"/>
              </a:ext>
            </a:extLst>
          </p:cNvPr>
          <p:cNvGrpSpPr/>
          <p:nvPr/>
        </p:nvGrpSpPr>
        <p:grpSpPr>
          <a:xfrm>
            <a:off x="9871586" y="-47442"/>
            <a:ext cx="2035279" cy="1504069"/>
            <a:chOff x="8347586" y="-47442"/>
            <a:chExt cx="1956619" cy="1504069"/>
          </a:xfrm>
        </p:grpSpPr>
        <p:sp>
          <p:nvSpPr>
            <p:cNvPr id="379" name="Google Shape;379;p46">
              <a:extLst>
                <a:ext uri="{FF2B5EF4-FFF2-40B4-BE49-F238E27FC236}">
                  <a16:creationId xmlns:a16="http://schemas.microsoft.com/office/drawing/2014/main" id="{F5A2D668-8612-C18A-6905-75831AEA7273}"/>
                </a:ext>
              </a:extLst>
            </p:cNvPr>
            <p:cNvSpPr txBox="1"/>
            <p:nvPr/>
          </p:nvSpPr>
          <p:spPr>
            <a:xfrm>
              <a:off x="8858084" y="-47442"/>
              <a:ext cx="1008000" cy="1323300"/>
            </a:xfrm>
            <a:prstGeom prst="rect">
              <a:avLst/>
            </a:prstGeom>
            <a:noFill/>
            <a:ln>
              <a:noFill/>
            </a:ln>
          </p:spPr>
          <p:txBody>
            <a:bodyPr spcFirstLastPara="1" wrap="square" lIns="91425" tIns="45700" rIns="91425" bIns="45700" anchor="t" anchorCtr="0">
              <a:noAutofit/>
            </a:bodyPr>
            <a:lstStyle/>
            <a:p>
              <a:pPr algn="ctr">
                <a:buSzPts val="8000"/>
              </a:pPr>
              <a:r>
                <a:rPr lang="en-US" sz="8000" dirty="0">
                  <a:solidFill>
                    <a:schemeClr val="lt1"/>
                  </a:solidFill>
                  <a:effectLst>
                    <a:outerShdw blurRad="38100" dist="38100" dir="2700000" algn="tl">
                      <a:srgbClr val="000000">
                        <a:alpha val="43137"/>
                      </a:srgbClr>
                    </a:outerShdw>
                  </a:effectLst>
                  <a:latin typeface="Impact"/>
                  <a:ea typeface="Impact"/>
                  <a:cs typeface="Impact"/>
                  <a:sym typeface="Impact"/>
                </a:rPr>
                <a:t>D</a:t>
              </a:r>
              <a:endParaRPr sz="1800" dirty="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380" name="Google Shape;380;p46">
              <a:extLst>
                <a:ext uri="{FF2B5EF4-FFF2-40B4-BE49-F238E27FC236}">
                  <a16:creationId xmlns:a16="http://schemas.microsoft.com/office/drawing/2014/main" id="{9AE9BAFE-D35A-24B8-4FCD-DD45F6BE3A82}"/>
                </a:ext>
              </a:extLst>
            </p:cNvPr>
            <p:cNvSpPr txBox="1"/>
            <p:nvPr/>
          </p:nvSpPr>
          <p:spPr>
            <a:xfrm>
              <a:off x="8347586" y="1008727"/>
              <a:ext cx="1956619" cy="447900"/>
            </a:xfrm>
            <a:prstGeom prst="rect">
              <a:avLst/>
            </a:prstGeom>
            <a:noFill/>
            <a:ln>
              <a:noFill/>
            </a:ln>
          </p:spPr>
          <p:txBody>
            <a:bodyPr spcFirstLastPara="1" wrap="square" lIns="91425" tIns="45700" rIns="91425" bIns="45700" anchor="t" anchorCtr="0">
              <a:noAutofit/>
            </a:bodyPr>
            <a:lstStyle/>
            <a:p>
              <a:pPr algn="ctr">
                <a:buSzPts val="1200"/>
              </a:pPr>
              <a:r>
                <a:rPr lang="en-US" sz="2800">
                  <a:solidFill>
                    <a:schemeClr val="lt1"/>
                  </a:solidFill>
                  <a:effectLst>
                    <a:outerShdw blurRad="38100" dist="38100" dir="2700000" algn="tl">
                      <a:srgbClr val="000000">
                        <a:alpha val="43137"/>
                      </a:srgbClr>
                    </a:outerShdw>
                  </a:effectLst>
                  <a:latin typeface="Impact"/>
                  <a:ea typeface="Impact"/>
                  <a:cs typeface="Impact"/>
                  <a:sym typeface="Impact"/>
                </a:rPr>
                <a:t>Duration</a:t>
              </a:r>
              <a:endParaRPr sz="1200">
                <a:solidFill>
                  <a:schemeClr val="lt1"/>
                </a:solidFill>
                <a:effectLst>
                  <a:outerShdw blurRad="38100" dist="38100" dir="2700000" algn="tl">
                    <a:srgbClr val="000000">
                      <a:alpha val="43137"/>
                    </a:srgbClr>
                  </a:outerShdw>
                </a:effectLst>
                <a:latin typeface="Slabo 27px"/>
                <a:ea typeface="Slabo 27px"/>
                <a:cs typeface="Slabo 27px"/>
                <a:sym typeface="Slabo 27px"/>
              </a:endParaRPr>
            </a:p>
          </p:txBody>
        </p:sp>
      </p:grpSp>
    </p:spTree>
    <p:extLst>
      <p:ext uri="{BB962C8B-B14F-4D97-AF65-F5344CB8AC3E}">
        <p14:creationId xmlns:p14="http://schemas.microsoft.com/office/powerpoint/2010/main" val="907391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4">
          <a:extLst>
            <a:ext uri="{FF2B5EF4-FFF2-40B4-BE49-F238E27FC236}">
              <a16:creationId xmlns:a16="http://schemas.microsoft.com/office/drawing/2014/main" id="{E1959870-072B-EF02-DF89-2A4218F93953}"/>
            </a:ext>
          </a:extLst>
        </p:cNvPr>
        <p:cNvGrpSpPr/>
        <p:nvPr/>
      </p:nvGrpSpPr>
      <p:grpSpPr>
        <a:xfrm>
          <a:off x="0" y="0"/>
          <a:ext cx="0" cy="0"/>
          <a:chOff x="0" y="0"/>
          <a:chExt cx="0" cy="0"/>
        </a:xfrm>
      </p:grpSpPr>
      <p:sp>
        <p:nvSpPr>
          <p:cNvPr id="375" name="Google Shape;375;p46">
            <a:extLst>
              <a:ext uri="{FF2B5EF4-FFF2-40B4-BE49-F238E27FC236}">
                <a16:creationId xmlns:a16="http://schemas.microsoft.com/office/drawing/2014/main" id="{0FC40E81-E7A3-FF49-01ED-91E1A4EED9FF}"/>
              </a:ext>
            </a:extLst>
          </p:cNvPr>
          <p:cNvSpPr/>
          <p:nvPr/>
        </p:nvSpPr>
        <p:spPr>
          <a:xfrm>
            <a:off x="0" y="0"/>
            <a:ext cx="12192000" cy="1556792"/>
          </a:xfrm>
          <a:prstGeom prst="rect">
            <a:avLst/>
          </a:prstGeom>
          <a:solidFill>
            <a:srgbClr val="C00000"/>
          </a:solidFill>
          <a:ln>
            <a:solidFill>
              <a:srgbClr val="C00000"/>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76" name="Google Shape;376;p46">
            <a:extLst>
              <a:ext uri="{FF2B5EF4-FFF2-40B4-BE49-F238E27FC236}">
                <a16:creationId xmlns:a16="http://schemas.microsoft.com/office/drawing/2014/main" id="{0F85A4F0-CF5C-DA11-F6CD-E5B693479F56}"/>
              </a:ext>
            </a:extLst>
          </p:cNvPr>
          <p:cNvSpPr txBox="1">
            <a:spLocks noGrp="1"/>
          </p:cNvSpPr>
          <p:nvPr>
            <p:ph type="title"/>
          </p:nvPr>
        </p:nvSpPr>
        <p:spPr>
          <a:xfrm>
            <a:off x="792005" y="457852"/>
            <a:ext cx="5791200" cy="723600"/>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Copyright Durations</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377" name="Google Shape;377;p46">
            <a:extLst>
              <a:ext uri="{FF2B5EF4-FFF2-40B4-BE49-F238E27FC236}">
                <a16:creationId xmlns:a16="http://schemas.microsoft.com/office/drawing/2014/main" id="{FBD55DF9-CAD9-629C-C4A2-54DB14EC70A9}"/>
              </a:ext>
            </a:extLst>
          </p:cNvPr>
          <p:cNvSpPr txBox="1">
            <a:spLocks noGrp="1"/>
          </p:cNvSpPr>
          <p:nvPr>
            <p:ph type="body" idx="1"/>
          </p:nvPr>
        </p:nvSpPr>
        <p:spPr>
          <a:xfrm>
            <a:off x="1501955" y="2060666"/>
            <a:ext cx="5824819" cy="4096137"/>
          </a:xfrm>
          <a:prstGeom prst="rect">
            <a:avLst/>
          </a:prstGeom>
          <a:noFill/>
          <a:ln>
            <a:noFill/>
          </a:ln>
        </p:spPr>
        <p:txBody>
          <a:bodyPr spcFirstLastPara="1" wrap="square" lIns="91425" tIns="45700" rIns="91425" bIns="45700" anchor="t" anchorCtr="0">
            <a:noAutofit/>
          </a:bodyPr>
          <a:lstStyle/>
          <a:p>
            <a:pPr marL="0" indent="0">
              <a:spcBef>
                <a:spcPts val="0"/>
              </a:spcBef>
              <a:spcAft>
                <a:spcPts val="2400"/>
              </a:spcAft>
              <a:buSzPts val="3000"/>
            </a:pPr>
            <a:r>
              <a:rPr lang="en-CA" sz="3600" b="0" dirty="0">
                <a:latin typeface="Franklin Gothic Book" panose="020B0503020102020204" pitchFamily="34" charset="0"/>
              </a:rPr>
              <a:t>Work</a:t>
            </a:r>
          </a:p>
          <a:p>
            <a:pPr marL="0" indent="0">
              <a:spcBef>
                <a:spcPts val="0"/>
              </a:spcBef>
              <a:spcAft>
                <a:spcPts val="2400"/>
              </a:spcAft>
              <a:buSzPts val="3000"/>
            </a:pPr>
            <a:r>
              <a:rPr lang="en-CA" sz="3600" b="0" dirty="0">
                <a:latin typeface="Franklin Gothic Book" panose="020B0503020102020204" pitchFamily="34" charset="0"/>
              </a:rPr>
              <a:t>Sound Recording</a:t>
            </a:r>
          </a:p>
          <a:p>
            <a:pPr marL="0" indent="0">
              <a:spcBef>
                <a:spcPts val="0"/>
              </a:spcBef>
              <a:spcAft>
                <a:spcPts val="2400"/>
              </a:spcAft>
              <a:buSzPts val="3000"/>
            </a:pPr>
            <a:r>
              <a:rPr lang="en-CA" sz="3600" b="0" dirty="0">
                <a:latin typeface="Franklin Gothic Book" panose="020B0503020102020204" pitchFamily="34" charset="0"/>
              </a:rPr>
              <a:t>Communication Signal</a:t>
            </a:r>
          </a:p>
          <a:p>
            <a:pPr marL="0" indent="0">
              <a:spcBef>
                <a:spcPts val="0"/>
              </a:spcBef>
              <a:spcAft>
                <a:spcPts val="2400"/>
              </a:spcAft>
              <a:buSzPts val="3000"/>
            </a:pPr>
            <a:r>
              <a:rPr lang="en-CA" sz="3600" b="0" dirty="0">
                <a:latin typeface="Franklin Gothic Book" panose="020B0503020102020204" pitchFamily="34" charset="0"/>
              </a:rPr>
              <a:t>Performer’s Performance</a:t>
            </a:r>
          </a:p>
          <a:p>
            <a:pPr marL="0" indent="0">
              <a:spcBef>
                <a:spcPts val="0"/>
              </a:spcBef>
              <a:spcAft>
                <a:spcPts val="2400"/>
              </a:spcAft>
              <a:buSzPts val="3000"/>
            </a:pPr>
            <a:r>
              <a:rPr lang="en-CA" sz="3600" b="0" dirty="0">
                <a:latin typeface="Franklin Gothic Book" panose="020B0503020102020204" pitchFamily="34" charset="0"/>
              </a:rPr>
              <a:t>Moral Rights</a:t>
            </a:r>
          </a:p>
          <a:p>
            <a:pPr marL="0" indent="0">
              <a:spcBef>
                <a:spcPts val="0"/>
              </a:spcBef>
              <a:spcAft>
                <a:spcPts val="2400"/>
              </a:spcAft>
              <a:buSzPts val="3000"/>
            </a:pPr>
            <a:endParaRPr lang="en-CA" sz="3600" b="0" dirty="0">
              <a:latin typeface="Franklin Gothic Book" panose="020B0503020102020204" pitchFamily="34" charset="0"/>
            </a:endParaRPr>
          </a:p>
        </p:txBody>
      </p:sp>
      <p:grpSp>
        <p:nvGrpSpPr>
          <p:cNvPr id="378" name="Google Shape;378;p46">
            <a:extLst>
              <a:ext uri="{FF2B5EF4-FFF2-40B4-BE49-F238E27FC236}">
                <a16:creationId xmlns:a16="http://schemas.microsoft.com/office/drawing/2014/main" id="{1AFB5694-E795-3771-0C7D-43E5F91EF08A}"/>
              </a:ext>
            </a:extLst>
          </p:cNvPr>
          <p:cNvGrpSpPr/>
          <p:nvPr/>
        </p:nvGrpSpPr>
        <p:grpSpPr>
          <a:xfrm>
            <a:off x="9871586" y="-47442"/>
            <a:ext cx="2035279" cy="1504069"/>
            <a:chOff x="8347586" y="-47442"/>
            <a:chExt cx="1956619" cy="1504069"/>
          </a:xfrm>
        </p:grpSpPr>
        <p:sp>
          <p:nvSpPr>
            <p:cNvPr id="379" name="Google Shape;379;p46">
              <a:extLst>
                <a:ext uri="{FF2B5EF4-FFF2-40B4-BE49-F238E27FC236}">
                  <a16:creationId xmlns:a16="http://schemas.microsoft.com/office/drawing/2014/main" id="{CBF9DD7E-7253-B4AC-2E83-696EAD78DBFA}"/>
                </a:ext>
              </a:extLst>
            </p:cNvPr>
            <p:cNvSpPr txBox="1"/>
            <p:nvPr/>
          </p:nvSpPr>
          <p:spPr>
            <a:xfrm>
              <a:off x="8858084" y="-47442"/>
              <a:ext cx="1008000" cy="1323300"/>
            </a:xfrm>
            <a:prstGeom prst="rect">
              <a:avLst/>
            </a:prstGeom>
            <a:noFill/>
            <a:ln>
              <a:noFill/>
            </a:ln>
          </p:spPr>
          <p:txBody>
            <a:bodyPr spcFirstLastPara="1" wrap="square" lIns="91425" tIns="45700" rIns="91425" bIns="45700" anchor="t" anchorCtr="0">
              <a:noAutofit/>
            </a:bodyPr>
            <a:lstStyle/>
            <a:p>
              <a:pPr algn="ct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D</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380" name="Google Shape;380;p46">
              <a:extLst>
                <a:ext uri="{FF2B5EF4-FFF2-40B4-BE49-F238E27FC236}">
                  <a16:creationId xmlns:a16="http://schemas.microsoft.com/office/drawing/2014/main" id="{07EE9ADB-6ACE-9D56-3CFC-4A5941D5CD00}"/>
                </a:ext>
              </a:extLst>
            </p:cNvPr>
            <p:cNvSpPr txBox="1"/>
            <p:nvPr/>
          </p:nvSpPr>
          <p:spPr>
            <a:xfrm>
              <a:off x="8347586" y="1008727"/>
              <a:ext cx="1956619" cy="447900"/>
            </a:xfrm>
            <a:prstGeom prst="rect">
              <a:avLst/>
            </a:prstGeom>
            <a:noFill/>
            <a:ln>
              <a:noFill/>
            </a:ln>
          </p:spPr>
          <p:txBody>
            <a:bodyPr spcFirstLastPara="1" wrap="square" lIns="91425" tIns="45700" rIns="91425" bIns="45700" anchor="t" anchorCtr="0">
              <a:noAutofit/>
            </a:bodyPr>
            <a:lstStyle/>
            <a:p>
              <a:pPr algn="ctr">
                <a:buSzPts val="1200"/>
              </a:pPr>
              <a:r>
                <a:rPr lang="en-US" sz="2800">
                  <a:solidFill>
                    <a:schemeClr val="lt1"/>
                  </a:solidFill>
                  <a:effectLst>
                    <a:outerShdw blurRad="38100" dist="38100" dir="2700000" algn="tl">
                      <a:srgbClr val="000000">
                        <a:alpha val="43137"/>
                      </a:srgbClr>
                    </a:outerShdw>
                  </a:effectLst>
                  <a:latin typeface="Impact"/>
                  <a:ea typeface="Impact"/>
                  <a:cs typeface="Impact"/>
                  <a:sym typeface="Impact"/>
                </a:rPr>
                <a:t>Duration</a:t>
              </a:r>
              <a:endParaRPr sz="1200">
                <a:solidFill>
                  <a:schemeClr val="lt1"/>
                </a:solidFill>
                <a:effectLst>
                  <a:outerShdw blurRad="38100" dist="38100" dir="2700000" algn="tl">
                    <a:srgbClr val="000000">
                      <a:alpha val="43137"/>
                    </a:srgbClr>
                  </a:outerShdw>
                </a:effectLst>
                <a:latin typeface="Slabo 27px"/>
                <a:ea typeface="Slabo 27px"/>
                <a:cs typeface="Slabo 27px"/>
                <a:sym typeface="Slabo 27px"/>
              </a:endParaRPr>
            </a:p>
          </p:txBody>
        </p:sp>
      </p:grpSp>
      <p:sp>
        <p:nvSpPr>
          <p:cNvPr id="3" name="TextBox 2">
            <a:extLst>
              <a:ext uri="{FF2B5EF4-FFF2-40B4-BE49-F238E27FC236}">
                <a16:creationId xmlns:a16="http://schemas.microsoft.com/office/drawing/2014/main" id="{271E4FF5-4B90-40FC-7BFF-D3985BAB1CE6}"/>
              </a:ext>
            </a:extLst>
          </p:cNvPr>
          <p:cNvSpPr txBox="1"/>
          <p:nvPr/>
        </p:nvSpPr>
        <p:spPr>
          <a:xfrm>
            <a:off x="8255052" y="3785568"/>
            <a:ext cx="3651813" cy="646331"/>
          </a:xfrm>
          <a:prstGeom prst="rect">
            <a:avLst/>
          </a:prstGeom>
          <a:noFill/>
        </p:spPr>
        <p:txBody>
          <a:bodyPr wrap="square">
            <a:spAutoFit/>
          </a:bodyPr>
          <a:lstStyle/>
          <a:p>
            <a:pPr>
              <a:spcAft>
                <a:spcPts val="2400"/>
              </a:spcAft>
            </a:pPr>
            <a:r>
              <a:rPr lang="en-CA" sz="3600">
                <a:latin typeface="Franklin Gothic Book" panose="020B0503020102020204" pitchFamily="34" charset="0"/>
              </a:rPr>
              <a:t>Public Domain</a:t>
            </a:r>
          </a:p>
        </p:txBody>
      </p:sp>
      <p:pic>
        <p:nvPicPr>
          <p:cNvPr id="4" name="Picture 3">
            <a:extLst>
              <a:ext uri="{FF2B5EF4-FFF2-40B4-BE49-F238E27FC236}">
                <a16:creationId xmlns:a16="http://schemas.microsoft.com/office/drawing/2014/main" id="{35744287-B2E7-5C7B-26FB-0E1E69EC3CF5}"/>
              </a:ext>
            </a:extLst>
          </p:cNvPr>
          <p:cNvPicPr>
            <a:picLocks noChangeAspect="1"/>
          </p:cNvPicPr>
          <p:nvPr/>
        </p:nvPicPr>
        <p:blipFill>
          <a:blip r:embed="rId3"/>
          <a:stretch>
            <a:fillRect/>
          </a:stretch>
        </p:blipFill>
        <p:spPr>
          <a:xfrm>
            <a:off x="726077" y="3772928"/>
            <a:ext cx="628734" cy="628734"/>
          </a:xfrm>
          <a:prstGeom prst="rect">
            <a:avLst/>
          </a:prstGeom>
        </p:spPr>
      </p:pic>
      <p:pic>
        <p:nvPicPr>
          <p:cNvPr id="5" name="Picture 4">
            <a:extLst>
              <a:ext uri="{FF2B5EF4-FFF2-40B4-BE49-F238E27FC236}">
                <a16:creationId xmlns:a16="http://schemas.microsoft.com/office/drawing/2014/main" id="{6B1D835B-E5A8-38D3-75B2-31002F822C8F}"/>
              </a:ext>
            </a:extLst>
          </p:cNvPr>
          <p:cNvPicPr>
            <a:picLocks noChangeAspect="1"/>
          </p:cNvPicPr>
          <p:nvPr/>
        </p:nvPicPr>
        <p:blipFill>
          <a:blip r:embed="rId4"/>
          <a:stretch>
            <a:fillRect/>
          </a:stretch>
        </p:blipFill>
        <p:spPr>
          <a:xfrm>
            <a:off x="7518286" y="3785568"/>
            <a:ext cx="609600" cy="619125"/>
          </a:xfrm>
          <a:prstGeom prst="rect">
            <a:avLst/>
          </a:prstGeom>
        </p:spPr>
      </p:pic>
      <p:pic>
        <p:nvPicPr>
          <p:cNvPr id="6" name="Picture 5">
            <a:extLst>
              <a:ext uri="{FF2B5EF4-FFF2-40B4-BE49-F238E27FC236}">
                <a16:creationId xmlns:a16="http://schemas.microsoft.com/office/drawing/2014/main" id="{B040490E-C3EC-F3F2-76AE-7F1A6D6CF6CF}"/>
              </a:ext>
            </a:extLst>
          </p:cNvPr>
          <p:cNvPicPr>
            <a:picLocks noChangeAspect="1"/>
          </p:cNvPicPr>
          <p:nvPr/>
        </p:nvPicPr>
        <p:blipFill>
          <a:blip r:embed="rId3"/>
          <a:stretch>
            <a:fillRect/>
          </a:stretch>
        </p:blipFill>
        <p:spPr>
          <a:xfrm>
            <a:off x="743264" y="4643191"/>
            <a:ext cx="628734" cy="628734"/>
          </a:xfrm>
          <a:prstGeom prst="rect">
            <a:avLst/>
          </a:prstGeom>
        </p:spPr>
      </p:pic>
      <p:pic>
        <p:nvPicPr>
          <p:cNvPr id="7" name="Picture 6">
            <a:extLst>
              <a:ext uri="{FF2B5EF4-FFF2-40B4-BE49-F238E27FC236}">
                <a16:creationId xmlns:a16="http://schemas.microsoft.com/office/drawing/2014/main" id="{04C94F79-C111-8E17-9EF7-5C986985C77B}"/>
              </a:ext>
            </a:extLst>
          </p:cNvPr>
          <p:cNvPicPr>
            <a:picLocks noChangeAspect="1"/>
          </p:cNvPicPr>
          <p:nvPr/>
        </p:nvPicPr>
        <p:blipFill>
          <a:blip r:embed="rId3"/>
          <a:stretch>
            <a:fillRect/>
          </a:stretch>
        </p:blipFill>
        <p:spPr>
          <a:xfrm>
            <a:off x="743264" y="5489640"/>
            <a:ext cx="628734" cy="628734"/>
          </a:xfrm>
          <a:prstGeom prst="rect">
            <a:avLst/>
          </a:prstGeom>
        </p:spPr>
      </p:pic>
      <p:pic>
        <p:nvPicPr>
          <p:cNvPr id="8" name="Picture 7">
            <a:extLst>
              <a:ext uri="{FF2B5EF4-FFF2-40B4-BE49-F238E27FC236}">
                <a16:creationId xmlns:a16="http://schemas.microsoft.com/office/drawing/2014/main" id="{0F7EB257-F10C-452A-7C83-DEC10496270E}"/>
              </a:ext>
            </a:extLst>
          </p:cNvPr>
          <p:cNvPicPr>
            <a:picLocks noChangeAspect="1"/>
          </p:cNvPicPr>
          <p:nvPr/>
        </p:nvPicPr>
        <p:blipFill>
          <a:blip r:embed="rId3"/>
          <a:stretch>
            <a:fillRect/>
          </a:stretch>
        </p:blipFill>
        <p:spPr>
          <a:xfrm>
            <a:off x="732378" y="2926479"/>
            <a:ext cx="628734" cy="628734"/>
          </a:xfrm>
          <a:prstGeom prst="rect">
            <a:avLst/>
          </a:prstGeom>
        </p:spPr>
      </p:pic>
      <p:pic>
        <p:nvPicPr>
          <p:cNvPr id="9" name="Picture 8">
            <a:extLst>
              <a:ext uri="{FF2B5EF4-FFF2-40B4-BE49-F238E27FC236}">
                <a16:creationId xmlns:a16="http://schemas.microsoft.com/office/drawing/2014/main" id="{9784D52F-0FD3-673F-648C-4C4F9F750921}"/>
              </a:ext>
            </a:extLst>
          </p:cNvPr>
          <p:cNvPicPr>
            <a:picLocks noChangeAspect="1"/>
          </p:cNvPicPr>
          <p:nvPr/>
        </p:nvPicPr>
        <p:blipFill>
          <a:blip r:embed="rId3"/>
          <a:stretch>
            <a:fillRect/>
          </a:stretch>
        </p:blipFill>
        <p:spPr>
          <a:xfrm>
            <a:off x="726077" y="2056216"/>
            <a:ext cx="628734" cy="628734"/>
          </a:xfrm>
          <a:prstGeom prst="rect">
            <a:avLst/>
          </a:prstGeom>
        </p:spPr>
      </p:pic>
    </p:spTree>
    <p:extLst>
      <p:ext uri="{BB962C8B-B14F-4D97-AF65-F5344CB8AC3E}">
        <p14:creationId xmlns:p14="http://schemas.microsoft.com/office/powerpoint/2010/main" val="14015960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4">
          <a:extLst>
            <a:ext uri="{FF2B5EF4-FFF2-40B4-BE49-F238E27FC236}">
              <a16:creationId xmlns:a16="http://schemas.microsoft.com/office/drawing/2014/main" id="{84A41130-1E88-49BC-B78B-D3A3D3E6DEEF}"/>
            </a:ext>
          </a:extLst>
        </p:cNvPr>
        <p:cNvGrpSpPr/>
        <p:nvPr/>
      </p:nvGrpSpPr>
      <p:grpSpPr>
        <a:xfrm>
          <a:off x="0" y="0"/>
          <a:ext cx="0" cy="0"/>
          <a:chOff x="0" y="0"/>
          <a:chExt cx="0" cy="0"/>
        </a:xfrm>
      </p:grpSpPr>
      <p:sp>
        <p:nvSpPr>
          <p:cNvPr id="375" name="Google Shape;375;p46">
            <a:extLst>
              <a:ext uri="{FF2B5EF4-FFF2-40B4-BE49-F238E27FC236}">
                <a16:creationId xmlns:a16="http://schemas.microsoft.com/office/drawing/2014/main" id="{53058E15-90F4-FEC7-72C4-6F245555E9DF}"/>
              </a:ext>
            </a:extLst>
          </p:cNvPr>
          <p:cNvSpPr/>
          <p:nvPr/>
        </p:nvSpPr>
        <p:spPr>
          <a:xfrm>
            <a:off x="0" y="0"/>
            <a:ext cx="12192000" cy="1556792"/>
          </a:xfrm>
          <a:prstGeom prst="rect">
            <a:avLst/>
          </a:prstGeom>
          <a:solidFill>
            <a:srgbClr val="C00000"/>
          </a:solidFill>
          <a:ln>
            <a:solidFill>
              <a:srgbClr val="C00000"/>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76" name="Google Shape;376;p46">
            <a:extLst>
              <a:ext uri="{FF2B5EF4-FFF2-40B4-BE49-F238E27FC236}">
                <a16:creationId xmlns:a16="http://schemas.microsoft.com/office/drawing/2014/main" id="{7FC6B498-9DE7-E376-3D72-F9C5CE974FA0}"/>
              </a:ext>
            </a:extLst>
          </p:cNvPr>
          <p:cNvSpPr txBox="1">
            <a:spLocks noGrp="1"/>
          </p:cNvSpPr>
          <p:nvPr>
            <p:ph type="title"/>
          </p:nvPr>
        </p:nvSpPr>
        <p:spPr>
          <a:xfrm>
            <a:off x="792005" y="457852"/>
            <a:ext cx="5791200" cy="723600"/>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400">
                <a:solidFill>
                  <a:srgbClr val="FFFFFF"/>
                </a:solidFill>
                <a:effectLst>
                  <a:outerShdw blurRad="38100" dist="38100" dir="2700000" algn="tl">
                    <a:srgbClr val="000000">
                      <a:alpha val="43137"/>
                    </a:srgbClr>
                  </a:outerShdw>
                </a:effectLst>
                <a:latin typeface="Franklin Gothic Demi" panose="020B0703020102020204" pitchFamily="34" charset="0"/>
              </a:rPr>
              <a:t>Round 2</a:t>
            </a:r>
            <a:endParaRPr sz="44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grpSp>
        <p:nvGrpSpPr>
          <p:cNvPr id="378" name="Google Shape;378;p46">
            <a:extLst>
              <a:ext uri="{FF2B5EF4-FFF2-40B4-BE49-F238E27FC236}">
                <a16:creationId xmlns:a16="http://schemas.microsoft.com/office/drawing/2014/main" id="{249F055A-0674-1135-7DBC-1101EE6A7558}"/>
              </a:ext>
            </a:extLst>
          </p:cNvPr>
          <p:cNvGrpSpPr/>
          <p:nvPr/>
        </p:nvGrpSpPr>
        <p:grpSpPr>
          <a:xfrm>
            <a:off x="9871586" y="-47442"/>
            <a:ext cx="2035279" cy="1504069"/>
            <a:chOff x="8347586" y="-47442"/>
            <a:chExt cx="1956619" cy="1504069"/>
          </a:xfrm>
        </p:grpSpPr>
        <p:sp>
          <p:nvSpPr>
            <p:cNvPr id="379" name="Google Shape;379;p46">
              <a:extLst>
                <a:ext uri="{FF2B5EF4-FFF2-40B4-BE49-F238E27FC236}">
                  <a16:creationId xmlns:a16="http://schemas.microsoft.com/office/drawing/2014/main" id="{5922E9AA-DE35-0A14-3B5E-3A4BD4FD4473}"/>
                </a:ext>
              </a:extLst>
            </p:cNvPr>
            <p:cNvSpPr txBox="1"/>
            <p:nvPr/>
          </p:nvSpPr>
          <p:spPr>
            <a:xfrm>
              <a:off x="8858084" y="-47442"/>
              <a:ext cx="1008000" cy="1323300"/>
            </a:xfrm>
            <a:prstGeom prst="rect">
              <a:avLst/>
            </a:prstGeom>
            <a:noFill/>
            <a:ln>
              <a:noFill/>
            </a:ln>
          </p:spPr>
          <p:txBody>
            <a:bodyPr spcFirstLastPara="1" wrap="square" lIns="91425" tIns="45700" rIns="91425" bIns="45700" anchor="t" anchorCtr="0">
              <a:noAutofit/>
            </a:bodyPr>
            <a:lstStyle/>
            <a:p>
              <a:pPr algn="ct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D</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380" name="Google Shape;380;p46">
              <a:extLst>
                <a:ext uri="{FF2B5EF4-FFF2-40B4-BE49-F238E27FC236}">
                  <a16:creationId xmlns:a16="http://schemas.microsoft.com/office/drawing/2014/main" id="{0F73675A-BEE7-0E5A-FBBA-5CE8F4941699}"/>
                </a:ext>
              </a:extLst>
            </p:cNvPr>
            <p:cNvSpPr txBox="1"/>
            <p:nvPr/>
          </p:nvSpPr>
          <p:spPr>
            <a:xfrm>
              <a:off x="8347586" y="1008727"/>
              <a:ext cx="1956619" cy="447900"/>
            </a:xfrm>
            <a:prstGeom prst="rect">
              <a:avLst/>
            </a:prstGeom>
            <a:noFill/>
            <a:ln>
              <a:noFill/>
            </a:ln>
          </p:spPr>
          <p:txBody>
            <a:bodyPr spcFirstLastPara="1" wrap="square" lIns="91425" tIns="45700" rIns="91425" bIns="45700" anchor="t" anchorCtr="0">
              <a:noAutofit/>
            </a:bodyPr>
            <a:lstStyle/>
            <a:p>
              <a:pPr algn="ctr">
                <a:buSzPts val="1200"/>
              </a:pPr>
              <a:r>
                <a:rPr lang="en-US" sz="2800">
                  <a:solidFill>
                    <a:schemeClr val="lt1"/>
                  </a:solidFill>
                  <a:effectLst>
                    <a:outerShdw blurRad="38100" dist="38100" dir="2700000" algn="tl">
                      <a:srgbClr val="000000">
                        <a:alpha val="43137"/>
                      </a:srgbClr>
                    </a:outerShdw>
                  </a:effectLst>
                  <a:latin typeface="Impact"/>
                  <a:ea typeface="Impact"/>
                  <a:cs typeface="Impact"/>
                  <a:sym typeface="Impact"/>
                </a:rPr>
                <a:t>Duration</a:t>
              </a:r>
              <a:endParaRPr sz="1200">
                <a:solidFill>
                  <a:schemeClr val="lt1"/>
                </a:solidFill>
                <a:effectLst>
                  <a:outerShdw blurRad="38100" dist="38100" dir="2700000" algn="tl">
                    <a:srgbClr val="000000">
                      <a:alpha val="43137"/>
                    </a:srgbClr>
                  </a:outerShdw>
                </a:effectLst>
                <a:latin typeface="Slabo 27px"/>
                <a:ea typeface="Slabo 27px"/>
                <a:cs typeface="Slabo 27px"/>
                <a:sym typeface="Slabo 27px"/>
              </a:endParaRPr>
            </a:p>
          </p:txBody>
        </p:sp>
      </p:grpSp>
      <p:sp>
        <p:nvSpPr>
          <p:cNvPr id="4" name="Google Shape;420;p50">
            <a:extLst>
              <a:ext uri="{FF2B5EF4-FFF2-40B4-BE49-F238E27FC236}">
                <a16:creationId xmlns:a16="http://schemas.microsoft.com/office/drawing/2014/main" id="{B5BD01E6-160B-327D-16B4-8B61FCE1EF17}"/>
              </a:ext>
            </a:extLst>
          </p:cNvPr>
          <p:cNvSpPr txBox="1">
            <a:spLocks/>
          </p:cNvSpPr>
          <p:nvPr/>
        </p:nvSpPr>
        <p:spPr>
          <a:xfrm>
            <a:off x="890711" y="1752600"/>
            <a:ext cx="10224224" cy="43737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Open Sans"/>
                <a:ea typeface="Open Sans"/>
                <a:cs typeface="Open Sans"/>
                <a:sym typeface="Open Sans"/>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Open Sans"/>
                <a:ea typeface="Open Sans"/>
                <a:cs typeface="Open Sans"/>
                <a:sym typeface="Open Sans"/>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pPr marL="0" indent="0">
              <a:spcBef>
                <a:spcPts val="0"/>
              </a:spcBef>
              <a:buSzPts val="4400"/>
            </a:pPr>
            <a:r>
              <a:rPr lang="en-CA" sz="4000" b="0" dirty="0">
                <a:latin typeface="Franklin Gothic Book" panose="020B0503020102020204" pitchFamily="34" charset="0"/>
              </a:rPr>
              <a:t>Using your </a:t>
            </a:r>
            <a:r>
              <a:rPr lang="en-CA" sz="4000" b="0" dirty="0">
                <a:solidFill>
                  <a:srgbClr val="C00000"/>
                </a:solidFill>
                <a:effectLst>
                  <a:outerShdw blurRad="38100" dist="38100" dir="2700000" algn="tl">
                    <a:srgbClr val="000000">
                      <a:alpha val="43137"/>
                    </a:srgbClr>
                  </a:outerShdw>
                </a:effectLst>
                <a:latin typeface="Franklin Gothic Demi" panose="020B0703020102020204" pitchFamily="34" charset="0"/>
              </a:rPr>
              <a:t>Duration</a:t>
            </a:r>
            <a:r>
              <a:rPr lang="en-CA" sz="4000" b="0" dirty="0">
                <a:solidFill>
                  <a:srgbClr val="7030A0"/>
                </a:solidFill>
                <a:effectLst>
                  <a:outerShdw blurRad="38100" dist="38100" dir="2700000" algn="tl">
                    <a:srgbClr val="000000">
                      <a:alpha val="43137"/>
                    </a:srgbClr>
                  </a:outerShdw>
                </a:effectLst>
                <a:latin typeface="Franklin Gothic Demi" panose="020B0703020102020204" pitchFamily="34" charset="0"/>
              </a:rPr>
              <a:t> </a:t>
            </a:r>
            <a:r>
              <a:rPr lang="en-CA" sz="4000" b="0" dirty="0">
                <a:latin typeface="Franklin Gothic Book" panose="020B0503020102020204" pitchFamily="34" charset="0"/>
              </a:rPr>
              <a:t>cards, decide what duration applies in the following scenario and if the work is in the public domain.</a:t>
            </a:r>
          </a:p>
          <a:p>
            <a:pPr marL="0" indent="0">
              <a:spcBef>
                <a:spcPts val="1000"/>
              </a:spcBef>
            </a:pPr>
            <a:endParaRPr lang="en-CA" dirty="0">
              <a:latin typeface="Franklin Gothic Book" panose="020B0503020102020204" pitchFamily="34" charset="0"/>
            </a:endParaRPr>
          </a:p>
        </p:txBody>
      </p:sp>
    </p:spTree>
    <p:extLst>
      <p:ext uri="{BB962C8B-B14F-4D97-AF65-F5344CB8AC3E}">
        <p14:creationId xmlns:p14="http://schemas.microsoft.com/office/powerpoint/2010/main" val="24710768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4">
          <a:extLst>
            <a:ext uri="{FF2B5EF4-FFF2-40B4-BE49-F238E27FC236}">
              <a16:creationId xmlns:a16="http://schemas.microsoft.com/office/drawing/2014/main" id="{7B5E7F42-9770-31D6-0043-088E2DCD798A}"/>
            </a:ext>
          </a:extLst>
        </p:cNvPr>
        <p:cNvGrpSpPr/>
        <p:nvPr/>
      </p:nvGrpSpPr>
      <p:grpSpPr>
        <a:xfrm>
          <a:off x="0" y="0"/>
          <a:ext cx="0" cy="0"/>
          <a:chOff x="0" y="0"/>
          <a:chExt cx="0" cy="0"/>
        </a:xfrm>
      </p:grpSpPr>
      <p:sp>
        <p:nvSpPr>
          <p:cNvPr id="375" name="Google Shape;375;p46">
            <a:extLst>
              <a:ext uri="{FF2B5EF4-FFF2-40B4-BE49-F238E27FC236}">
                <a16:creationId xmlns:a16="http://schemas.microsoft.com/office/drawing/2014/main" id="{A2997891-DC46-C488-0F37-3E079D334619}"/>
              </a:ext>
            </a:extLst>
          </p:cNvPr>
          <p:cNvSpPr/>
          <p:nvPr/>
        </p:nvSpPr>
        <p:spPr>
          <a:xfrm>
            <a:off x="0" y="0"/>
            <a:ext cx="12192000" cy="1556792"/>
          </a:xfrm>
          <a:prstGeom prst="rect">
            <a:avLst/>
          </a:prstGeom>
          <a:solidFill>
            <a:srgbClr val="C00000"/>
          </a:solidFill>
          <a:ln>
            <a:solidFill>
              <a:srgbClr val="C00000"/>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76" name="Google Shape;376;p46">
            <a:extLst>
              <a:ext uri="{FF2B5EF4-FFF2-40B4-BE49-F238E27FC236}">
                <a16:creationId xmlns:a16="http://schemas.microsoft.com/office/drawing/2014/main" id="{6A5C6854-78E8-BEE4-9071-0E2BEEC18096}"/>
              </a:ext>
            </a:extLst>
          </p:cNvPr>
          <p:cNvSpPr txBox="1">
            <a:spLocks noGrp="1"/>
          </p:cNvSpPr>
          <p:nvPr>
            <p:ph type="title"/>
          </p:nvPr>
        </p:nvSpPr>
        <p:spPr>
          <a:xfrm>
            <a:off x="792005" y="457852"/>
            <a:ext cx="5791200" cy="723600"/>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400">
                <a:solidFill>
                  <a:srgbClr val="FFFFFF"/>
                </a:solidFill>
                <a:effectLst>
                  <a:outerShdw blurRad="38100" dist="38100" dir="2700000" algn="tl">
                    <a:srgbClr val="000000">
                      <a:alpha val="43137"/>
                    </a:srgbClr>
                  </a:outerShdw>
                </a:effectLst>
                <a:latin typeface="Franklin Gothic Demi" panose="020B0703020102020204" pitchFamily="34" charset="0"/>
              </a:rPr>
              <a:t>Round 2</a:t>
            </a:r>
            <a:endParaRPr sz="44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377" name="Google Shape;377;p46">
            <a:extLst>
              <a:ext uri="{FF2B5EF4-FFF2-40B4-BE49-F238E27FC236}">
                <a16:creationId xmlns:a16="http://schemas.microsoft.com/office/drawing/2014/main" id="{F20D4A95-36C0-90DB-2CD9-2936644D6469}"/>
              </a:ext>
            </a:extLst>
          </p:cNvPr>
          <p:cNvSpPr txBox="1">
            <a:spLocks noGrp="1"/>
          </p:cNvSpPr>
          <p:nvPr>
            <p:ph type="body" idx="1"/>
          </p:nvPr>
        </p:nvSpPr>
        <p:spPr>
          <a:xfrm>
            <a:off x="829119" y="2290175"/>
            <a:ext cx="10366359" cy="3802200"/>
          </a:xfrm>
          <a:prstGeom prst="rect">
            <a:avLst/>
          </a:prstGeom>
          <a:noFill/>
          <a:ln>
            <a:noFill/>
          </a:ln>
        </p:spPr>
        <p:txBody>
          <a:bodyPr spcFirstLastPara="1" wrap="square" lIns="91425" tIns="45700" rIns="91425" bIns="45700" anchor="t" anchorCtr="0">
            <a:noAutofit/>
          </a:bodyPr>
          <a:lstStyle/>
          <a:p>
            <a:pPr marL="0" indent="0">
              <a:spcBef>
                <a:spcPts val="0"/>
              </a:spcBef>
              <a:buSzPts val="3000"/>
            </a:pPr>
            <a:r>
              <a:rPr lang="en-US" sz="3400" b="0" dirty="0">
                <a:solidFill>
                  <a:schemeClr val="tx1"/>
                </a:solidFill>
                <a:latin typeface="Franklin Gothic Book" panose="020B0503020102020204" pitchFamily="34" charset="0"/>
              </a:rPr>
              <a:t>An instructor is asking to use in their class a recording of "Bach: The Goldberg Variations" by Canadian pianist Glenn Gould that was recorded in 1955 and released in 1956.</a:t>
            </a:r>
          </a:p>
          <a:p>
            <a:pPr marL="0" indent="0">
              <a:spcBef>
                <a:spcPts val="0"/>
              </a:spcBef>
              <a:buSzPts val="3000"/>
            </a:pPr>
            <a:endParaRPr lang="en-US" sz="3400" b="0" dirty="0">
              <a:solidFill>
                <a:schemeClr val="tx1"/>
              </a:solidFill>
              <a:latin typeface="Franklin Gothic Book" panose="020B0503020102020204" pitchFamily="34" charset="0"/>
            </a:endParaRPr>
          </a:p>
          <a:p>
            <a:pPr marL="0" indent="0">
              <a:spcBef>
                <a:spcPts val="0"/>
              </a:spcBef>
              <a:buSzPts val="3000"/>
            </a:pPr>
            <a:r>
              <a:rPr lang="en-US" sz="3400" b="0" dirty="0">
                <a:solidFill>
                  <a:schemeClr val="tx1"/>
                </a:solidFill>
                <a:latin typeface="Franklin Gothic Book"/>
              </a:rPr>
              <a:t>What duration applies to this work?</a:t>
            </a:r>
          </a:p>
          <a:p>
            <a:pPr marL="0" indent="0">
              <a:spcBef>
                <a:spcPts val="0"/>
              </a:spcBef>
              <a:buSzPts val="3000"/>
            </a:pPr>
            <a:endParaRPr lang="en-US" sz="3400" b="0" dirty="0">
              <a:solidFill>
                <a:schemeClr val="tx1"/>
              </a:solidFill>
              <a:latin typeface="Franklin Gothic Book" panose="020B0503020102020204" pitchFamily="34" charset="0"/>
            </a:endParaRPr>
          </a:p>
          <a:p>
            <a:pPr marL="0" indent="0">
              <a:spcBef>
                <a:spcPts val="0"/>
              </a:spcBef>
              <a:buSzPts val="3000"/>
            </a:pPr>
            <a:endParaRPr lang="en-US" sz="3400" b="0" dirty="0">
              <a:solidFill>
                <a:schemeClr val="tx1"/>
              </a:solidFill>
              <a:latin typeface="Franklin Gothic Book" panose="020B0503020102020204" pitchFamily="34" charset="0"/>
            </a:endParaRPr>
          </a:p>
        </p:txBody>
      </p:sp>
      <p:grpSp>
        <p:nvGrpSpPr>
          <p:cNvPr id="378" name="Google Shape;378;p46">
            <a:extLst>
              <a:ext uri="{FF2B5EF4-FFF2-40B4-BE49-F238E27FC236}">
                <a16:creationId xmlns:a16="http://schemas.microsoft.com/office/drawing/2014/main" id="{B5393C30-D65F-F804-57B3-D4422AB2F54E}"/>
              </a:ext>
            </a:extLst>
          </p:cNvPr>
          <p:cNvGrpSpPr/>
          <p:nvPr/>
        </p:nvGrpSpPr>
        <p:grpSpPr>
          <a:xfrm>
            <a:off x="9871586" y="-47442"/>
            <a:ext cx="2035279" cy="1504069"/>
            <a:chOff x="8347586" y="-47442"/>
            <a:chExt cx="1956619" cy="1504069"/>
          </a:xfrm>
        </p:grpSpPr>
        <p:sp>
          <p:nvSpPr>
            <p:cNvPr id="379" name="Google Shape;379;p46">
              <a:extLst>
                <a:ext uri="{FF2B5EF4-FFF2-40B4-BE49-F238E27FC236}">
                  <a16:creationId xmlns:a16="http://schemas.microsoft.com/office/drawing/2014/main" id="{EDD886F6-A4B0-7F2C-D62B-C6B1FF9AE9FD}"/>
                </a:ext>
              </a:extLst>
            </p:cNvPr>
            <p:cNvSpPr txBox="1"/>
            <p:nvPr/>
          </p:nvSpPr>
          <p:spPr>
            <a:xfrm>
              <a:off x="8858084" y="-47442"/>
              <a:ext cx="1008000" cy="1323300"/>
            </a:xfrm>
            <a:prstGeom prst="rect">
              <a:avLst/>
            </a:prstGeom>
            <a:noFill/>
            <a:ln>
              <a:noFill/>
            </a:ln>
          </p:spPr>
          <p:txBody>
            <a:bodyPr spcFirstLastPara="1" wrap="square" lIns="91425" tIns="45700" rIns="91425" bIns="45700" anchor="t" anchorCtr="0">
              <a:noAutofit/>
            </a:bodyPr>
            <a:lstStyle/>
            <a:p>
              <a:pPr algn="ct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D</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380" name="Google Shape;380;p46">
              <a:extLst>
                <a:ext uri="{FF2B5EF4-FFF2-40B4-BE49-F238E27FC236}">
                  <a16:creationId xmlns:a16="http://schemas.microsoft.com/office/drawing/2014/main" id="{7568EFE6-0BC8-C1B9-5162-2850FE5EBF04}"/>
                </a:ext>
              </a:extLst>
            </p:cNvPr>
            <p:cNvSpPr txBox="1"/>
            <p:nvPr/>
          </p:nvSpPr>
          <p:spPr>
            <a:xfrm>
              <a:off x="8347586" y="1008727"/>
              <a:ext cx="1956619" cy="447900"/>
            </a:xfrm>
            <a:prstGeom prst="rect">
              <a:avLst/>
            </a:prstGeom>
            <a:noFill/>
            <a:ln>
              <a:noFill/>
            </a:ln>
          </p:spPr>
          <p:txBody>
            <a:bodyPr spcFirstLastPara="1" wrap="square" lIns="91425" tIns="45700" rIns="91425" bIns="45700" anchor="t" anchorCtr="0">
              <a:noAutofit/>
            </a:bodyPr>
            <a:lstStyle/>
            <a:p>
              <a:pPr algn="ctr">
                <a:buSzPts val="1200"/>
              </a:pPr>
              <a:r>
                <a:rPr lang="en-US" sz="2800">
                  <a:solidFill>
                    <a:schemeClr val="lt1"/>
                  </a:solidFill>
                  <a:effectLst>
                    <a:outerShdw blurRad="38100" dist="38100" dir="2700000" algn="tl">
                      <a:srgbClr val="000000">
                        <a:alpha val="43137"/>
                      </a:srgbClr>
                    </a:outerShdw>
                  </a:effectLst>
                  <a:latin typeface="Impact"/>
                  <a:ea typeface="Impact"/>
                  <a:cs typeface="Impact"/>
                  <a:sym typeface="Impact"/>
                </a:rPr>
                <a:t>Duration</a:t>
              </a:r>
              <a:endParaRPr sz="1200">
                <a:solidFill>
                  <a:schemeClr val="lt1"/>
                </a:solidFill>
                <a:effectLst>
                  <a:outerShdw blurRad="38100" dist="38100" dir="2700000" algn="tl">
                    <a:srgbClr val="000000">
                      <a:alpha val="43137"/>
                    </a:srgbClr>
                  </a:outerShdw>
                </a:effectLst>
                <a:latin typeface="Slabo 27px"/>
                <a:ea typeface="Slabo 27px"/>
                <a:cs typeface="Slabo 27px"/>
                <a:sym typeface="Slabo 27px"/>
              </a:endParaRPr>
            </a:p>
          </p:txBody>
        </p:sp>
      </p:grpSp>
    </p:spTree>
    <p:extLst>
      <p:ext uri="{BB962C8B-B14F-4D97-AF65-F5344CB8AC3E}">
        <p14:creationId xmlns:p14="http://schemas.microsoft.com/office/powerpoint/2010/main" val="1941291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74">
          <a:extLst>
            <a:ext uri="{FF2B5EF4-FFF2-40B4-BE49-F238E27FC236}">
              <a16:creationId xmlns:a16="http://schemas.microsoft.com/office/drawing/2014/main" id="{74FCC8D9-EFE6-09F3-DD12-909AC152C5DC}"/>
            </a:ext>
          </a:extLst>
        </p:cNvPr>
        <p:cNvGrpSpPr/>
        <p:nvPr/>
      </p:nvGrpSpPr>
      <p:grpSpPr>
        <a:xfrm>
          <a:off x="0" y="0"/>
          <a:ext cx="0" cy="0"/>
          <a:chOff x="0" y="0"/>
          <a:chExt cx="0" cy="0"/>
        </a:xfrm>
      </p:grpSpPr>
      <p:sp>
        <p:nvSpPr>
          <p:cNvPr id="375" name="Google Shape;375;p46">
            <a:extLst>
              <a:ext uri="{FF2B5EF4-FFF2-40B4-BE49-F238E27FC236}">
                <a16:creationId xmlns:a16="http://schemas.microsoft.com/office/drawing/2014/main" id="{B285A490-F8AF-6576-1950-61CE96DF3D73}"/>
              </a:ext>
            </a:extLst>
          </p:cNvPr>
          <p:cNvSpPr/>
          <p:nvPr/>
        </p:nvSpPr>
        <p:spPr>
          <a:xfrm>
            <a:off x="0" y="0"/>
            <a:ext cx="12192000" cy="1556792"/>
          </a:xfrm>
          <a:prstGeom prst="rect">
            <a:avLst/>
          </a:prstGeom>
          <a:solidFill>
            <a:srgbClr val="C00000"/>
          </a:solidFill>
          <a:ln>
            <a:solidFill>
              <a:srgbClr val="C00000"/>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76" name="Google Shape;376;p46">
            <a:extLst>
              <a:ext uri="{FF2B5EF4-FFF2-40B4-BE49-F238E27FC236}">
                <a16:creationId xmlns:a16="http://schemas.microsoft.com/office/drawing/2014/main" id="{070E50E5-0919-2C75-E163-6267B9FD1DF3}"/>
              </a:ext>
            </a:extLst>
          </p:cNvPr>
          <p:cNvSpPr txBox="1">
            <a:spLocks noGrp="1"/>
          </p:cNvSpPr>
          <p:nvPr>
            <p:ph type="title"/>
          </p:nvPr>
        </p:nvSpPr>
        <p:spPr>
          <a:xfrm>
            <a:off x="792005" y="457852"/>
            <a:ext cx="5791200" cy="723600"/>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400">
                <a:solidFill>
                  <a:srgbClr val="FFFFFF"/>
                </a:solidFill>
                <a:effectLst>
                  <a:outerShdw blurRad="38100" dist="38100" dir="2700000" algn="tl">
                    <a:srgbClr val="000000">
                      <a:alpha val="43137"/>
                    </a:srgbClr>
                  </a:outerShdw>
                </a:effectLst>
                <a:latin typeface="Franklin Gothic Demi" panose="020B0703020102020204" pitchFamily="34" charset="0"/>
              </a:rPr>
              <a:t>Round 2</a:t>
            </a:r>
            <a:endParaRPr sz="44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377" name="Google Shape;377;p46">
            <a:extLst>
              <a:ext uri="{FF2B5EF4-FFF2-40B4-BE49-F238E27FC236}">
                <a16:creationId xmlns:a16="http://schemas.microsoft.com/office/drawing/2014/main" id="{90A5F9E6-A108-3D71-B396-2CBD3537A7F2}"/>
              </a:ext>
            </a:extLst>
          </p:cNvPr>
          <p:cNvSpPr txBox="1">
            <a:spLocks noGrp="1"/>
          </p:cNvSpPr>
          <p:nvPr>
            <p:ph type="body" idx="1"/>
          </p:nvPr>
        </p:nvSpPr>
        <p:spPr>
          <a:xfrm>
            <a:off x="829119" y="1975808"/>
            <a:ext cx="10622012" cy="4424340"/>
          </a:xfrm>
          <a:prstGeom prst="rect">
            <a:avLst/>
          </a:prstGeom>
          <a:noFill/>
          <a:ln>
            <a:noFill/>
          </a:ln>
        </p:spPr>
        <p:txBody>
          <a:bodyPr spcFirstLastPara="1" wrap="square" lIns="91425" tIns="45700" rIns="91425" bIns="45700" anchor="t" anchorCtr="0">
            <a:noAutofit/>
          </a:bodyPr>
          <a:lstStyle/>
          <a:p>
            <a:pPr marL="0" indent="0">
              <a:spcBef>
                <a:spcPts val="0"/>
              </a:spcBef>
            </a:pPr>
            <a:r>
              <a:rPr lang="en-US" sz="3600" b="0" dirty="0">
                <a:latin typeface="Franklin Gothic Book"/>
              </a:rPr>
              <a:t>What duration applies to this work?</a:t>
            </a:r>
          </a:p>
          <a:p>
            <a:pPr marL="0" indent="0">
              <a:spcBef>
                <a:spcPts val="0"/>
              </a:spcBef>
            </a:pPr>
            <a:r>
              <a:rPr lang="en-US" sz="3600" b="0" dirty="0">
                <a:latin typeface="Franklin Gothic Book"/>
              </a:rPr>
              <a:t>	</a:t>
            </a:r>
          </a:p>
          <a:p>
            <a:pPr marL="0" indent="0">
              <a:spcBef>
                <a:spcPts val="0"/>
              </a:spcBef>
            </a:pPr>
            <a:r>
              <a:rPr lang="en-US" sz="3600" b="0" dirty="0">
                <a:latin typeface="Franklin Gothic Book"/>
              </a:rPr>
              <a:t>	Sound Recording</a:t>
            </a:r>
          </a:p>
          <a:p>
            <a:pPr marL="0" indent="0">
              <a:spcBef>
                <a:spcPts val="0"/>
              </a:spcBef>
            </a:pPr>
            <a:endParaRPr lang="en-US" sz="3600" b="0" dirty="0">
              <a:latin typeface="Franklin Gothic Book"/>
            </a:endParaRPr>
          </a:p>
          <a:p>
            <a:pPr marL="0" indent="0">
              <a:spcBef>
                <a:spcPts val="0"/>
              </a:spcBef>
            </a:pPr>
            <a:r>
              <a:rPr lang="en-US" sz="3600" b="0" dirty="0">
                <a:latin typeface="Franklin Gothic Book"/>
              </a:rPr>
              <a:t>	Public Domain</a:t>
            </a:r>
          </a:p>
          <a:p>
            <a:pPr marL="0" indent="0">
              <a:spcBef>
                <a:spcPts val="0"/>
              </a:spcBef>
            </a:pPr>
            <a:endParaRPr lang="en-US" sz="2400" b="0" dirty="0">
              <a:latin typeface="Franklin Gothic Book" panose="020B0503020102020204" pitchFamily="34" charset="0"/>
            </a:endParaRPr>
          </a:p>
          <a:p>
            <a:pPr marL="0" indent="0">
              <a:spcBef>
                <a:spcPts val="0"/>
              </a:spcBef>
            </a:pPr>
            <a:endParaRPr lang="en-US" b="0" dirty="0">
              <a:latin typeface="Franklin Gothic Book" panose="020B0503020102020204" pitchFamily="34" charset="0"/>
            </a:endParaRPr>
          </a:p>
          <a:p>
            <a:pPr marL="0" indent="0">
              <a:spcBef>
                <a:spcPts val="0"/>
              </a:spcBef>
            </a:pPr>
            <a:r>
              <a:rPr lang="en-US" b="0" dirty="0">
                <a:latin typeface="Franklin Gothic Book" panose="020B0503020102020204" pitchFamily="34" charset="0"/>
              </a:rPr>
              <a:t>Note: The University of Alberta's sound recording flow chart provides a helpful explainer: </a:t>
            </a:r>
            <a:r>
              <a:rPr lang="en-CA" b="0" dirty="0">
                <a:latin typeface="Franklin Gothic Book" panose="020B0503020102020204" pitchFamily="34" charset="0"/>
                <a:hlinkClick r:id="rId3"/>
              </a:rPr>
              <a:t>https://www.ualberta.ca/en/copyright/intro-to-copyright-law/licensed-royalty-free-content/pd-flowchart---sound.html</a:t>
            </a:r>
            <a:endParaRPr lang="en-US" b="0" dirty="0">
              <a:latin typeface="Franklin Gothic Book" panose="020B0503020102020204" pitchFamily="34" charset="0"/>
            </a:endParaRPr>
          </a:p>
          <a:p>
            <a:pPr marL="0" indent="0">
              <a:spcBef>
                <a:spcPts val="0"/>
              </a:spcBef>
            </a:pPr>
            <a:endParaRPr lang="en-US" sz="4000" b="0" dirty="0">
              <a:latin typeface="Franklin Gothic Book"/>
            </a:endParaRPr>
          </a:p>
        </p:txBody>
      </p:sp>
      <p:grpSp>
        <p:nvGrpSpPr>
          <p:cNvPr id="378" name="Google Shape;378;p46">
            <a:extLst>
              <a:ext uri="{FF2B5EF4-FFF2-40B4-BE49-F238E27FC236}">
                <a16:creationId xmlns:a16="http://schemas.microsoft.com/office/drawing/2014/main" id="{E240013C-9A8E-7A6F-9F91-3D9E8EB00347}"/>
              </a:ext>
            </a:extLst>
          </p:cNvPr>
          <p:cNvGrpSpPr/>
          <p:nvPr/>
        </p:nvGrpSpPr>
        <p:grpSpPr>
          <a:xfrm>
            <a:off x="9871586" y="-47442"/>
            <a:ext cx="2035279" cy="1504069"/>
            <a:chOff x="8347586" y="-47442"/>
            <a:chExt cx="1956619" cy="1504069"/>
          </a:xfrm>
        </p:grpSpPr>
        <p:sp>
          <p:nvSpPr>
            <p:cNvPr id="379" name="Google Shape;379;p46">
              <a:extLst>
                <a:ext uri="{FF2B5EF4-FFF2-40B4-BE49-F238E27FC236}">
                  <a16:creationId xmlns:a16="http://schemas.microsoft.com/office/drawing/2014/main" id="{8C62476F-6688-8741-8C09-A19C11480EDA}"/>
                </a:ext>
              </a:extLst>
            </p:cNvPr>
            <p:cNvSpPr txBox="1"/>
            <p:nvPr/>
          </p:nvSpPr>
          <p:spPr>
            <a:xfrm>
              <a:off x="8858084" y="-47442"/>
              <a:ext cx="1008000" cy="1323300"/>
            </a:xfrm>
            <a:prstGeom prst="rect">
              <a:avLst/>
            </a:prstGeom>
            <a:noFill/>
            <a:ln>
              <a:noFill/>
            </a:ln>
          </p:spPr>
          <p:txBody>
            <a:bodyPr spcFirstLastPara="1" wrap="square" lIns="91425" tIns="45700" rIns="91425" bIns="45700" anchor="t" anchorCtr="0">
              <a:noAutofit/>
            </a:bodyPr>
            <a:lstStyle/>
            <a:p>
              <a:pPr algn="ct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D</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380" name="Google Shape;380;p46">
              <a:extLst>
                <a:ext uri="{FF2B5EF4-FFF2-40B4-BE49-F238E27FC236}">
                  <a16:creationId xmlns:a16="http://schemas.microsoft.com/office/drawing/2014/main" id="{415D38FF-F419-4660-04DB-0872DC47A4E4}"/>
                </a:ext>
              </a:extLst>
            </p:cNvPr>
            <p:cNvSpPr txBox="1"/>
            <p:nvPr/>
          </p:nvSpPr>
          <p:spPr>
            <a:xfrm>
              <a:off x="8347586" y="1008727"/>
              <a:ext cx="1956619" cy="447900"/>
            </a:xfrm>
            <a:prstGeom prst="rect">
              <a:avLst/>
            </a:prstGeom>
            <a:noFill/>
            <a:ln>
              <a:noFill/>
            </a:ln>
          </p:spPr>
          <p:txBody>
            <a:bodyPr spcFirstLastPara="1" wrap="square" lIns="91425" tIns="45700" rIns="91425" bIns="45700" anchor="t" anchorCtr="0">
              <a:noAutofit/>
            </a:bodyPr>
            <a:lstStyle/>
            <a:p>
              <a:pPr algn="ctr">
                <a:buSzPts val="1200"/>
              </a:pPr>
              <a:r>
                <a:rPr lang="en-US" sz="2800">
                  <a:solidFill>
                    <a:schemeClr val="lt1"/>
                  </a:solidFill>
                  <a:effectLst>
                    <a:outerShdw blurRad="38100" dist="38100" dir="2700000" algn="tl">
                      <a:srgbClr val="000000">
                        <a:alpha val="43137"/>
                      </a:srgbClr>
                    </a:outerShdw>
                  </a:effectLst>
                  <a:latin typeface="Impact"/>
                  <a:ea typeface="Impact"/>
                  <a:cs typeface="Impact"/>
                  <a:sym typeface="Impact"/>
                </a:rPr>
                <a:t>Duration</a:t>
              </a:r>
              <a:endParaRPr sz="1200">
                <a:solidFill>
                  <a:schemeClr val="lt1"/>
                </a:solidFill>
                <a:effectLst>
                  <a:outerShdw blurRad="38100" dist="38100" dir="2700000" algn="tl">
                    <a:srgbClr val="000000">
                      <a:alpha val="43137"/>
                    </a:srgbClr>
                  </a:outerShdw>
                </a:effectLst>
                <a:latin typeface="Slabo 27px"/>
                <a:ea typeface="Slabo 27px"/>
                <a:cs typeface="Slabo 27px"/>
                <a:sym typeface="Slabo 27px"/>
              </a:endParaRPr>
            </a:p>
          </p:txBody>
        </p:sp>
      </p:grpSp>
      <p:pic>
        <p:nvPicPr>
          <p:cNvPr id="2" name="Picture 1">
            <a:extLst>
              <a:ext uri="{FF2B5EF4-FFF2-40B4-BE49-F238E27FC236}">
                <a16:creationId xmlns:a16="http://schemas.microsoft.com/office/drawing/2014/main" id="{1D602981-B969-D588-C704-4CC46D19DFB3}"/>
              </a:ext>
            </a:extLst>
          </p:cNvPr>
          <p:cNvPicPr>
            <a:picLocks noChangeAspect="1"/>
          </p:cNvPicPr>
          <p:nvPr/>
        </p:nvPicPr>
        <p:blipFill>
          <a:blip r:embed="rId4"/>
          <a:stretch>
            <a:fillRect/>
          </a:stretch>
        </p:blipFill>
        <p:spPr>
          <a:xfrm>
            <a:off x="1051606" y="3114633"/>
            <a:ext cx="628734" cy="628734"/>
          </a:xfrm>
          <a:prstGeom prst="rect">
            <a:avLst/>
          </a:prstGeom>
        </p:spPr>
      </p:pic>
      <p:pic>
        <p:nvPicPr>
          <p:cNvPr id="3" name="Picture 2">
            <a:extLst>
              <a:ext uri="{FF2B5EF4-FFF2-40B4-BE49-F238E27FC236}">
                <a16:creationId xmlns:a16="http://schemas.microsoft.com/office/drawing/2014/main" id="{B026E5FD-999F-14DE-1C8B-BB007E09F0F8}"/>
              </a:ext>
            </a:extLst>
          </p:cNvPr>
          <p:cNvPicPr>
            <a:picLocks noChangeAspect="1"/>
          </p:cNvPicPr>
          <p:nvPr/>
        </p:nvPicPr>
        <p:blipFill>
          <a:blip r:embed="rId5"/>
          <a:stretch>
            <a:fillRect/>
          </a:stretch>
        </p:blipFill>
        <p:spPr>
          <a:xfrm>
            <a:off x="1032472" y="4162383"/>
            <a:ext cx="628734" cy="638558"/>
          </a:xfrm>
          <a:prstGeom prst="rect">
            <a:avLst/>
          </a:prstGeom>
        </p:spPr>
      </p:pic>
    </p:spTree>
    <p:extLst>
      <p:ext uri="{BB962C8B-B14F-4D97-AF65-F5344CB8AC3E}">
        <p14:creationId xmlns:p14="http://schemas.microsoft.com/office/powerpoint/2010/main" val="11610309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84">
          <a:extLst>
            <a:ext uri="{FF2B5EF4-FFF2-40B4-BE49-F238E27FC236}">
              <a16:creationId xmlns:a16="http://schemas.microsoft.com/office/drawing/2014/main" id="{5F345507-B46E-6466-99FA-A00020BF8909}"/>
            </a:ext>
          </a:extLst>
        </p:cNvPr>
        <p:cNvGrpSpPr/>
        <p:nvPr/>
      </p:nvGrpSpPr>
      <p:grpSpPr>
        <a:xfrm>
          <a:off x="0" y="0"/>
          <a:ext cx="0" cy="0"/>
          <a:chOff x="0" y="0"/>
          <a:chExt cx="0" cy="0"/>
        </a:xfrm>
      </p:grpSpPr>
      <p:sp>
        <p:nvSpPr>
          <p:cNvPr id="385" name="Google Shape;385;p47">
            <a:extLst>
              <a:ext uri="{FF2B5EF4-FFF2-40B4-BE49-F238E27FC236}">
                <a16:creationId xmlns:a16="http://schemas.microsoft.com/office/drawing/2014/main" id="{893B0814-7959-A9EC-17AD-FBF20F7C4D35}"/>
              </a:ext>
            </a:extLst>
          </p:cNvPr>
          <p:cNvSpPr/>
          <p:nvPr/>
        </p:nvSpPr>
        <p:spPr>
          <a:xfrm>
            <a:off x="0" y="1772816"/>
            <a:ext cx="12192000" cy="1556792"/>
          </a:xfrm>
          <a:prstGeom prst="rect">
            <a:avLst/>
          </a:prstGeom>
          <a:solidFill>
            <a:srgbClr val="7030A0"/>
          </a:solidFill>
          <a:ln>
            <a:solidFill>
              <a:srgbClr val="7030A0"/>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86" name="Google Shape;386;p47">
            <a:extLst>
              <a:ext uri="{FF2B5EF4-FFF2-40B4-BE49-F238E27FC236}">
                <a16:creationId xmlns:a16="http://schemas.microsoft.com/office/drawing/2014/main" id="{9B5EDD3D-8C70-1AB4-2A3B-3AFA4888962D}"/>
              </a:ext>
            </a:extLst>
          </p:cNvPr>
          <p:cNvSpPr txBox="1">
            <a:spLocks noGrp="1"/>
          </p:cNvSpPr>
          <p:nvPr>
            <p:ph type="ctrTitle"/>
          </p:nvPr>
        </p:nvSpPr>
        <p:spPr>
          <a:xfrm>
            <a:off x="2209800" y="1772816"/>
            <a:ext cx="7772400" cy="1556700"/>
          </a:xfrm>
          <a:prstGeom prst="rect">
            <a:avLst/>
          </a:prstGeom>
          <a:noFill/>
          <a:ln>
            <a:noFill/>
          </a:ln>
        </p:spPr>
        <p:txBody>
          <a:bodyPr spcFirstLastPara="1" wrap="square" lIns="91425" tIns="45700" rIns="91425" bIns="45700" anchor="ctr" anchorCtr="0">
            <a:noAutofit/>
          </a:bodyPr>
          <a:lstStyle/>
          <a:p>
            <a:pPr algn="ctr">
              <a:buClr>
                <a:srgbClr val="FFFFFF"/>
              </a:buClr>
            </a:pPr>
            <a:r>
              <a:rPr lang="en-US">
                <a:solidFill>
                  <a:srgbClr val="FFFFFF"/>
                </a:solidFill>
                <a:effectLst>
                  <a:outerShdw blurRad="38100" dist="38100" dir="2700000" algn="tl">
                    <a:srgbClr val="000000">
                      <a:alpha val="43137"/>
                    </a:srgbClr>
                  </a:outerShdw>
                </a:effectLst>
                <a:latin typeface="Franklin Gothic Demi" panose="020B0703020102020204" pitchFamily="34" charset="0"/>
              </a:rPr>
              <a:t>Usages</a:t>
            </a:r>
            <a:endParaRPr>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Tree>
    <p:extLst>
      <p:ext uri="{BB962C8B-B14F-4D97-AF65-F5344CB8AC3E}">
        <p14:creationId xmlns:p14="http://schemas.microsoft.com/office/powerpoint/2010/main" val="38012924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48"/>
          <p:cNvSpPr/>
          <p:nvPr/>
        </p:nvSpPr>
        <p:spPr>
          <a:xfrm>
            <a:off x="0" y="0"/>
            <a:ext cx="12192000" cy="1556700"/>
          </a:xfrm>
          <a:prstGeom prst="rect">
            <a:avLst/>
          </a:prstGeom>
          <a:solidFill>
            <a:srgbClr val="7030A0"/>
          </a:solidFill>
          <a:ln>
            <a:solidFill>
              <a:srgbClr val="7030A0"/>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393" name="Google Shape;393;p48"/>
          <p:cNvSpPr txBox="1">
            <a:spLocks noGrp="1"/>
          </p:cNvSpPr>
          <p:nvPr>
            <p:ph type="title"/>
          </p:nvPr>
        </p:nvSpPr>
        <p:spPr>
          <a:xfrm>
            <a:off x="356407" y="501825"/>
            <a:ext cx="9353655" cy="676051"/>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CA" sz="4000">
                <a:solidFill>
                  <a:srgbClr val="FFFFFF"/>
                </a:solidFill>
                <a:effectLst>
                  <a:outerShdw blurRad="38100" dist="38100" dir="2700000" algn="tl">
                    <a:srgbClr val="000000">
                      <a:alpha val="43137"/>
                    </a:srgbClr>
                  </a:outerShdw>
                </a:effectLst>
                <a:latin typeface="Franklin Gothic Demi" panose="020B0703020102020204" pitchFamily="34" charset="0"/>
              </a:rPr>
              <a:t>Why consider types of copyright usage?</a:t>
            </a:r>
          </a:p>
        </p:txBody>
      </p:sp>
      <p:sp>
        <p:nvSpPr>
          <p:cNvPr id="394" name="Google Shape;394;p48"/>
          <p:cNvSpPr txBox="1">
            <a:spLocks noGrp="1"/>
          </p:cNvSpPr>
          <p:nvPr>
            <p:ph type="body" idx="1"/>
          </p:nvPr>
        </p:nvSpPr>
        <p:spPr>
          <a:xfrm>
            <a:off x="834647" y="2271244"/>
            <a:ext cx="10522705" cy="3253404"/>
          </a:xfrm>
          <a:prstGeom prst="rect">
            <a:avLst/>
          </a:prstGeom>
          <a:noFill/>
          <a:ln>
            <a:noFill/>
          </a:ln>
        </p:spPr>
        <p:txBody>
          <a:bodyPr spcFirstLastPara="1" wrap="square" lIns="91425" tIns="45700" rIns="91425" bIns="45700" anchor="t" anchorCtr="0">
            <a:noAutofit/>
          </a:bodyPr>
          <a:lstStyle/>
          <a:p>
            <a:pPr marL="571500" indent="-571500">
              <a:spcBef>
                <a:spcPts val="0"/>
              </a:spcBef>
              <a:buClr>
                <a:srgbClr val="7030A0"/>
              </a:buClr>
              <a:buSzPts val="3600"/>
              <a:buFont typeface="Wingdings" panose="05000000000000000000" pitchFamily="2" charset="2"/>
              <a:buChar char="§"/>
            </a:pPr>
            <a:r>
              <a:rPr lang="en-CA" sz="3800" b="0" dirty="0">
                <a:solidFill>
                  <a:schemeClr val="tx1"/>
                </a:solidFill>
                <a:latin typeface="Franklin Gothic Book" panose="020B0503020102020204" pitchFamily="34" charset="0"/>
              </a:rPr>
              <a:t>They are the economic rights as defined in the </a:t>
            </a:r>
            <a:r>
              <a:rPr lang="en-CA" sz="3800" b="0" i="1" dirty="0">
                <a:solidFill>
                  <a:schemeClr val="tx1"/>
                </a:solidFill>
                <a:latin typeface="Franklin Gothic Book" panose="020B0503020102020204" pitchFamily="34" charset="0"/>
              </a:rPr>
              <a:t>Copyright Act</a:t>
            </a:r>
          </a:p>
          <a:p>
            <a:pPr marL="571500" indent="-571500">
              <a:spcBef>
                <a:spcPts val="1320"/>
              </a:spcBef>
              <a:buClr>
                <a:srgbClr val="7030A0"/>
              </a:buClr>
              <a:buSzPts val="3600"/>
              <a:buFont typeface="Wingdings" panose="05000000000000000000" pitchFamily="2" charset="2"/>
              <a:buChar char="§"/>
            </a:pPr>
            <a:r>
              <a:rPr lang="en-CA" sz="3800" b="0" dirty="0">
                <a:solidFill>
                  <a:schemeClr val="tx1"/>
                </a:solidFill>
                <a:latin typeface="Franklin Gothic Book" panose="020B0503020102020204" pitchFamily="34" charset="0"/>
              </a:rPr>
              <a:t>The rights must be ‘mapped’ onto any activity to understand licences and exceptions available</a:t>
            </a:r>
          </a:p>
        </p:txBody>
      </p:sp>
      <p:grpSp>
        <p:nvGrpSpPr>
          <p:cNvPr id="395" name="Google Shape;395;p48"/>
          <p:cNvGrpSpPr/>
          <p:nvPr/>
        </p:nvGrpSpPr>
        <p:grpSpPr>
          <a:xfrm>
            <a:off x="10319944" y="-63116"/>
            <a:ext cx="1261500" cy="1597376"/>
            <a:chOff x="8701552" y="-63116"/>
            <a:chExt cx="1261500" cy="1597376"/>
          </a:xfrm>
        </p:grpSpPr>
        <p:sp>
          <p:nvSpPr>
            <p:cNvPr id="396" name="Google Shape;396;p48"/>
            <p:cNvSpPr txBox="1"/>
            <p:nvPr/>
          </p:nvSpPr>
          <p:spPr>
            <a:xfrm>
              <a:off x="8955027" y="-6311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U</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397" name="Google Shape;397;p48"/>
            <p:cNvSpPr txBox="1"/>
            <p:nvPr/>
          </p:nvSpPr>
          <p:spPr>
            <a:xfrm>
              <a:off x="8701552" y="1011060"/>
              <a:ext cx="1261500" cy="523200"/>
            </a:xfrm>
            <a:prstGeom prst="rect">
              <a:avLst/>
            </a:prstGeom>
            <a:noFill/>
            <a:ln>
              <a:noFill/>
            </a:ln>
          </p:spPr>
          <p:txBody>
            <a:bodyPr spcFirstLastPara="1" wrap="square" lIns="91425" tIns="45700" rIns="91425" bIns="45700" anchor="t" anchorCtr="0">
              <a:noAutofit/>
            </a:bodyPr>
            <a:lstStyle/>
            <a:p>
              <a:pPr>
                <a:buSzPts val="2800"/>
              </a:pPr>
              <a:r>
                <a:rPr lang="en-US" sz="2800">
                  <a:solidFill>
                    <a:schemeClr val="lt1"/>
                  </a:solidFill>
                  <a:effectLst>
                    <a:outerShdw blurRad="38100" dist="38100" dir="2700000" algn="tl">
                      <a:srgbClr val="000000">
                        <a:alpha val="43137"/>
                      </a:srgbClr>
                    </a:outerShdw>
                  </a:effectLst>
                  <a:latin typeface="Impact"/>
                  <a:ea typeface="Impact"/>
                  <a:cs typeface="Impact"/>
                  <a:sym typeface="Impact"/>
                </a:rPr>
                <a:t>Usages</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49"/>
          <p:cNvSpPr/>
          <p:nvPr/>
        </p:nvSpPr>
        <p:spPr>
          <a:xfrm>
            <a:off x="0" y="-2885"/>
            <a:ext cx="12192000" cy="1556792"/>
          </a:xfrm>
          <a:prstGeom prst="rect">
            <a:avLst/>
          </a:prstGeom>
          <a:solidFill>
            <a:srgbClr val="7030A0"/>
          </a:solidFill>
          <a:ln>
            <a:solidFill>
              <a:srgbClr val="7030A0"/>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403" name="Google Shape;403;p49"/>
          <p:cNvSpPr txBox="1">
            <a:spLocks noGrp="1"/>
          </p:cNvSpPr>
          <p:nvPr>
            <p:ph type="title"/>
          </p:nvPr>
        </p:nvSpPr>
        <p:spPr>
          <a:xfrm>
            <a:off x="787272" y="238744"/>
            <a:ext cx="5791200" cy="862061"/>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Copyright Usages</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404" name="Google Shape;404;p49"/>
          <p:cNvSpPr txBox="1"/>
          <p:nvPr/>
        </p:nvSpPr>
        <p:spPr>
          <a:xfrm>
            <a:off x="1471181" y="2512042"/>
            <a:ext cx="4597700" cy="2586953"/>
          </a:xfrm>
          <a:prstGeom prst="rect">
            <a:avLst/>
          </a:prstGeom>
          <a:noFill/>
          <a:ln>
            <a:noFill/>
          </a:ln>
        </p:spPr>
        <p:txBody>
          <a:bodyPr spcFirstLastPara="1" wrap="square" lIns="91425" tIns="45700" rIns="91425" bIns="45700" anchor="t" anchorCtr="0">
            <a:noAutofit/>
          </a:bodyPr>
          <a:lstStyle/>
          <a:p>
            <a:pPr>
              <a:lnSpc>
                <a:spcPct val="150000"/>
              </a:lnSpc>
              <a:spcAft>
                <a:spcPts val="1800"/>
              </a:spcAft>
              <a:buClr>
                <a:schemeClr val="dk1"/>
              </a:buClr>
              <a:buSzPts val="3200"/>
            </a:pPr>
            <a:r>
              <a:rPr lang="en-US" sz="3600">
                <a:solidFill>
                  <a:schemeClr val="dk1"/>
                </a:solidFill>
                <a:latin typeface="Franklin Gothic Book" panose="020B0503020102020204" pitchFamily="34" charset="0"/>
                <a:ea typeface="Open Sans"/>
                <a:cs typeface="Open Sans"/>
                <a:sym typeface="Open Sans"/>
              </a:rPr>
              <a:t>Copying</a:t>
            </a:r>
            <a:endParaRPr sz="3600">
              <a:latin typeface="Franklin Gothic Book" panose="020B0503020102020204" pitchFamily="34" charset="0"/>
            </a:endParaRPr>
          </a:p>
          <a:p>
            <a:pPr>
              <a:lnSpc>
                <a:spcPct val="150000"/>
              </a:lnSpc>
              <a:spcBef>
                <a:spcPts val="1640"/>
              </a:spcBef>
              <a:spcAft>
                <a:spcPts val="1800"/>
              </a:spcAft>
              <a:buClr>
                <a:schemeClr val="dk1"/>
              </a:buClr>
              <a:buSzPts val="3200"/>
            </a:pPr>
            <a:r>
              <a:rPr lang="en-CA" sz="3600">
                <a:solidFill>
                  <a:schemeClr val="dk1"/>
                </a:solidFill>
                <a:latin typeface="Franklin Gothic Book" panose="020B0503020102020204" pitchFamily="34" charset="0"/>
                <a:ea typeface="Open Sans"/>
                <a:cs typeface="Open Sans"/>
                <a:sym typeface="Open Sans"/>
              </a:rPr>
              <a:t>Publication</a:t>
            </a:r>
            <a:endParaRPr sz="3600">
              <a:latin typeface="Franklin Gothic Book" panose="020B0503020102020204" pitchFamily="34" charset="0"/>
            </a:endParaRPr>
          </a:p>
          <a:p>
            <a:pPr>
              <a:lnSpc>
                <a:spcPct val="150000"/>
              </a:lnSpc>
              <a:spcBef>
                <a:spcPts val="1640"/>
              </a:spcBef>
              <a:spcAft>
                <a:spcPts val="1800"/>
              </a:spcAft>
              <a:buClr>
                <a:schemeClr val="dk1"/>
              </a:buClr>
              <a:buSzPts val="3200"/>
            </a:pPr>
            <a:r>
              <a:rPr lang="en-US" sz="3600">
                <a:solidFill>
                  <a:schemeClr val="dk1"/>
                </a:solidFill>
                <a:latin typeface="Franklin Gothic Book" panose="020B0503020102020204" pitchFamily="34" charset="0"/>
                <a:ea typeface="Open Sans"/>
                <a:cs typeface="Open Sans"/>
                <a:sym typeface="Open Sans"/>
              </a:rPr>
              <a:t>Sale, Rental or Loan</a:t>
            </a:r>
            <a:endParaRPr sz="3600">
              <a:latin typeface="Franklin Gothic Book" panose="020B0503020102020204" pitchFamily="34" charset="0"/>
            </a:endParaRPr>
          </a:p>
        </p:txBody>
      </p:sp>
      <p:grpSp>
        <p:nvGrpSpPr>
          <p:cNvPr id="411" name="Google Shape;411;p49"/>
          <p:cNvGrpSpPr/>
          <p:nvPr/>
        </p:nvGrpSpPr>
        <p:grpSpPr>
          <a:xfrm>
            <a:off x="10329420" y="-63116"/>
            <a:ext cx="1261500" cy="1597376"/>
            <a:chOff x="8711028" y="-63116"/>
            <a:chExt cx="1261500" cy="1597376"/>
          </a:xfrm>
        </p:grpSpPr>
        <p:sp>
          <p:nvSpPr>
            <p:cNvPr id="412" name="Google Shape;412;p49"/>
            <p:cNvSpPr txBox="1"/>
            <p:nvPr/>
          </p:nvSpPr>
          <p:spPr>
            <a:xfrm>
              <a:off x="8964503" y="-6311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U</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413" name="Google Shape;413;p49"/>
            <p:cNvSpPr txBox="1"/>
            <p:nvPr/>
          </p:nvSpPr>
          <p:spPr>
            <a:xfrm>
              <a:off x="8711028" y="1011060"/>
              <a:ext cx="1261500" cy="523200"/>
            </a:xfrm>
            <a:prstGeom prst="rect">
              <a:avLst/>
            </a:prstGeom>
            <a:noFill/>
            <a:ln>
              <a:noFill/>
            </a:ln>
          </p:spPr>
          <p:txBody>
            <a:bodyPr spcFirstLastPara="1" wrap="square" lIns="91425" tIns="45700" rIns="91425" bIns="45700" anchor="t" anchorCtr="0">
              <a:noAutofit/>
            </a:bodyPr>
            <a:lstStyle/>
            <a:p>
              <a:pPr>
                <a:buSzPts val="2800"/>
              </a:pPr>
              <a:r>
                <a:rPr lang="en-US" sz="2800">
                  <a:solidFill>
                    <a:schemeClr val="lt1"/>
                  </a:solidFill>
                  <a:effectLst>
                    <a:outerShdw blurRad="38100" dist="38100" dir="2700000" algn="tl">
                      <a:srgbClr val="000000">
                        <a:alpha val="43137"/>
                      </a:srgbClr>
                    </a:outerShdw>
                  </a:effectLst>
                  <a:latin typeface="Impact"/>
                  <a:ea typeface="Impact"/>
                  <a:cs typeface="Impact"/>
                  <a:sym typeface="Impact"/>
                </a:rPr>
                <a:t>Usages</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
        <p:nvSpPr>
          <p:cNvPr id="3" name="TextBox 2">
            <a:extLst>
              <a:ext uri="{FF2B5EF4-FFF2-40B4-BE49-F238E27FC236}">
                <a16:creationId xmlns:a16="http://schemas.microsoft.com/office/drawing/2014/main" id="{4C8C7192-FF7F-ED0A-CE61-03A38B72DBD1}"/>
              </a:ext>
            </a:extLst>
          </p:cNvPr>
          <p:cNvSpPr txBox="1"/>
          <p:nvPr/>
        </p:nvSpPr>
        <p:spPr>
          <a:xfrm>
            <a:off x="6831958" y="2666582"/>
            <a:ext cx="4511232" cy="3180358"/>
          </a:xfrm>
          <a:prstGeom prst="rect">
            <a:avLst/>
          </a:prstGeom>
          <a:noFill/>
        </p:spPr>
        <p:txBody>
          <a:bodyPr wrap="square">
            <a:spAutoFit/>
          </a:bodyPr>
          <a:lstStyle/>
          <a:p>
            <a:pPr>
              <a:spcBef>
                <a:spcPts val="1640"/>
              </a:spcBef>
              <a:spcAft>
                <a:spcPts val="1800"/>
              </a:spcAft>
              <a:buClr>
                <a:schemeClr val="dk1"/>
              </a:buClr>
              <a:buSzPts val="3200"/>
            </a:pPr>
            <a:r>
              <a:rPr lang="en-CA" sz="3600">
                <a:solidFill>
                  <a:schemeClr val="dk1"/>
                </a:solidFill>
                <a:latin typeface="Franklin Gothic Book" panose="020B0503020102020204" pitchFamily="34" charset="0"/>
                <a:ea typeface="Open Sans"/>
                <a:cs typeface="Open Sans"/>
                <a:sym typeface="Open Sans"/>
              </a:rPr>
              <a:t>Public Performance</a:t>
            </a:r>
            <a:endParaRPr lang="en-CA" sz="3600">
              <a:latin typeface="Franklin Gothic Book" panose="020B0503020102020204" pitchFamily="34" charset="0"/>
            </a:endParaRPr>
          </a:p>
          <a:p>
            <a:pPr>
              <a:spcBef>
                <a:spcPts val="1640"/>
              </a:spcBef>
              <a:spcAft>
                <a:spcPts val="1800"/>
              </a:spcAft>
              <a:buClr>
                <a:schemeClr val="dk1"/>
              </a:buClr>
              <a:buSzPts val="3200"/>
            </a:pPr>
            <a:r>
              <a:rPr lang="en-CA" sz="3600">
                <a:solidFill>
                  <a:schemeClr val="dk1"/>
                </a:solidFill>
                <a:latin typeface="Franklin Gothic Book" panose="020B0503020102020204" pitchFamily="34" charset="0"/>
                <a:ea typeface="Open Sans"/>
                <a:cs typeface="Open Sans"/>
                <a:sym typeface="Open Sans"/>
              </a:rPr>
              <a:t>Communication to the Public</a:t>
            </a:r>
            <a:endParaRPr lang="en-CA" sz="3600">
              <a:latin typeface="Franklin Gothic Book" panose="020B0503020102020204" pitchFamily="34" charset="0"/>
            </a:endParaRPr>
          </a:p>
          <a:p>
            <a:pPr>
              <a:spcBef>
                <a:spcPts val="1640"/>
              </a:spcBef>
              <a:spcAft>
                <a:spcPts val="1800"/>
              </a:spcAft>
              <a:buClr>
                <a:schemeClr val="dk1"/>
              </a:buClr>
              <a:buSzPts val="3200"/>
            </a:pPr>
            <a:r>
              <a:rPr lang="en-CA" sz="3600">
                <a:solidFill>
                  <a:schemeClr val="dk1"/>
                </a:solidFill>
                <a:latin typeface="Franklin Gothic Book" panose="020B0503020102020204" pitchFamily="34" charset="0"/>
                <a:ea typeface="Open Sans"/>
                <a:cs typeface="Open Sans"/>
                <a:sym typeface="Open Sans"/>
              </a:rPr>
              <a:t>Adaptation</a:t>
            </a:r>
            <a:endParaRPr lang="en-CA" sz="3600">
              <a:latin typeface="Franklin Gothic Book" panose="020B0503020102020204" pitchFamily="34" charset="0"/>
            </a:endParaRPr>
          </a:p>
        </p:txBody>
      </p:sp>
      <p:pic>
        <p:nvPicPr>
          <p:cNvPr id="5" name="Picture 4">
            <a:extLst>
              <a:ext uri="{FF2B5EF4-FFF2-40B4-BE49-F238E27FC236}">
                <a16:creationId xmlns:a16="http://schemas.microsoft.com/office/drawing/2014/main" id="{ED8581D1-B202-BCF8-4C36-2C827EF8F619}"/>
              </a:ext>
            </a:extLst>
          </p:cNvPr>
          <p:cNvPicPr>
            <a:picLocks noChangeAspect="1"/>
          </p:cNvPicPr>
          <p:nvPr/>
        </p:nvPicPr>
        <p:blipFill>
          <a:blip r:embed="rId3"/>
          <a:stretch>
            <a:fillRect/>
          </a:stretch>
        </p:blipFill>
        <p:spPr>
          <a:xfrm>
            <a:off x="620945" y="2724455"/>
            <a:ext cx="675918" cy="675918"/>
          </a:xfrm>
          <a:prstGeom prst="rect">
            <a:avLst/>
          </a:prstGeom>
        </p:spPr>
      </p:pic>
      <p:pic>
        <p:nvPicPr>
          <p:cNvPr id="7" name="Picture 6">
            <a:extLst>
              <a:ext uri="{FF2B5EF4-FFF2-40B4-BE49-F238E27FC236}">
                <a16:creationId xmlns:a16="http://schemas.microsoft.com/office/drawing/2014/main" id="{6C14F7E4-9DE0-E2C3-7907-5DD161CDF0B5}"/>
              </a:ext>
            </a:extLst>
          </p:cNvPr>
          <p:cNvPicPr>
            <a:picLocks noChangeAspect="1"/>
          </p:cNvPicPr>
          <p:nvPr/>
        </p:nvPicPr>
        <p:blipFill>
          <a:blip r:embed="rId4"/>
          <a:stretch>
            <a:fillRect/>
          </a:stretch>
        </p:blipFill>
        <p:spPr>
          <a:xfrm>
            <a:off x="658688" y="3992305"/>
            <a:ext cx="638175" cy="638175"/>
          </a:xfrm>
          <a:prstGeom prst="rect">
            <a:avLst/>
          </a:prstGeom>
        </p:spPr>
      </p:pic>
      <p:pic>
        <p:nvPicPr>
          <p:cNvPr id="8" name="Picture 7">
            <a:extLst>
              <a:ext uri="{FF2B5EF4-FFF2-40B4-BE49-F238E27FC236}">
                <a16:creationId xmlns:a16="http://schemas.microsoft.com/office/drawing/2014/main" id="{D11E2A56-BE8E-C6F9-BDAC-6BE03308CF66}"/>
              </a:ext>
            </a:extLst>
          </p:cNvPr>
          <p:cNvPicPr>
            <a:picLocks noChangeAspect="1"/>
          </p:cNvPicPr>
          <p:nvPr/>
        </p:nvPicPr>
        <p:blipFill>
          <a:blip r:embed="rId5"/>
          <a:stretch>
            <a:fillRect/>
          </a:stretch>
        </p:blipFill>
        <p:spPr>
          <a:xfrm>
            <a:off x="622022" y="5114826"/>
            <a:ext cx="762000" cy="762000"/>
          </a:xfrm>
          <a:prstGeom prst="rect">
            <a:avLst/>
          </a:prstGeom>
        </p:spPr>
      </p:pic>
      <p:pic>
        <p:nvPicPr>
          <p:cNvPr id="9" name="Picture 8">
            <a:extLst>
              <a:ext uri="{FF2B5EF4-FFF2-40B4-BE49-F238E27FC236}">
                <a16:creationId xmlns:a16="http://schemas.microsoft.com/office/drawing/2014/main" id="{44670D55-99E5-0197-A559-229122F1FC85}"/>
              </a:ext>
            </a:extLst>
          </p:cNvPr>
          <p:cNvPicPr>
            <a:picLocks noChangeAspect="1"/>
          </p:cNvPicPr>
          <p:nvPr/>
        </p:nvPicPr>
        <p:blipFill>
          <a:blip r:embed="rId6"/>
          <a:stretch>
            <a:fillRect/>
          </a:stretch>
        </p:blipFill>
        <p:spPr>
          <a:xfrm>
            <a:off x="5917716" y="2590265"/>
            <a:ext cx="827083" cy="815596"/>
          </a:xfrm>
          <a:prstGeom prst="rect">
            <a:avLst/>
          </a:prstGeom>
        </p:spPr>
      </p:pic>
      <p:pic>
        <p:nvPicPr>
          <p:cNvPr id="10" name="Picture 9">
            <a:extLst>
              <a:ext uri="{FF2B5EF4-FFF2-40B4-BE49-F238E27FC236}">
                <a16:creationId xmlns:a16="http://schemas.microsoft.com/office/drawing/2014/main" id="{4DCAF06C-BF33-2470-EB22-DFCAAD7A8D84}"/>
              </a:ext>
            </a:extLst>
          </p:cNvPr>
          <p:cNvPicPr>
            <a:picLocks noChangeAspect="1"/>
          </p:cNvPicPr>
          <p:nvPr/>
        </p:nvPicPr>
        <p:blipFill>
          <a:blip r:embed="rId7"/>
          <a:stretch>
            <a:fillRect/>
          </a:stretch>
        </p:blipFill>
        <p:spPr>
          <a:xfrm>
            <a:off x="5921891" y="3792814"/>
            <a:ext cx="860961" cy="849779"/>
          </a:xfrm>
          <a:prstGeom prst="rect">
            <a:avLst/>
          </a:prstGeom>
        </p:spPr>
      </p:pic>
      <p:pic>
        <p:nvPicPr>
          <p:cNvPr id="11" name="Picture 10">
            <a:extLst>
              <a:ext uri="{FF2B5EF4-FFF2-40B4-BE49-F238E27FC236}">
                <a16:creationId xmlns:a16="http://schemas.microsoft.com/office/drawing/2014/main" id="{59AB14A3-E19D-9F50-2C46-B94864362DFC}"/>
              </a:ext>
            </a:extLst>
          </p:cNvPr>
          <p:cNvPicPr>
            <a:picLocks noChangeAspect="1"/>
          </p:cNvPicPr>
          <p:nvPr/>
        </p:nvPicPr>
        <p:blipFill>
          <a:blip r:embed="rId8"/>
          <a:stretch>
            <a:fillRect/>
          </a:stretch>
        </p:blipFill>
        <p:spPr>
          <a:xfrm>
            <a:off x="5986258" y="5098995"/>
            <a:ext cx="734860" cy="73486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1"/>
          <p:cNvSpPr txBox="1">
            <a:spLocks noGrp="1"/>
          </p:cNvSpPr>
          <p:nvPr>
            <p:ph type="title"/>
          </p:nvPr>
        </p:nvSpPr>
        <p:spPr>
          <a:xfrm>
            <a:off x="3200400" y="176408"/>
            <a:ext cx="5791200" cy="1124937"/>
          </a:xfrm>
          <a:prstGeom prst="rect">
            <a:avLst/>
          </a:prstGeom>
          <a:noFill/>
          <a:ln>
            <a:noFill/>
          </a:ln>
        </p:spPr>
        <p:txBody>
          <a:bodyPr spcFirstLastPara="1" wrap="square" lIns="91425" tIns="45700" rIns="91425" bIns="45700" anchor="b" anchorCtr="0">
            <a:noAutofit/>
          </a:bodyPr>
          <a:lstStyle/>
          <a:p>
            <a:pPr algn="ctr"/>
            <a:r>
              <a:rPr lang="en-US" sz="4800">
                <a:solidFill>
                  <a:schemeClr val="tx1"/>
                </a:solidFill>
                <a:effectLst>
                  <a:outerShdw blurRad="38100" dist="38100" dir="2700000" algn="tl">
                    <a:srgbClr val="000000">
                      <a:alpha val="43137"/>
                    </a:srgbClr>
                  </a:outerShdw>
                </a:effectLst>
                <a:latin typeface="Franklin Gothic Demi" panose="020B0703020102020204" pitchFamily="34" charset="0"/>
              </a:rPr>
              <a:t>Overview</a:t>
            </a:r>
            <a:endParaRPr sz="480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graphicFrame>
        <p:nvGraphicFramePr>
          <p:cNvPr id="146" name="Google Shape;146;p21"/>
          <p:cNvGraphicFramePr/>
          <p:nvPr>
            <p:extLst>
              <p:ext uri="{D42A27DB-BD31-4B8C-83A1-F6EECF244321}">
                <p14:modId xmlns:p14="http://schemas.microsoft.com/office/powerpoint/2010/main" val="433733934"/>
              </p:ext>
            </p:extLst>
          </p:nvPr>
        </p:nvGraphicFramePr>
        <p:xfrm>
          <a:off x="595423" y="1510389"/>
          <a:ext cx="10983819" cy="5083129"/>
        </p:xfrm>
        <a:graphic>
          <a:graphicData uri="http://schemas.openxmlformats.org/drawingml/2006/table">
            <a:tbl>
              <a:tblPr firstRow="1" bandRow="1">
                <a:tableStyleId>{9D7B26C5-4107-4FEC-AEDC-1716B250A1EF}</a:tableStyleId>
              </a:tblPr>
              <a:tblGrid>
                <a:gridCol w="2090818">
                  <a:extLst>
                    <a:ext uri="{9D8B030D-6E8A-4147-A177-3AD203B41FA5}">
                      <a16:colId xmlns:a16="http://schemas.microsoft.com/office/drawing/2014/main" val="20000"/>
                    </a:ext>
                  </a:extLst>
                </a:gridCol>
                <a:gridCol w="8893001">
                  <a:extLst>
                    <a:ext uri="{9D8B030D-6E8A-4147-A177-3AD203B41FA5}">
                      <a16:colId xmlns:a16="http://schemas.microsoft.com/office/drawing/2014/main" val="20001"/>
                    </a:ext>
                  </a:extLst>
                </a:gridCol>
              </a:tblGrid>
              <a:tr h="508165">
                <a:tc>
                  <a:txBody>
                    <a:bodyPr/>
                    <a:lstStyle/>
                    <a:p>
                      <a:pPr marL="0" marR="0" lvl="0" indent="0" algn="l" rtl="0">
                        <a:lnSpc>
                          <a:spcPct val="90000"/>
                        </a:lnSpc>
                        <a:spcBef>
                          <a:spcPts val="0"/>
                        </a:spcBef>
                        <a:spcAft>
                          <a:spcPts val="0"/>
                        </a:spcAft>
                        <a:buClr>
                          <a:srgbClr val="000000"/>
                        </a:buClr>
                        <a:buSzPts val="1800"/>
                        <a:buFont typeface="Arial"/>
                        <a:buNone/>
                      </a:pPr>
                      <a:r>
                        <a:rPr lang="en-US" sz="2800" b="1" u="none" strike="noStrike" cap="none" dirty="0">
                          <a:effectLst>
                            <a:outerShdw blurRad="38100" dist="38100" dir="2700000" algn="tl">
                              <a:srgbClr val="000000">
                                <a:alpha val="43137"/>
                              </a:srgbClr>
                            </a:outerShdw>
                          </a:effectLst>
                        </a:rPr>
                        <a:t>Time	</a:t>
                      </a:r>
                      <a:endParaRPr sz="2800" b="1" u="none" strike="noStrike" cap="none" dirty="0">
                        <a:effectLst>
                          <a:outerShdw blurRad="38100" dist="38100" dir="2700000" algn="tl">
                            <a:srgbClr val="000000">
                              <a:alpha val="43137"/>
                            </a:srgbClr>
                          </a:outerShdw>
                        </a:effectLst>
                        <a:latin typeface="Franklin Gothic Book" panose="020B0503020102020204" pitchFamily="34" charset="0"/>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2800" b="1" u="none" strike="noStrike" cap="none" dirty="0">
                          <a:effectLst>
                            <a:outerShdw blurRad="38100" dist="38100" dir="2700000" algn="tl">
                              <a:srgbClr val="000000">
                                <a:alpha val="43137"/>
                              </a:srgbClr>
                            </a:outerShdw>
                          </a:effectLst>
                        </a:rPr>
                        <a:t>Activity</a:t>
                      </a:r>
                      <a:endParaRPr sz="2800" b="1" u="none" strike="noStrike" cap="none" dirty="0">
                        <a:effectLst>
                          <a:outerShdw blurRad="38100" dist="38100" dir="2700000" algn="tl">
                            <a:srgbClr val="000000">
                              <a:alpha val="43137"/>
                            </a:srgbClr>
                          </a:outerShdw>
                        </a:effectLst>
                        <a:latin typeface="Franklin Gothic Book" panose="020B0503020102020204" pitchFamily="34" charset="0"/>
                      </a:endParaRPr>
                    </a:p>
                  </a:txBody>
                  <a:tcPr marL="91450" marR="91450" marT="45725" marB="45725"/>
                </a:tc>
                <a:extLst>
                  <a:ext uri="{0D108BD9-81ED-4DB2-BD59-A6C34878D82A}">
                    <a16:rowId xmlns:a16="http://schemas.microsoft.com/office/drawing/2014/main" val="10000"/>
                  </a:ext>
                </a:extLst>
              </a:tr>
              <a:tr h="508165">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dirty="0"/>
                        <a:t>10 minutes</a:t>
                      </a:r>
                      <a:endParaRPr sz="2400" u="none" strike="noStrike" cap="none" dirty="0">
                        <a:latin typeface="Franklin Gothic Book" panose="020B0503020102020204" pitchFamily="34" charset="0"/>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dirty="0"/>
                        <a:t>Welcome, introductions, and warm up quiz</a:t>
                      </a:r>
                      <a:endParaRPr sz="2400" u="none" strike="noStrike" cap="none" dirty="0">
                        <a:latin typeface="Franklin Gothic Book" panose="020B0503020102020204" pitchFamily="34" charset="0"/>
                      </a:endParaRPr>
                    </a:p>
                  </a:txBody>
                  <a:tcPr marL="91450" marR="91450" marT="45725" marB="45725"/>
                </a:tc>
                <a:extLst>
                  <a:ext uri="{0D108BD9-81ED-4DB2-BD59-A6C34878D82A}">
                    <a16:rowId xmlns:a16="http://schemas.microsoft.com/office/drawing/2014/main" val="10001"/>
                  </a:ext>
                </a:extLst>
              </a:tr>
              <a:tr h="508165">
                <a:tc>
                  <a:txBody>
                    <a:bodyPr/>
                    <a:lstStyle/>
                    <a:p>
                      <a:pPr marL="0" marR="0" lvl="0" indent="0" algn="l" rtl="0">
                        <a:lnSpc>
                          <a:spcPct val="100000"/>
                        </a:lnSpc>
                        <a:spcBef>
                          <a:spcPts val="0"/>
                        </a:spcBef>
                        <a:spcAft>
                          <a:spcPts val="0"/>
                        </a:spcAft>
                        <a:buClr>
                          <a:srgbClr val="000000"/>
                        </a:buClr>
                        <a:buSzPts val="1800"/>
                        <a:buFont typeface="Arial"/>
                        <a:buNone/>
                      </a:pPr>
                      <a:r>
                        <a:rPr lang="fr-CA" sz="2400" u="none" strike="noStrike" cap="none" dirty="0"/>
                        <a:t>  5 minutes</a:t>
                      </a:r>
                      <a:endParaRPr sz="2400" u="none" strike="noStrike" cap="none" dirty="0">
                        <a:latin typeface="Franklin Gothic Book" panose="020B0503020102020204" pitchFamily="34" charset="0"/>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fr-CA" sz="2400" u="none" strike="noStrike" cap="none" dirty="0"/>
                        <a:t>Rules and </a:t>
                      </a:r>
                      <a:r>
                        <a:rPr lang="fr-CA" sz="2400" u="none" strike="noStrike" cap="none" dirty="0" err="1"/>
                        <a:t>definitions</a:t>
                      </a:r>
                      <a:endParaRPr sz="2400" u="none" strike="noStrike" cap="none" dirty="0">
                        <a:latin typeface="Franklin Gothic Book" panose="020B0503020102020204" pitchFamily="34" charset="0"/>
                      </a:endParaRPr>
                    </a:p>
                  </a:txBody>
                  <a:tcPr marL="91450" marR="91450" marT="45725" marB="45725"/>
                </a:tc>
                <a:extLst>
                  <a:ext uri="{0D108BD9-81ED-4DB2-BD59-A6C34878D82A}">
                    <a16:rowId xmlns:a16="http://schemas.microsoft.com/office/drawing/2014/main" val="2968765220"/>
                  </a:ext>
                </a:extLst>
              </a:tr>
              <a:tr h="508165">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dirty="0"/>
                        <a:t>10 minutes</a:t>
                      </a:r>
                      <a:endParaRPr sz="2400" u="none" strike="noStrike" cap="none" dirty="0">
                        <a:latin typeface="Franklin Gothic Book" panose="020B0503020102020204" pitchFamily="34" charset="0"/>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dirty="0"/>
                        <a:t>Round 1 – Works and Other Subject-Matter</a:t>
                      </a:r>
                      <a:endParaRPr sz="2400" u="none" strike="noStrike" cap="none" dirty="0">
                        <a:latin typeface="Franklin Gothic Book" panose="020B0503020102020204" pitchFamily="34" charset="0"/>
                      </a:endParaRPr>
                    </a:p>
                  </a:txBody>
                  <a:tcPr marL="91450" marR="91450" marT="45725" marB="45725"/>
                </a:tc>
                <a:extLst>
                  <a:ext uri="{0D108BD9-81ED-4DB2-BD59-A6C34878D82A}">
                    <a16:rowId xmlns:a16="http://schemas.microsoft.com/office/drawing/2014/main" val="10002"/>
                  </a:ext>
                </a:extLst>
              </a:tr>
              <a:tr h="508165">
                <a:tc>
                  <a:txBody>
                    <a:bodyPr/>
                    <a:lstStyle/>
                    <a:p>
                      <a:pPr marL="0" marR="0" lvl="0" indent="0" algn="l" rtl="0">
                        <a:lnSpc>
                          <a:spcPct val="100000"/>
                        </a:lnSpc>
                        <a:spcBef>
                          <a:spcPts val="0"/>
                        </a:spcBef>
                        <a:spcAft>
                          <a:spcPts val="0"/>
                        </a:spcAft>
                        <a:buClr>
                          <a:srgbClr val="000000"/>
                        </a:buClr>
                        <a:buSzPts val="1800"/>
                        <a:buFont typeface="Arial"/>
                        <a:buNone/>
                      </a:pPr>
                      <a:r>
                        <a:rPr lang="en-CA" sz="2400" u="none" strike="noStrike" cap="none"/>
                        <a:t>10 minutes</a:t>
                      </a:r>
                      <a:endParaRPr sz="2400" u="none" strike="noStrike" cap="none">
                        <a:latin typeface="Franklin Gothic Book" panose="020B0503020102020204" pitchFamily="34" charset="0"/>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CA" sz="2400" u="none" strike="noStrike" cap="none" dirty="0"/>
                        <a:t>Round 2 – Duration </a:t>
                      </a:r>
                      <a:endParaRPr sz="2400" u="none" strike="noStrike" cap="none" dirty="0">
                        <a:latin typeface="Franklin Gothic Book" panose="020B0503020102020204" pitchFamily="34" charset="0"/>
                      </a:endParaRPr>
                    </a:p>
                  </a:txBody>
                  <a:tcPr marL="91450" marR="91450" marT="45725" marB="45725"/>
                </a:tc>
                <a:extLst>
                  <a:ext uri="{0D108BD9-81ED-4DB2-BD59-A6C34878D82A}">
                    <a16:rowId xmlns:a16="http://schemas.microsoft.com/office/drawing/2014/main" val="3557965419"/>
                  </a:ext>
                </a:extLst>
              </a:tr>
              <a:tr h="508165">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a:t>10 minutes</a:t>
                      </a:r>
                      <a:endParaRPr sz="2400" u="none" strike="noStrike" cap="none">
                        <a:latin typeface="Franklin Gothic Book" panose="020B05030201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800"/>
                        <a:buFont typeface="Arial"/>
                        <a:buNone/>
                      </a:pPr>
                      <a:r>
                        <a:rPr lang="en-US" sz="2400" u="none" strike="noStrike" cap="none" dirty="0"/>
                        <a:t>Round 3 – Usages</a:t>
                      </a:r>
                      <a:endParaRPr sz="2400" u="none" strike="noStrike" cap="none" dirty="0">
                        <a:latin typeface="Franklin Gothic Book" panose="020B0503020102020204" pitchFamily="34" charset="0"/>
                      </a:endParaRPr>
                    </a:p>
                  </a:txBody>
                  <a:tcPr marL="91450" marR="91450" marT="45725" marB="45725"/>
                </a:tc>
                <a:extLst>
                  <a:ext uri="{0D108BD9-81ED-4DB2-BD59-A6C34878D82A}">
                    <a16:rowId xmlns:a16="http://schemas.microsoft.com/office/drawing/2014/main" val="10003"/>
                  </a:ext>
                </a:extLst>
              </a:tr>
              <a:tr h="508165">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a:t>10 minutes</a:t>
                      </a:r>
                      <a:endParaRPr sz="2400" u="none" strike="noStrike" cap="none">
                        <a:latin typeface="Franklin Gothic Book" panose="020B0503020102020204" pitchFamily="34" charset="0"/>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dirty="0"/>
                        <a:t>Round 4 – </a:t>
                      </a:r>
                      <a:r>
                        <a:rPr lang="en-US" sz="2400" u="none" strike="noStrike" cap="none" dirty="0" err="1"/>
                        <a:t>Licences</a:t>
                      </a:r>
                      <a:endParaRPr sz="2400" u="none" strike="noStrike" cap="none" dirty="0">
                        <a:latin typeface="Franklin Gothic Book" panose="020B0503020102020204" pitchFamily="34" charset="0"/>
                      </a:endParaRPr>
                    </a:p>
                  </a:txBody>
                  <a:tcPr marL="91450" marR="91450" marT="45725" marB="45725"/>
                </a:tc>
                <a:extLst>
                  <a:ext uri="{0D108BD9-81ED-4DB2-BD59-A6C34878D82A}">
                    <a16:rowId xmlns:a16="http://schemas.microsoft.com/office/drawing/2014/main" val="10004"/>
                  </a:ext>
                </a:extLst>
              </a:tr>
              <a:tr h="508165">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a:t>10 minutes</a:t>
                      </a:r>
                      <a:endParaRPr sz="2400" u="none" strike="noStrike" cap="none">
                        <a:latin typeface="Franklin Gothic Book" panose="020B05030201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800"/>
                        <a:buFont typeface="Arial"/>
                        <a:buNone/>
                      </a:pPr>
                      <a:r>
                        <a:rPr lang="en-US" sz="2400" u="none" strike="noStrike" cap="none" dirty="0"/>
                        <a:t>Round 5 – Exceptions</a:t>
                      </a:r>
                      <a:endParaRPr sz="2400" u="none" strike="noStrike" cap="none" dirty="0">
                        <a:latin typeface="Franklin Gothic Book" panose="020B0503020102020204" pitchFamily="34" charset="0"/>
                      </a:endParaRPr>
                    </a:p>
                  </a:txBody>
                  <a:tcPr marL="91450" marR="91450" marT="45725" marB="45725"/>
                </a:tc>
                <a:extLst>
                  <a:ext uri="{0D108BD9-81ED-4DB2-BD59-A6C34878D82A}">
                    <a16:rowId xmlns:a16="http://schemas.microsoft.com/office/drawing/2014/main" val="10005"/>
                  </a:ext>
                </a:extLst>
              </a:tr>
              <a:tr h="499639">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a:t>20 minutes</a:t>
                      </a:r>
                      <a:endParaRPr sz="2400" u="none" strike="noStrike" cap="none">
                        <a:latin typeface="Franklin Gothic Book" panose="020B0503020102020204" pitchFamily="34" charset="0"/>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dirty="0"/>
                        <a:t>Round 6 – Bringing it all together</a:t>
                      </a:r>
                      <a:endParaRPr sz="2400" u="none" strike="noStrike" cap="none" dirty="0">
                        <a:latin typeface="Franklin Gothic Book" panose="020B0503020102020204" pitchFamily="34" charset="0"/>
                      </a:endParaRPr>
                    </a:p>
                  </a:txBody>
                  <a:tcPr marL="91450" marR="91450" marT="45725" marB="45725"/>
                </a:tc>
                <a:extLst>
                  <a:ext uri="{0D108BD9-81ED-4DB2-BD59-A6C34878D82A}">
                    <a16:rowId xmlns:a16="http://schemas.microsoft.com/office/drawing/2014/main" val="10006"/>
                  </a:ext>
                </a:extLst>
              </a:tr>
              <a:tr h="508165">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dirty="0"/>
                        <a:t>10 minutes</a:t>
                      </a:r>
                      <a:endParaRPr sz="2400" u="none" strike="noStrike" cap="none" dirty="0">
                        <a:latin typeface="Franklin Gothic Book" panose="020B0503020102020204" pitchFamily="34" charset="0"/>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2400" u="none" strike="noStrike" cap="none" dirty="0"/>
                        <a:t>Wrap up</a:t>
                      </a:r>
                      <a:endParaRPr sz="2400" u="none" strike="noStrike" cap="none" dirty="0">
                        <a:latin typeface="Franklin Gothic Book" panose="020B0503020102020204" pitchFamily="34" charset="0"/>
                      </a:endParaRPr>
                    </a:p>
                  </a:txBody>
                  <a:tcPr marL="91450" marR="91450" marT="45725" marB="45725"/>
                </a:tc>
                <a:extLst>
                  <a:ext uri="{0D108BD9-81ED-4DB2-BD59-A6C34878D82A}">
                    <a16:rowId xmlns:a16="http://schemas.microsoft.com/office/drawing/2014/main" val="10007"/>
                  </a:ext>
                </a:extLst>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50"/>
          <p:cNvSpPr/>
          <p:nvPr/>
        </p:nvSpPr>
        <p:spPr>
          <a:xfrm>
            <a:off x="0" y="-22532"/>
            <a:ext cx="12192000" cy="1556792"/>
          </a:xfrm>
          <a:prstGeom prst="rect">
            <a:avLst/>
          </a:prstGeom>
          <a:solidFill>
            <a:srgbClr val="7030A0"/>
          </a:solidFill>
          <a:ln>
            <a:solidFill>
              <a:srgbClr val="7030A0"/>
            </a:solidFill>
          </a:ln>
          <a:effectLst/>
        </p:spPr>
        <p:txBody>
          <a:bodyPr spcFirstLastPara="1" wrap="square" lIns="91425" tIns="45700" rIns="91425" bIns="45700" anchor="ctr" anchorCtr="0">
            <a:noAutofit/>
          </a:bodyPr>
          <a:lstStyle/>
          <a:p>
            <a:pPr algn="ctr">
              <a:buSzPts val="1800"/>
            </a:pPr>
            <a:endParaRPr sz="1800">
              <a:solidFill>
                <a:schemeClr val="dk2"/>
              </a:solidFill>
              <a:latin typeface="Franklin Gothic Demi" panose="020B0703020102020204" pitchFamily="34" charset="0"/>
            </a:endParaRPr>
          </a:p>
        </p:txBody>
      </p:sp>
      <p:sp>
        <p:nvSpPr>
          <p:cNvPr id="419" name="Google Shape;419;p50"/>
          <p:cNvSpPr txBox="1">
            <a:spLocks noGrp="1"/>
          </p:cNvSpPr>
          <p:nvPr>
            <p:ph type="title"/>
          </p:nvPr>
        </p:nvSpPr>
        <p:spPr>
          <a:xfrm>
            <a:off x="815698" y="426404"/>
            <a:ext cx="5791200" cy="696201"/>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Round 3</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420" name="Google Shape;420;p50"/>
          <p:cNvSpPr txBox="1">
            <a:spLocks noGrp="1"/>
          </p:cNvSpPr>
          <p:nvPr>
            <p:ph type="body" idx="1"/>
          </p:nvPr>
        </p:nvSpPr>
        <p:spPr>
          <a:xfrm>
            <a:off x="890711" y="1752600"/>
            <a:ext cx="10224224" cy="4373700"/>
          </a:xfrm>
          <a:prstGeom prst="rect">
            <a:avLst/>
          </a:prstGeom>
          <a:noFill/>
          <a:ln>
            <a:noFill/>
          </a:ln>
        </p:spPr>
        <p:txBody>
          <a:bodyPr spcFirstLastPara="1" wrap="square" lIns="91425" tIns="45700" rIns="91425" bIns="45700" anchor="ctr" anchorCtr="0">
            <a:noAutofit/>
          </a:bodyPr>
          <a:lstStyle/>
          <a:p>
            <a:pPr marL="0" indent="0">
              <a:spcBef>
                <a:spcPts val="0"/>
              </a:spcBef>
              <a:buSzPts val="4400"/>
            </a:pPr>
            <a:r>
              <a:rPr lang="en-US" sz="4000" b="0" dirty="0">
                <a:latin typeface="Franklin Gothic Book" panose="020B0503020102020204" pitchFamily="34" charset="0"/>
              </a:rPr>
              <a:t>Using your </a:t>
            </a:r>
            <a:r>
              <a:rPr lang="en-US" sz="4000" b="0" dirty="0">
                <a:solidFill>
                  <a:srgbClr val="7030A0"/>
                </a:solidFill>
                <a:effectLst>
                  <a:outerShdw blurRad="38100" dist="38100" dir="2700000" algn="tl">
                    <a:srgbClr val="000000">
                      <a:alpha val="43137"/>
                    </a:srgbClr>
                  </a:outerShdw>
                </a:effectLst>
                <a:latin typeface="Franklin Gothic Demi" panose="020B0703020102020204" pitchFamily="34" charset="0"/>
              </a:rPr>
              <a:t>Usages</a:t>
            </a:r>
            <a:r>
              <a:rPr lang="en-US" sz="4000" b="0" dirty="0">
                <a:latin typeface="Franklin Gothic Book" panose="020B0503020102020204" pitchFamily="34" charset="0"/>
              </a:rPr>
              <a:t> cards, decide what types of usage apply in the following scenario.</a:t>
            </a:r>
            <a:endParaRPr sz="4000" b="0" dirty="0">
              <a:latin typeface="Franklin Gothic Book" panose="020B0503020102020204" pitchFamily="34" charset="0"/>
            </a:endParaRPr>
          </a:p>
          <a:p>
            <a:pPr marL="0" indent="0">
              <a:spcBef>
                <a:spcPts val="1000"/>
              </a:spcBef>
            </a:pPr>
            <a:endParaRPr dirty="0">
              <a:latin typeface="Franklin Gothic Book" panose="020B0503020102020204" pitchFamily="34" charset="0"/>
            </a:endParaRPr>
          </a:p>
        </p:txBody>
      </p:sp>
      <p:grpSp>
        <p:nvGrpSpPr>
          <p:cNvPr id="421" name="Google Shape;421;p50"/>
          <p:cNvGrpSpPr/>
          <p:nvPr/>
        </p:nvGrpSpPr>
        <p:grpSpPr>
          <a:xfrm>
            <a:off x="10329421" y="-63116"/>
            <a:ext cx="1261500" cy="1597376"/>
            <a:chOff x="8711029" y="-63116"/>
            <a:chExt cx="1261500" cy="1597376"/>
          </a:xfrm>
        </p:grpSpPr>
        <p:sp>
          <p:nvSpPr>
            <p:cNvPr id="422" name="Google Shape;422;p50"/>
            <p:cNvSpPr txBox="1"/>
            <p:nvPr/>
          </p:nvSpPr>
          <p:spPr>
            <a:xfrm>
              <a:off x="8964504" y="-6311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U</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423" name="Google Shape;423;p50"/>
            <p:cNvSpPr txBox="1"/>
            <p:nvPr/>
          </p:nvSpPr>
          <p:spPr>
            <a:xfrm>
              <a:off x="8711029" y="1011060"/>
              <a:ext cx="1261500" cy="523200"/>
            </a:xfrm>
            <a:prstGeom prst="rect">
              <a:avLst/>
            </a:prstGeom>
            <a:noFill/>
            <a:ln>
              <a:noFill/>
            </a:ln>
          </p:spPr>
          <p:txBody>
            <a:bodyPr spcFirstLastPara="1" wrap="square" lIns="91425" tIns="45700" rIns="91425" bIns="45700" anchor="t" anchorCtr="0">
              <a:noAutofit/>
            </a:bodyPr>
            <a:lstStyle/>
            <a:p>
              <a:pPr>
                <a:buSzPts val="2800"/>
              </a:pPr>
              <a:r>
                <a:rPr lang="en-US" sz="2800">
                  <a:solidFill>
                    <a:schemeClr val="lt1"/>
                  </a:solidFill>
                  <a:effectLst>
                    <a:outerShdw blurRad="38100" dist="38100" dir="2700000" algn="tl">
                      <a:srgbClr val="000000">
                        <a:alpha val="43137"/>
                      </a:srgbClr>
                    </a:outerShdw>
                  </a:effectLst>
                  <a:latin typeface="Impact"/>
                  <a:ea typeface="Impact"/>
                  <a:cs typeface="Impact"/>
                  <a:sym typeface="Impact"/>
                </a:rPr>
                <a:t>Usages</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52"/>
          <p:cNvSpPr/>
          <p:nvPr/>
        </p:nvSpPr>
        <p:spPr>
          <a:xfrm>
            <a:off x="0" y="-27384"/>
            <a:ext cx="12192000" cy="1556792"/>
          </a:xfrm>
          <a:prstGeom prst="rect">
            <a:avLst/>
          </a:prstGeom>
          <a:solidFill>
            <a:srgbClr val="7030A0"/>
          </a:solidFill>
          <a:ln>
            <a:solidFill>
              <a:srgbClr val="7030A0"/>
            </a:solidFill>
          </a:ln>
          <a:effectLst>
            <a:outerShdw blurRad="39999" dist="23000" algn="bl" rotWithShape="0">
              <a:srgbClr val="000000">
                <a:alpha val="40000"/>
              </a:srgbClr>
            </a:outerShdw>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443" name="Google Shape;443;p52"/>
          <p:cNvSpPr txBox="1">
            <a:spLocks noGrp="1"/>
          </p:cNvSpPr>
          <p:nvPr>
            <p:ph type="title"/>
          </p:nvPr>
        </p:nvSpPr>
        <p:spPr>
          <a:xfrm>
            <a:off x="810958" y="345861"/>
            <a:ext cx="5791200" cy="776744"/>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Round 3</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444" name="Google Shape;444;p52"/>
          <p:cNvSpPr txBox="1">
            <a:spLocks noGrp="1"/>
          </p:cNvSpPr>
          <p:nvPr>
            <p:ph type="body" idx="1"/>
          </p:nvPr>
        </p:nvSpPr>
        <p:spPr>
          <a:xfrm>
            <a:off x="927326" y="2403953"/>
            <a:ext cx="10337348" cy="3220233"/>
          </a:xfrm>
          <a:prstGeom prst="rect">
            <a:avLst/>
          </a:prstGeom>
          <a:noFill/>
          <a:ln>
            <a:noFill/>
          </a:ln>
        </p:spPr>
        <p:txBody>
          <a:bodyPr spcFirstLastPara="1" wrap="square" lIns="91425" tIns="45700" rIns="91425" bIns="45700" anchor="t" anchorCtr="0">
            <a:noAutofit/>
          </a:bodyPr>
          <a:lstStyle/>
          <a:p>
            <a:pPr marL="0" indent="0">
              <a:spcBef>
                <a:spcPts val="0"/>
              </a:spcBef>
            </a:pPr>
            <a:r>
              <a:rPr lang="en-US" sz="3600" b="0" dirty="0">
                <a:solidFill>
                  <a:schemeClr val="tx1"/>
                </a:solidFill>
                <a:latin typeface="Franklin Gothic Book" panose="020B0503020102020204" pitchFamily="34" charset="0"/>
              </a:rPr>
              <a:t>Two college students film themselves performing their own version of a choreographed dance routine to a popular song. They upload their video to TikTok.</a:t>
            </a:r>
          </a:p>
          <a:p>
            <a:pPr marL="0" indent="0">
              <a:spcBef>
                <a:spcPts val="0"/>
              </a:spcBef>
            </a:pPr>
            <a:endParaRPr lang="en-US" sz="3600" b="0" dirty="0">
              <a:solidFill>
                <a:schemeClr val="tx1"/>
              </a:solidFill>
              <a:latin typeface="Franklin Gothic Book" panose="020B0503020102020204" pitchFamily="34" charset="0"/>
            </a:endParaRPr>
          </a:p>
          <a:p>
            <a:pPr marL="0" indent="0">
              <a:spcBef>
                <a:spcPts val="0"/>
              </a:spcBef>
            </a:pPr>
            <a:r>
              <a:rPr lang="en-US" sz="3600" b="0" dirty="0">
                <a:solidFill>
                  <a:schemeClr val="tx1"/>
                </a:solidFill>
                <a:latin typeface="Franklin Gothic Book" panose="020B0503020102020204" pitchFamily="34" charset="0"/>
              </a:rPr>
              <a:t>What types of usages apply?</a:t>
            </a:r>
          </a:p>
        </p:txBody>
      </p:sp>
      <p:grpSp>
        <p:nvGrpSpPr>
          <p:cNvPr id="449" name="Google Shape;449;p52"/>
          <p:cNvGrpSpPr/>
          <p:nvPr/>
        </p:nvGrpSpPr>
        <p:grpSpPr>
          <a:xfrm>
            <a:off x="10296260" y="-63116"/>
            <a:ext cx="1261500" cy="1597376"/>
            <a:chOff x="8677868" y="-63116"/>
            <a:chExt cx="1261500" cy="1597376"/>
          </a:xfrm>
        </p:grpSpPr>
        <p:sp>
          <p:nvSpPr>
            <p:cNvPr id="450" name="Google Shape;450;p52"/>
            <p:cNvSpPr txBox="1"/>
            <p:nvPr/>
          </p:nvSpPr>
          <p:spPr>
            <a:xfrm>
              <a:off x="8931343" y="-6311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U</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451" name="Google Shape;451;p52"/>
            <p:cNvSpPr txBox="1"/>
            <p:nvPr/>
          </p:nvSpPr>
          <p:spPr>
            <a:xfrm>
              <a:off x="8677868" y="1011060"/>
              <a:ext cx="1261500" cy="523200"/>
            </a:xfrm>
            <a:prstGeom prst="rect">
              <a:avLst/>
            </a:prstGeom>
            <a:noFill/>
            <a:ln>
              <a:noFill/>
            </a:ln>
          </p:spPr>
          <p:txBody>
            <a:bodyPr spcFirstLastPara="1" wrap="square" lIns="91425" tIns="45700" rIns="91425" bIns="45700" anchor="t" anchorCtr="0">
              <a:noAutofit/>
            </a:bodyPr>
            <a:lstStyle/>
            <a:p>
              <a:pPr>
                <a:buSzPts val="2800"/>
              </a:pPr>
              <a:r>
                <a:rPr lang="en-US" sz="2800">
                  <a:solidFill>
                    <a:schemeClr val="lt1"/>
                  </a:solidFill>
                  <a:effectLst>
                    <a:outerShdw blurRad="38100" dist="38100" dir="2700000" algn="tl">
                      <a:srgbClr val="000000">
                        <a:alpha val="43137"/>
                      </a:srgbClr>
                    </a:outerShdw>
                  </a:effectLst>
                  <a:latin typeface="Impact"/>
                  <a:ea typeface="Impact"/>
                  <a:cs typeface="Impact"/>
                  <a:sym typeface="Impact"/>
                </a:rPr>
                <a:t>Usages</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41">
          <a:extLst>
            <a:ext uri="{FF2B5EF4-FFF2-40B4-BE49-F238E27FC236}">
              <a16:creationId xmlns:a16="http://schemas.microsoft.com/office/drawing/2014/main" id="{C303F715-336F-6DBB-2976-76E5EBE420A1}"/>
            </a:ext>
          </a:extLst>
        </p:cNvPr>
        <p:cNvGrpSpPr/>
        <p:nvPr/>
      </p:nvGrpSpPr>
      <p:grpSpPr>
        <a:xfrm>
          <a:off x="0" y="0"/>
          <a:ext cx="0" cy="0"/>
          <a:chOff x="0" y="0"/>
          <a:chExt cx="0" cy="0"/>
        </a:xfrm>
      </p:grpSpPr>
      <p:sp>
        <p:nvSpPr>
          <p:cNvPr id="442" name="Google Shape;442;p52">
            <a:extLst>
              <a:ext uri="{FF2B5EF4-FFF2-40B4-BE49-F238E27FC236}">
                <a16:creationId xmlns:a16="http://schemas.microsoft.com/office/drawing/2014/main" id="{C751862B-9CCD-00B1-54F4-70759B49ED9B}"/>
              </a:ext>
            </a:extLst>
          </p:cNvPr>
          <p:cNvSpPr/>
          <p:nvPr/>
        </p:nvSpPr>
        <p:spPr>
          <a:xfrm>
            <a:off x="0" y="6992"/>
            <a:ext cx="12192000" cy="1556792"/>
          </a:xfrm>
          <a:prstGeom prst="rect">
            <a:avLst/>
          </a:prstGeom>
          <a:solidFill>
            <a:srgbClr val="7030A0"/>
          </a:solidFill>
          <a:ln>
            <a:solidFill>
              <a:srgbClr val="7030A0"/>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443" name="Google Shape;443;p52">
            <a:extLst>
              <a:ext uri="{FF2B5EF4-FFF2-40B4-BE49-F238E27FC236}">
                <a16:creationId xmlns:a16="http://schemas.microsoft.com/office/drawing/2014/main" id="{DD028AB3-0BAD-EBB3-FC1A-89D771603D00}"/>
              </a:ext>
            </a:extLst>
          </p:cNvPr>
          <p:cNvSpPr txBox="1">
            <a:spLocks noGrp="1"/>
          </p:cNvSpPr>
          <p:nvPr>
            <p:ph type="title"/>
          </p:nvPr>
        </p:nvSpPr>
        <p:spPr>
          <a:xfrm>
            <a:off x="820434" y="345861"/>
            <a:ext cx="5791200" cy="776744"/>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Round 3</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444" name="Google Shape;444;p52">
            <a:extLst>
              <a:ext uri="{FF2B5EF4-FFF2-40B4-BE49-F238E27FC236}">
                <a16:creationId xmlns:a16="http://schemas.microsoft.com/office/drawing/2014/main" id="{61B20886-0C21-E2E7-3EFB-68D5230D717A}"/>
              </a:ext>
            </a:extLst>
          </p:cNvPr>
          <p:cNvSpPr txBox="1">
            <a:spLocks noGrp="1"/>
          </p:cNvSpPr>
          <p:nvPr>
            <p:ph type="body" idx="1"/>
          </p:nvPr>
        </p:nvSpPr>
        <p:spPr>
          <a:xfrm>
            <a:off x="917516" y="1916393"/>
            <a:ext cx="9537240" cy="635675"/>
          </a:xfrm>
          <a:prstGeom prst="rect">
            <a:avLst/>
          </a:prstGeom>
          <a:noFill/>
          <a:ln>
            <a:noFill/>
          </a:ln>
        </p:spPr>
        <p:txBody>
          <a:bodyPr spcFirstLastPara="1" wrap="square" lIns="91425" tIns="45700" rIns="91425" bIns="45700" anchor="t" anchorCtr="0">
            <a:noAutofit/>
          </a:bodyPr>
          <a:lstStyle/>
          <a:p>
            <a:pPr marL="0" indent="0">
              <a:spcBef>
                <a:spcPts val="0"/>
              </a:spcBef>
              <a:buSzPts val="3600"/>
            </a:pPr>
            <a:r>
              <a:rPr lang="en-US" sz="3600" b="0" dirty="0">
                <a:latin typeface="Franklin Gothic Book" panose="020B0503020102020204" pitchFamily="34" charset="0"/>
              </a:rPr>
              <a:t>What types of usages apply?</a:t>
            </a:r>
          </a:p>
        </p:txBody>
      </p:sp>
      <p:sp>
        <p:nvSpPr>
          <p:cNvPr id="445" name="Google Shape;445;p52">
            <a:extLst>
              <a:ext uri="{FF2B5EF4-FFF2-40B4-BE49-F238E27FC236}">
                <a16:creationId xmlns:a16="http://schemas.microsoft.com/office/drawing/2014/main" id="{6CC07A95-F1C9-F1B4-8B53-181B09481D87}"/>
              </a:ext>
            </a:extLst>
          </p:cNvPr>
          <p:cNvSpPr/>
          <p:nvPr/>
        </p:nvSpPr>
        <p:spPr>
          <a:xfrm>
            <a:off x="2145067" y="3189336"/>
            <a:ext cx="7365654" cy="647334"/>
          </a:xfrm>
          <a:prstGeom prst="rect">
            <a:avLst/>
          </a:prstGeom>
          <a:noFill/>
          <a:ln>
            <a:noFill/>
          </a:ln>
        </p:spPr>
        <p:txBody>
          <a:bodyPr spcFirstLastPara="1" wrap="square" lIns="91425" tIns="45700" rIns="91425" bIns="45700" anchor="t" anchorCtr="0">
            <a:noAutofit/>
          </a:bodyPr>
          <a:lstStyle/>
          <a:p>
            <a:pPr>
              <a:lnSpc>
                <a:spcPct val="115000"/>
              </a:lnSpc>
              <a:buSzPts val="3600"/>
            </a:pPr>
            <a:r>
              <a:rPr lang="en-US" sz="3600" dirty="0">
                <a:solidFill>
                  <a:schemeClr val="dk1"/>
                </a:solidFill>
                <a:latin typeface="Franklin Gothic Book" panose="020B0503020102020204" pitchFamily="34" charset="0"/>
                <a:ea typeface="Open Sans"/>
                <a:cs typeface="Open Sans"/>
                <a:sym typeface="Open Sans"/>
              </a:rPr>
              <a:t>Communication to the Public</a:t>
            </a:r>
            <a:endParaRPr sz="3600" dirty="0">
              <a:solidFill>
                <a:schemeClr val="dk1"/>
              </a:solidFill>
              <a:latin typeface="Franklin Gothic Book" panose="020B0503020102020204" pitchFamily="34" charset="0"/>
              <a:ea typeface="Open Sans"/>
              <a:cs typeface="Open Sans"/>
              <a:sym typeface="Open Sans"/>
            </a:endParaRPr>
          </a:p>
        </p:txBody>
      </p:sp>
      <p:sp>
        <p:nvSpPr>
          <p:cNvPr id="446" name="Google Shape;446;p52">
            <a:extLst>
              <a:ext uri="{FF2B5EF4-FFF2-40B4-BE49-F238E27FC236}">
                <a16:creationId xmlns:a16="http://schemas.microsoft.com/office/drawing/2014/main" id="{8C4641E1-B79F-9026-4998-A52C176503EB}"/>
              </a:ext>
            </a:extLst>
          </p:cNvPr>
          <p:cNvSpPr/>
          <p:nvPr/>
        </p:nvSpPr>
        <p:spPr>
          <a:xfrm>
            <a:off x="2145067" y="4078442"/>
            <a:ext cx="7365600" cy="646200"/>
          </a:xfrm>
          <a:prstGeom prst="rect">
            <a:avLst/>
          </a:prstGeom>
          <a:noFill/>
          <a:ln>
            <a:noFill/>
          </a:ln>
        </p:spPr>
        <p:txBody>
          <a:bodyPr spcFirstLastPara="1" wrap="square" lIns="91425" tIns="45700" rIns="91425" bIns="45700" anchor="t" anchorCtr="0">
            <a:noAutofit/>
          </a:bodyPr>
          <a:lstStyle/>
          <a:p>
            <a:pPr>
              <a:buSzPts val="3600"/>
            </a:pPr>
            <a:r>
              <a:rPr lang="en-US" sz="3600" dirty="0">
                <a:solidFill>
                  <a:schemeClr val="dk1"/>
                </a:solidFill>
                <a:latin typeface="Franklin Gothic Book"/>
                <a:ea typeface="Open Sans"/>
                <a:cs typeface="Open Sans"/>
                <a:sym typeface="Open Sans"/>
              </a:rPr>
              <a:t>Copying</a:t>
            </a:r>
            <a:endParaRPr lang="en-US" sz="3600" dirty="0">
              <a:solidFill>
                <a:schemeClr val="dk1"/>
              </a:solidFill>
              <a:latin typeface="Franklin Gothic Book" panose="020B0503020102020204" pitchFamily="34" charset="0"/>
              <a:ea typeface="Open Sans"/>
              <a:cs typeface="Open Sans"/>
            </a:endParaRPr>
          </a:p>
        </p:txBody>
      </p:sp>
      <p:grpSp>
        <p:nvGrpSpPr>
          <p:cNvPr id="449" name="Google Shape;449;p52">
            <a:extLst>
              <a:ext uri="{FF2B5EF4-FFF2-40B4-BE49-F238E27FC236}">
                <a16:creationId xmlns:a16="http://schemas.microsoft.com/office/drawing/2014/main" id="{1BE2F471-0DDC-20AB-F5E9-CF6C258D50BE}"/>
              </a:ext>
            </a:extLst>
          </p:cNvPr>
          <p:cNvGrpSpPr/>
          <p:nvPr/>
        </p:nvGrpSpPr>
        <p:grpSpPr>
          <a:xfrm>
            <a:off x="10310472" y="-63116"/>
            <a:ext cx="1261500" cy="1597376"/>
            <a:chOff x="8692080" y="-63116"/>
            <a:chExt cx="1261500" cy="1597376"/>
          </a:xfrm>
        </p:grpSpPr>
        <p:sp>
          <p:nvSpPr>
            <p:cNvPr id="450" name="Google Shape;450;p52">
              <a:extLst>
                <a:ext uri="{FF2B5EF4-FFF2-40B4-BE49-F238E27FC236}">
                  <a16:creationId xmlns:a16="http://schemas.microsoft.com/office/drawing/2014/main" id="{D1CE92C6-53DC-DE31-6670-70D31036E90D}"/>
                </a:ext>
              </a:extLst>
            </p:cNvPr>
            <p:cNvSpPr txBox="1"/>
            <p:nvPr/>
          </p:nvSpPr>
          <p:spPr>
            <a:xfrm>
              <a:off x="8945555" y="-6311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U</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451" name="Google Shape;451;p52">
              <a:extLst>
                <a:ext uri="{FF2B5EF4-FFF2-40B4-BE49-F238E27FC236}">
                  <a16:creationId xmlns:a16="http://schemas.microsoft.com/office/drawing/2014/main" id="{0CE9AE5E-B970-A03F-096D-F67275F2C768}"/>
                </a:ext>
              </a:extLst>
            </p:cNvPr>
            <p:cNvSpPr txBox="1"/>
            <p:nvPr/>
          </p:nvSpPr>
          <p:spPr>
            <a:xfrm>
              <a:off x="8692080" y="1011060"/>
              <a:ext cx="1261500" cy="523200"/>
            </a:xfrm>
            <a:prstGeom prst="rect">
              <a:avLst/>
            </a:prstGeom>
            <a:noFill/>
            <a:ln>
              <a:noFill/>
            </a:ln>
          </p:spPr>
          <p:txBody>
            <a:bodyPr spcFirstLastPara="1" wrap="square" lIns="91425" tIns="45700" rIns="91425" bIns="45700" anchor="t" anchorCtr="0">
              <a:noAutofit/>
            </a:bodyPr>
            <a:lstStyle/>
            <a:p>
              <a:pPr>
                <a:buSzPts val="2800"/>
              </a:pPr>
              <a:r>
                <a:rPr lang="en-US" sz="2800">
                  <a:solidFill>
                    <a:schemeClr val="lt1"/>
                  </a:solidFill>
                  <a:effectLst>
                    <a:outerShdw blurRad="38100" dist="38100" dir="2700000" algn="tl">
                      <a:srgbClr val="000000">
                        <a:alpha val="43137"/>
                      </a:srgbClr>
                    </a:outerShdw>
                  </a:effectLst>
                  <a:latin typeface="Impact"/>
                  <a:ea typeface="Impact"/>
                  <a:cs typeface="Impact"/>
                  <a:sym typeface="Impact"/>
                </a:rPr>
                <a:t>Usages</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
        <p:nvSpPr>
          <p:cNvPr id="2" name="Google Shape;446;p52">
            <a:extLst>
              <a:ext uri="{FF2B5EF4-FFF2-40B4-BE49-F238E27FC236}">
                <a16:creationId xmlns:a16="http://schemas.microsoft.com/office/drawing/2014/main" id="{8F1CA092-09C2-34FE-60AF-225B5FD6F445}"/>
              </a:ext>
            </a:extLst>
          </p:cNvPr>
          <p:cNvSpPr/>
          <p:nvPr/>
        </p:nvSpPr>
        <p:spPr>
          <a:xfrm>
            <a:off x="2145066" y="5006696"/>
            <a:ext cx="7365600" cy="646200"/>
          </a:xfrm>
          <a:prstGeom prst="rect">
            <a:avLst/>
          </a:prstGeom>
          <a:noFill/>
          <a:ln>
            <a:noFill/>
          </a:ln>
        </p:spPr>
        <p:txBody>
          <a:bodyPr spcFirstLastPara="1" wrap="square" lIns="91425" tIns="45700" rIns="91425" bIns="45700" anchor="t" anchorCtr="0">
            <a:noAutofit/>
          </a:bodyPr>
          <a:lstStyle/>
          <a:p>
            <a:pPr>
              <a:buSzPts val="3600"/>
            </a:pPr>
            <a:r>
              <a:rPr lang="en-US" sz="3600">
                <a:solidFill>
                  <a:schemeClr val="dk1"/>
                </a:solidFill>
                <a:latin typeface="Franklin Gothic Book"/>
                <a:ea typeface="Open Sans"/>
                <a:cs typeface="Open Sans"/>
              </a:rPr>
              <a:t>Adaptation</a:t>
            </a:r>
            <a:endParaRPr lang="en-US" sz="3600" dirty="0">
              <a:solidFill>
                <a:schemeClr val="dk1"/>
              </a:solidFill>
              <a:latin typeface="Franklin Gothic Book" panose="020B0503020102020204" pitchFamily="34" charset="0"/>
              <a:ea typeface="Open Sans"/>
              <a:cs typeface="Open Sans"/>
            </a:endParaRPr>
          </a:p>
        </p:txBody>
      </p:sp>
      <p:pic>
        <p:nvPicPr>
          <p:cNvPr id="3" name="Picture 2">
            <a:extLst>
              <a:ext uri="{FF2B5EF4-FFF2-40B4-BE49-F238E27FC236}">
                <a16:creationId xmlns:a16="http://schemas.microsoft.com/office/drawing/2014/main" id="{CE47DAA4-3E3A-70C5-3E93-DA35B40E5848}"/>
              </a:ext>
            </a:extLst>
          </p:cNvPr>
          <p:cNvPicPr>
            <a:picLocks noChangeAspect="1"/>
          </p:cNvPicPr>
          <p:nvPr/>
        </p:nvPicPr>
        <p:blipFill>
          <a:blip r:embed="rId3"/>
          <a:stretch>
            <a:fillRect/>
          </a:stretch>
        </p:blipFill>
        <p:spPr>
          <a:xfrm>
            <a:off x="1218506" y="3133871"/>
            <a:ext cx="666715" cy="658056"/>
          </a:xfrm>
          <a:prstGeom prst="rect">
            <a:avLst/>
          </a:prstGeom>
        </p:spPr>
      </p:pic>
      <p:pic>
        <p:nvPicPr>
          <p:cNvPr id="4" name="Picture 3">
            <a:extLst>
              <a:ext uri="{FF2B5EF4-FFF2-40B4-BE49-F238E27FC236}">
                <a16:creationId xmlns:a16="http://schemas.microsoft.com/office/drawing/2014/main" id="{9755B688-F367-E6C7-C42E-56C81B91B659}"/>
              </a:ext>
            </a:extLst>
          </p:cNvPr>
          <p:cNvPicPr>
            <a:picLocks noChangeAspect="1"/>
          </p:cNvPicPr>
          <p:nvPr/>
        </p:nvPicPr>
        <p:blipFill>
          <a:blip r:embed="rId4"/>
          <a:stretch>
            <a:fillRect/>
          </a:stretch>
        </p:blipFill>
        <p:spPr>
          <a:xfrm>
            <a:off x="1218506" y="4063583"/>
            <a:ext cx="675918" cy="675918"/>
          </a:xfrm>
          <a:prstGeom prst="rect">
            <a:avLst/>
          </a:prstGeom>
        </p:spPr>
      </p:pic>
      <p:pic>
        <p:nvPicPr>
          <p:cNvPr id="5" name="Picture 4">
            <a:extLst>
              <a:ext uri="{FF2B5EF4-FFF2-40B4-BE49-F238E27FC236}">
                <a16:creationId xmlns:a16="http://schemas.microsoft.com/office/drawing/2014/main" id="{7FC2119A-270A-1FCF-2084-817BBA1FE5C1}"/>
              </a:ext>
            </a:extLst>
          </p:cNvPr>
          <p:cNvPicPr>
            <a:picLocks noChangeAspect="1"/>
          </p:cNvPicPr>
          <p:nvPr/>
        </p:nvPicPr>
        <p:blipFill>
          <a:blip r:embed="rId5"/>
          <a:srcRect l="-89310" t="1687" r="891" b="-3219"/>
          <a:stretch>
            <a:fillRect/>
          </a:stretch>
        </p:blipFill>
        <p:spPr>
          <a:xfrm>
            <a:off x="526194" y="4975638"/>
            <a:ext cx="1384624" cy="746122"/>
          </a:xfrm>
          <a:prstGeom prst="rect">
            <a:avLst/>
          </a:prstGeom>
        </p:spPr>
      </p:pic>
    </p:spTree>
    <p:extLst>
      <p:ext uri="{BB962C8B-B14F-4D97-AF65-F5344CB8AC3E}">
        <p14:creationId xmlns:p14="http://schemas.microsoft.com/office/powerpoint/2010/main" val="28201490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53"/>
          <p:cNvSpPr/>
          <p:nvPr/>
        </p:nvSpPr>
        <p:spPr>
          <a:xfrm>
            <a:off x="0" y="1772816"/>
            <a:ext cx="12192000" cy="1556792"/>
          </a:xfrm>
          <a:prstGeom prst="rect">
            <a:avLst/>
          </a:prstGeom>
          <a:solidFill>
            <a:srgbClr val="E97132"/>
          </a:solidFill>
          <a:ln>
            <a:solidFill>
              <a:srgbClr val="E97132"/>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457" name="Google Shape;457;p53"/>
          <p:cNvSpPr txBox="1">
            <a:spLocks noGrp="1"/>
          </p:cNvSpPr>
          <p:nvPr>
            <p:ph type="ctrTitle"/>
          </p:nvPr>
        </p:nvSpPr>
        <p:spPr>
          <a:xfrm>
            <a:off x="2209800" y="1772816"/>
            <a:ext cx="7772400" cy="1556700"/>
          </a:xfrm>
          <a:prstGeom prst="rect">
            <a:avLst/>
          </a:prstGeom>
          <a:noFill/>
          <a:ln>
            <a:noFill/>
          </a:ln>
        </p:spPr>
        <p:txBody>
          <a:bodyPr spcFirstLastPara="1" wrap="square" lIns="91425" tIns="45700" rIns="91425" bIns="45700" anchor="ctr" anchorCtr="0">
            <a:noAutofit/>
          </a:bodyPr>
          <a:lstStyle/>
          <a:p>
            <a:pPr algn="ctr">
              <a:buClr>
                <a:srgbClr val="FFFFFF"/>
              </a:buClr>
            </a:pPr>
            <a:r>
              <a:rPr lang="en-US" err="1">
                <a:solidFill>
                  <a:srgbClr val="FFFFFF"/>
                </a:solidFill>
                <a:effectLst>
                  <a:outerShdw blurRad="38100" dist="38100" dir="2700000" algn="tl">
                    <a:srgbClr val="000000">
                      <a:alpha val="43137"/>
                    </a:srgbClr>
                  </a:outerShdw>
                </a:effectLst>
                <a:latin typeface="Franklin Gothic Demi" panose="020B0703020102020204" pitchFamily="34" charset="0"/>
              </a:rPr>
              <a:t>Licences</a:t>
            </a:r>
            <a:endParaRPr>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54"/>
          <p:cNvSpPr/>
          <p:nvPr/>
        </p:nvSpPr>
        <p:spPr>
          <a:xfrm>
            <a:off x="0" y="-27384"/>
            <a:ext cx="12192000" cy="1556792"/>
          </a:xfrm>
          <a:prstGeom prst="rect">
            <a:avLst/>
          </a:prstGeom>
          <a:solidFill>
            <a:srgbClr val="E97132"/>
          </a:solidFill>
          <a:ln>
            <a:solidFill>
              <a:srgbClr val="E97132"/>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464" name="Google Shape;464;p54"/>
          <p:cNvSpPr txBox="1">
            <a:spLocks noGrp="1"/>
          </p:cNvSpPr>
          <p:nvPr>
            <p:ph type="title"/>
          </p:nvPr>
        </p:nvSpPr>
        <p:spPr>
          <a:xfrm>
            <a:off x="333051" y="9132"/>
            <a:ext cx="9431607" cy="1049106"/>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Why consider types of copyright </a:t>
            </a:r>
            <a:r>
              <a:rPr lang="en-US" sz="4000" err="1">
                <a:solidFill>
                  <a:srgbClr val="FFFFFF"/>
                </a:solidFill>
                <a:effectLst>
                  <a:outerShdw blurRad="38100" dist="38100" dir="2700000" algn="tl">
                    <a:srgbClr val="000000">
                      <a:alpha val="43137"/>
                    </a:srgbClr>
                  </a:outerShdw>
                </a:effectLst>
                <a:latin typeface="Franklin Gothic Demi" panose="020B0703020102020204" pitchFamily="34" charset="0"/>
              </a:rPr>
              <a:t>licence</a:t>
            </a: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465" name="Google Shape;465;p54"/>
          <p:cNvSpPr txBox="1">
            <a:spLocks noGrp="1"/>
          </p:cNvSpPr>
          <p:nvPr>
            <p:ph type="body" idx="1"/>
          </p:nvPr>
        </p:nvSpPr>
        <p:spPr>
          <a:xfrm>
            <a:off x="970314" y="2086711"/>
            <a:ext cx="8062500" cy="4076094"/>
          </a:xfrm>
          <a:prstGeom prst="rect">
            <a:avLst/>
          </a:prstGeom>
          <a:noFill/>
          <a:ln>
            <a:noFill/>
          </a:ln>
        </p:spPr>
        <p:txBody>
          <a:bodyPr spcFirstLastPara="1" wrap="square" lIns="91425" tIns="45700" rIns="91425" bIns="45700" anchor="t" anchorCtr="0">
            <a:noAutofit/>
          </a:bodyPr>
          <a:lstStyle/>
          <a:p>
            <a:pPr marL="228600" lvl="1" indent="0">
              <a:spcBef>
                <a:spcPts val="1320"/>
              </a:spcBef>
              <a:buSzPts val="3600"/>
              <a:buNone/>
            </a:pPr>
            <a:r>
              <a:rPr lang="en-US" sz="4000" dirty="0">
                <a:solidFill>
                  <a:srgbClr val="E97132"/>
                </a:solidFill>
                <a:latin typeface="Franklin Gothic Book"/>
              </a:rPr>
              <a:t>+</a:t>
            </a:r>
            <a:r>
              <a:rPr lang="en-US" sz="4000" dirty="0">
                <a:latin typeface="Franklin Gothic Book"/>
              </a:rPr>
              <a:t> Can effectively provide zero risk</a:t>
            </a:r>
          </a:p>
          <a:p>
            <a:pPr marL="228600" lvl="1" indent="0">
              <a:spcBef>
                <a:spcPts val="720"/>
              </a:spcBef>
              <a:buSzPts val="3600"/>
              <a:buNone/>
            </a:pPr>
            <a:r>
              <a:rPr lang="en-US" sz="4000" dirty="0">
                <a:solidFill>
                  <a:srgbClr val="E97132"/>
                </a:solidFill>
                <a:latin typeface="Franklin Gothic Book"/>
              </a:rPr>
              <a:t>+</a:t>
            </a:r>
            <a:r>
              <a:rPr lang="en-US" sz="4000" dirty="0">
                <a:latin typeface="Franklin Gothic Book"/>
              </a:rPr>
              <a:t> May already have paid for them</a:t>
            </a:r>
          </a:p>
          <a:p>
            <a:pPr marL="571500" indent="-571500">
              <a:spcBef>
                <a:spcPts val="720"/>
              </a:spcBef>
              <a:buSzPts val="3600"/>
              <a:buFont typeface="Arial"/>
              <a:buChar char="‒"/>
            </a:pPr>
            <a:r>
              <a:rPr lang="en-US" sz="4000" dirty="0">
                <a:latin typeface="Franklin Gothic Demi"/>
              </a:rPr>
              <a:t>They all involve limitations</a:t>
            </a:r>
          </a:p>
          <a:p>
            <a:pPr marL="228600" lvl="1" indent="0">
              <a:spcBef>
                <a:spcPts val="1320"/>
              </a:spcBef>
              <a:buSzPts val="3600"/>
              <a:buNone/>
            </a:pPr>
            <a:r>
              <a:rPr lang="en-US" sz="4000" dirty="0">
                <a:solidFill>
                  <a:srgbClr val="E97132"/>
                </a:solidFill>
                <a:latin typeface="Franklin Gothic Book"/>
              </a:rPr>
              <a:t>−</a:t>
            </a:r>
            <a:r>
              <a:rPr lang="en-US" sz="4000" dirty="0">
                <a:solidFill>
                  <a:schemeClr val="tx1"/>
                </a:solidFill>
                <a:latin typeface="Franklin Gothic Book"/>
              </a:rPr>
              <a:t> Not carte blanche</a:t>
            </a:r>
          </a:p>
          <a:p>
            <a:pPr marL="228600" lvl="1" indent="0">
              <a:spcBef>
                <a:spcPts val="720"/>
              </a:spcBef>
              <a:buSzPts val="3600"/>
              <a:buNone/>
            </a:pPr>
            <a:r>
              <a:rPr lang="en-US" sz="4000" dirty="0">
                <a:solidFill>
                  <a:srgbClr val="E97132"/>
                </a:solidFill>
                <a:latin typeface="Franklin Gothic Book"/>
              </a:rPr>
              <a:t>−</a:t>
            </a:r>
            <a:r>
              <a:rPr lang="en-US" sz="4000" dirty="0">
                <a:latin typeface="Franklin Gothic Book"/>
              </a:rPr>
              <a:t> Relationship with exceptions</a:t>
            </a:r>
          </a:p>
        </p:txBody>
      </p:sp>
      <p:grpSp>
        <p:nvGrpSpPr>
          <p:cNvPr id="466" name="Google Shape;466;p54"/>
          <p:cNvGrpSpPr/>
          <p:nvPr/>
        </p:nvGrpSpPr>
        <p:grpSpPr>
          <a:xfrm>
            <a:off x="10221249" y="-76191"/>
            <a:ext cx="1637700" cy="1573791"/>
            <a:chOff x="8697249" y="-76191"/>
            <a:chExt cx="1637700" cy="1573791"/>
          </a:xfrm>
        </p:grpSpPr>
        <p:sp>
          <p:nvSpPr>
            <p:cNvPr id="467" name="Google Shape;467;p54"/>
            <p:cNvSpPr txBox="1"/>
            <p:nvPr/>
          </p:nvSpPr>
          <p:spPr>
            <a:xfrm>
              <a:off x="9175944" y="-76191"/>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L</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468" name="Google Shape;468;p54"/>
            <p:cNvSpPr txBox="1"/>
            <p:nvPr/>
          </p:nvSpPr>
          <p:spPr>
            <a:xfrm>
              <a:off x="8697249" y="974400"/>
              <a:ext cx="1637700" cy="523200"/>
            </a:xfrm>
            <a:prstGeom prst="rect">
              <a:avLst/>
            </a:prstGeom>
            <a:noFill/>
            <a:ln>
              <a:noFill/>
            </a:ln>
          </p:spPr>
          <p:txBody>
            <a:bodyPr spcFirstLastPara="1" wrap="square" lIns="91425" tIns="45700" rIns="91425" bIns="45700" anchor="t" anchorCtr="0">
              <a:noAutofit/>
            </a:bodyPr>
            <a:lstStyle/>
            <a:p>
              <a:pPr>
                <a:buSzPts val="2800"/>
              </a:pPr>
              <a:r>
                <a:rPr lang="en-US" sz="2800" err="1">
                  <a:solidFill>
                    <a:schemeClr val="lt1"/>
                  </a:solidFill>
                  <a:effectLst>
                    <a:outerShdw blurRad="38100" dist="38100" dir="2700000" algn="tl">
                      <a:srgbClr val="000000">
                        <a:alpha val="43137"/>
                      </a:srgbClr>
                    </a:outerShdw>
                  </a:effectLst>
                  <a:latin typeface="Impact"/>
                  <a:ea typeface="Impact"/>
                  <a:cs typeface="Impact"/>
                  <a:sym typeface="Impact"/>
                </a:rPr>
                <a:t>Licences</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55"/>
          <p:cNvSpPr/>
          <p:nvPr/>
        </p:nvSpPr>
        <p:spPr>
          <a:xfrm>
            <a:off x="0" y="-27384"/>
            <a:ext cx="12192000" cy="1556700"/>
          </a:xfrm>
          <a:prstGeom prst="rect">
            <a:avLst/>
          </a:prstGeom>
          <a:solidFill>
            <a:srgbClr val="E97132"/>
          </a:solidFill>
          <a:ln>
            <a:solidFill>
              <a:srgbClr val="E97132"/>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474" name="Google Shape;474;p55"/>
          <p:cNvSpPr txBox="1">
            <a:spLocks noGrp="1"/>
          </p:cNvSpPr>
          <p:nvPr>
            <p:ph type="title"/>
          </p:nvPr>
        </p:nvSpPr>
        <p:spPr>
          <a:xfrm>
            <a:off x="758841" y="351000"/>
            <a:ext cx="6189300" cy="731400"/>
          </a:xfrm>
          <a:prstGeom prst="rect">
            <a:avLst/>
          </a:prstGeom>
          <a:noFill/>
          <a:ln>
            <a:noFill/>
          </a:ln>
        </p:spPr>
        <p:txBody>
          <a:bodyPr spcFirstLastPara="1" wrap="square" lIns="91425" tIns="45700" rIns="91425" bIns="45700" anchor="b" anchorCtr="0">
            <a:noAutofit/>
          </a:bodyPr>
          <a:lstStyle/>
          <a:p>
            <a:pPr>
              <a:buClr>
                <a:srgbClr val="FFFFFF"/>
              </a:buClr>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Copyright </a:t>
            </a:r>
            <a:r>
              <a:rPr lang="en-US" sz="4000" err="1">
                <a:solidFill>
                  <a:srgbClr val="FFFFFF"/>
                </a:solidFill>
                <a:effectLst>
                  <a:outerShdw blurRad="38100" dist="38100" dir="2700000" algn="tl">
                    <a:srgbClr val="000000">
                      <a:alpha val="43137"/>
                    </a:srgbClr>
                  </a:outerShdw>
                </a:effectLst>
                <a:latin typeface="Franklin Gothic Demi" panose="020B0703020102020204" pitchFamily="34" charset="0"/>
              </a:rPr>
              <a:t>Licences</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475" name="Google Shape;475;p55"/>
          <p:cNvSpPr txBox="1"/>
          <p:nvPr/>
        </p:nvSpPr>
        <p:spPr>
          <a:xfrm>
            <a:off x="2016390" y="1811376"/>
            <a:ext cx="9537323" cy="4682017"/>
          </a:xfrm>
          <a:prstGeom prst="rect">
            <a:avLst/>
          </a:prstGeom>
          <a:noFill/>
          <a:ln>
            <a:noFill/>
          </a:ln>
        </p:spPr>
        <p:txBody>
          <a:bodyPr spcFirstLastPara="1" wrap="square" lIns="91425" tIns="45700" rIns="91425" bIns="45700" anchor="t" anchorCtr="0">
            <a:noAutofit/>
          </a:bodyPr>
          <a:lstStyle/>
          <a:p>
            <a:pPr>
              <a:spcAft>
                <a:spcPts val="1200"/>
              </a:spcAft>
              <a:buClr>
                <a:schemeClr val="dk1"/>
              </a:buClr>
              <a:buSzPts val="1100"/>
            </a:pPr>
            <a:r>
              <a:rPr lang="en-US" sz="2800" dirty="0">
                <a:solidFill>
                  <a:schemeClr val="dk1"/>
                </a:solidFill>
                <a:latin typeface="Franklin Gothic Book"/>
                <a:ea typeface="Open Sans"/>
                <a:cs typeface="Open Sans"/>
                <a:sym typeface="Open Sans"/>
              </a:rPr>
              <a:t>Audio </a:t>
            </a:r>
            <a:r>
              <a:rPr lang="en-US" sz="2800" dirty="0" err="1">
                <a:solidFill>
                  <a:schemeClr val="dk1"/>
                </a:solidFill>
                <a:latin typeface="Franklin Gothic Book"/>
                <a:ea typeface="Open Sans"/>
                <a:cs typeface="Open Sans"/>
                <a:sym typeface="Open Sans"/>
              </a:rPr>
              <a:t>Ciné</a:t>
            </a:r>
            <a:r>
              <a:rPr lang="en-US" sz="2800" dirty="0">
                <a:solidFill>
                  <a:schemeClr val="dk1"/>
                </a:solidFill>
                <a:latin typeface="Franklin Gothic Book"/>
                <a:ea typeface="Open Sans"/>
                <a:cs typeface="Open Sans"/>
                <a:sym typeface="Open Sans"/>
              </a:rPr>
              <a:t> Films and Criterion</a:t>
            </a:r>
            <a:endParaRPr lang="en-US" sz="2800" b="1" dirty="0">
              <a:solidFill>
                <a:schemeClr val="dk1"/>
              </a:solidFill>
              <a:latin typeface="Franklin Gothic Book"/>
            </a:endParaRPr>
          </a:p>
          <a:p>
            <a:pPr>
              <a:spcBef>
                <a:spcPts val="1200"/>
              </a:spcBef>
              <a:spcAft>
                <a:spcPts val="1200"/>
              </a:spcAft>
              <a:buClr>
                <a:schemeClr val="dk1"/>
              </a:buClr>
              <a:buSzPts val="3200"/>
            </a:pPr>
            <a:r>
              <a:rPr lang="en-US" sz="2800" dirty="0">
                <a:solidFill>
                  <a:schemeClr val="dk1"/>
                </a:solidFill>
                <a:latin typeface="Franklin Gothic Book"/>
                <a:ea typeface="Open Sans"/>
                <a:cs typeface="Open Sans"/>
                <a:sym typeface="Open Sans"/>
              </a:rPr>
              <a:t>Library Licensed Resources</a:t>
            </a:r>
            <a:endParaRPr sz="2800" dirty="0">
              <a:solidFill>
                <a:schemeClr val="dk1"/>
              </a:solidFill>
              <a:latin typeface="Franklin Gothic Book"/>
              <a:ea typeface="Open Sans"/>
              <a:cs typeface="Open Sans"/>
            </a:endParaRPr>
          </a:p>
          <a:p>
            <a:pPr>
              <a:spcBef>
                <a:spcPts val="1640"/>
              </a:spcBef>
              <a:spcAft>
                <a:spcPts val="1200"/>
              </a:spcAft>
              <a:buClr>
                <a:schemeClr val="dk1"/>
              </a:buClr>
              <a:buSzPts val="3200"/>
            </a:pPr>
            <a:r>
              <a:rPr lang="en-US" sz="2800" dirty="0">
                <a:solidFill>
                  <a:schemeClr val="dk1"/>
                </a:solidFill>
                <a:latin typeface="Franklin Gothic Book"/>
                <a:ea typeface="Open Sans"/>
                <a:cs typeface="Open Sans"/>
                <a:sym typeface="Open Sans"/>
              </a:rPr>
              <a:t>Creative Commons </a:t>
            </a:r>
            <a:r>
              <a:rPr lang="en-US" sz="2800" dirty="0" err="1">
                <a:solidFill>
                  <a:schemeClr val="dk1"/>
                </a:solidFill>
                <a:latin typeface="Franklin Gothic Book"/>
                <a:ea typeface="Open Sans"/>
                <a:cs typeface="Open Sans"/>
                <a:sym typeface="Open Sans"/>
              </a:rPr>
              <a:t>Licences</a:t>
            </a:r>
            <a:endParaRPr sz="2800" dirty="0">
              <a:solidFill>
                <a:schemeClr val="dk1"/>
              </a:solidFill>
              <a:latin typeface="Franklin Gothic Book"/>
              <a:ea typeface="Open Sans"/>
              <a:cs typeface="Open Sans"/>
            </a:endParaRPr>
          </a:p>
          <a:p>
            <a:pPr>
              <a:spcBef>
                <a:spcPts val="1640"/>
              </a:spcBef>
              <a:spcAft>
                <a:spcPts val="1200"/>
              </a:spcAft>
              <a:buClr>
                <a:schemeClr val="dk1"/>
              </a:buClr>
              <a:buSzPts val="3200"/>
            </a:pPr>
            <a:r>
              <a:rPr lang="en-US" sz="2800" dirty="0">
                <a:solidFill>
                  <a:schemeClr val="dk1"/>
                </a:solidFill>
                <a:latin typeface="Franklin Gothic Book"/>
                <a:ea typeface="Open Sans"/>
                <a:cs typeface="Open Sans"/>
                <a:sym typeface="Open Sans"/>
              </a:rPr>
              <a:t>Access Copyright and </a:t>
            </a:r>
            <a:r>
              <a:rPr lang="en-US" sz="2800" dirty="0" err="1">
                <a:solidFill>
                  <a:schemeClr val="dk1"/>
                </a:solidFill>
                <a:latin typeface="Franklin Gothic Book"/>
                <a:ea typeface="Open Sans"/>
                <a:cs typeface="Open Sans"/>
                <a:sym typeface="Open Sans"/>
              </a:rPr>
              <a:t>Copibec</a:t>
            </a:r>
            <a:endParaRPr sz="2800" dirty="0">
              <a:solidFill>
                <a:schemeClr val="dk1"/>
              </a:solidFill>
              <a:latin typeface="Franklin Gothic Book"/>
              <a:ea typeface="Open Sans"/>
              <a:cs typeface="Open Sans"/>
            </a:endParaRPr>
          </a:p>
          <a:p>
            <a:pPr>
              <a:spcBef>
                <a:spcPts val="1640"/>
              </a:spcBef>
              <a:spcAft>
                <a:spcPts val="1200"/>
              </a:spcAft>
              <a:buClr>
                <a:schemeClr val="dk1"/>
              </a:buClr>
              <a:buSzPts val="3200"/>
            </a:pPr>
            <a:r>
              <a:rPr lang="en-US" sz="2800" dirty="0">
                <a:solidFill>
                  <a:schemeClr val="dk1"/>
                </a:solidFill>
                <a:latin typeface="Franklin Gothic Book"/>
                <a:ea typeface="Open Sans"/>
                <a:cs typeface="Open Sans"/>
                <a:sym typeface="Open Sans"/>
              </a:rPr>
              <a:t>Copyright Clearance Center</a:t>
            </a:r>
            <a:endParaRPr lang="en-US" sz="2800" dirty="0">
              <a:solidFill>
                <a:schemeClr val="dk1"/>
              </a:solidFill>
              <a:latin typeface="Franklin Gothic Book"/>
              <a:ea typeface="Open Sans"/>
              <a:cs typeface="Open Sans"/>
            </a:endParaRPr>
          </a:p>
          <a:p>
            <a:pPr>
              <a:spcBef>
                <a:spcPts val="1640"/>
              </a:spcBef>
              <a:spcAft>
                <a:spcPts val="1200"/>
              </a:spcAft>
              <a:buClr>
                <a:schemeClr val="dk1"/>
              </a:buClr>
              <a:buSzPts val="3200"/>
            </a:pPr>
            <a:r>
              <a:rPr lang="en-US" sz="2800" dirty="0">
                <a:solidFill>
                  <a:schemeClr val="dk1"/>
                </a:solidFill>
                <a:latin typeface="Franklin Gothic Book"/>
                <a:ea typeface="Open Sans"/>
                <a:cs typeface="Open Sans"/>
                <a:sym typeface="Open Sans"/>
              </a:rPr>
              <a:t>SOCAN (Society of Composers, Authors and Music Publishers)</a:t>
            </a:r>
            <a:endParaRPr sz="2800" dirty="0">
              <a:solidFill>
                <a:schemeClr val="dk1"/>
              </a:solidFill>
              <a:latin typeface="Franklin Gothic Book" panose="020B0503020102020204" pitchFamily="34" charset="0"/>
              <a:ea typeface="Open Sans"/>
              <a:cs typeface="Open Sans"/>
              <a:sym typeface="Open Sans"/>
            </a:endParaRPr>
          </a:p>
          <a:p>
            <a:pPr>
              <a:spcBef>
                <a:spcPts val="1640"/>
              </a:spcBef>
              <a:spcAft>
                <a:spcPts val="1200"/>
              </a:spcAft>
              <a:buClr>
                <a:schemeClr val="dk1"/>
              </a:buClr>
              <a:buSzPts val="3200"/>
            </a:pPr>
            <a:endParaRPr sz="3200" dirty="0">
              <a:solidFill>
                <a:schemeClr val="dk1"/>
              </a:solidFill>
              <a:latin typeface="Franklin Gothic Book" panose="020B0503020102020204" pitchFamily="34" charset="0"/>
              <a:ea typeface="Open Sans"/>
              <a:cs typeface="Open Sans"/>
              <a:sym typeface="Open Sans"/>
            </a:endParaRPr>
          </a:p>
        </p:txBody>
      </p:sp>
      <p:grpSp>
        <p:nvGrpSpPr>
          <p:cNvPr id="477" name="Google Shape;477;p55"/>
          <p:cNvGrpSpPr/>
          <p:nvPr/>
        </p:nvGrpSpPr>
        <p:grpSpPr>
          <a:xfrm>
            <a:off x="10225984" y="-76191"/>
            <a:ext cx="1637700" cy="1573791"/>
            <a:chOff x="8701984" y="-76191"/>
            <a:chExt cx="1637700" cy="1573791"/>
          </a:xfrm>
        </p:grpSpPr>
        <p:sp>
          <p:nvSpPr>
            <p:cNvPr id="478" name="Google Shape;478;p55"/>
            <p:cNvSpPr txBox="1"/>
            <p:nvPr/>
          </p:nvSpPr>
          <p:spPr>
            <a:xfrm>
              <a:off x="9180679" y="-76191"/>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L</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479" name="Google Shape;479;p55"/>
            <p:cNvSpPr txBox="1"/>
            <p:nvPr/>
          </p:nvSpPr>
          <p:spPr>
            <a:xfrm>
              <a:off x="8701984" y="974400"/>
              <a:ext cx="1637700" cy="523200"/>
            </a:xfrm>
            <a:prstGeom prst="rect">
              <a:avLst/>
            </a:prstGeom>
            <a:noFill/>
            <a:ln>
              <a:noFill/>
            </a:ln>
          </p:spPr>
          <p:txBody>
            <a:bodyPr spcFirstLastPara="1" wrap="square" lIns="91425" tIns="45700" rIns="91425" bIns="45700" anchor="t" anchorCtr="0">
              <a:noAutofit/>
            </a:bodyPr>
            <a:lstStyle/>
            <a:p>
              <a:pPr>
                <a:buSzPts val="2800"/>
              </a:pPr>
              <a:r>
                <a:rPr lang="en-US" sz="2800" err="1">
                  <a:solidFill>
                    <a:schemeClr val="lt1"/>
                  </a:solidFill>
                  <a:effectLst>
                    <a:outerShdw blurRad="38100" dist="38100" dir="2700000" algn="tl">
                      <a:srgbClr val="000000">
                        <a:alpha val="43137"/>
                      </a:srgbClr>
                    </a:outerShdw>
                  </a:effectLst>
                  <a:latin typeface="Impact"/>
                  <a:ea typeface="Impact"/>
                  <a:cs typeface="Impact"/>
                  <a:sym typeface="Impact"/>
                </a:rPr>
                <a:t>Licences</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pic>
        <p:nvPicPr>
          <p:cNvPr id="2" name="Picture 1">
            <a:extLst>
              <a:ext uri="{FF2B5EF4-FFF2-40B4-BE49-F238E27FC236}">
                <a16:creationId xmlns:a16="http://schemas.microsoft.com/office/drawing/2014/main" id="{EB23174D-BD06-B8A1-C98F-BF46B47E059D}"/>
              </a:ext>
            </a:extLst>
          </p:cNvPr>
          <p:cNvPicPr>
            <a:picLocks noChangeAspect="1"/>
          </p:cNvPicPr>
          <p:nvPr/>
        </p:nvPicPr>
        <p:blipFill>
          <a:blip r:embed="rId3"/>
          <a:stretch>
            <a:fillRect/>
          </a:stretch>
        </p:blipFill>
        <p:spPr>
          <a:xfrm>
            <a:off x="1132474" y="1681832"/>
            <a:ext cx="677851" cy="677851"/>
          </a:xfrm>
          <a:prstGeom prst="rect">
            <a:avLst/>
          </a:prstGeom>
        </p:spPr>
      </p:pic>
      <p:pic>
        <p:nvPicPr>
          <p:cNvPr id="3" name="Picture 2">
            <a:extLst>
              <a:ext uri="{FF2B5EF4-FFF2-40B4-BE49-F238E27FC236}">
                <a16:creationId xmlns:a16="http://schemas.microsoft.com/office/drawing/2014/main" id="{BD6ADE95-6934-E1FC-D982-FA517D5B7D9A}"/>
              </a:ext>
            </a:extLst>
          </p:cNvPr>
          <p:cNvPicPr>
            <a:picLocks noChangeAspect="1"/>
          </p:cNvPicPr>
          <p:nvPr/>
        </p:nvPicPr>
        <p:blipFill>
          <a:blip r:embed="rId4"/>
          <a:stretch>
            <a:fillRect/>
          </a:stretch>
        </p:blipFill>
        <p:spPr>
          <a:xfrm>
            <a:off x="1163983" y="2524898"/>
            <a:ext cx="593473" cy="601832"/>
          </a:xfrm>
          <a:prstGeom prst="rect">
            <a:avLst/>
          </a:prstGeom>
        </p:spPr>
      </p:pic>
      <p:pic>
        <p:nvPicPr>
          <p:cNvPr id="4" name="Picture 2">
            <a:extLst>
              <a:ext uri="{FF2B5EF4-FFF2-40B4-BE49-F238E27FC236}">
                <a16:creationId xmlns:a16="http://schemas.microsoft.com/office/drawing/2014/main" id="{18EAB0AC-A191-0B69-98DD-ABC6D35C21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601" y="3311497"/>
            <a:ext cx="677851" cy="6778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96C5AED-730F-65E5-3D95-54F9BDDA2755}"/>
              </a:ext>
            </a:extLst>
          </p:cNvPr>
          <p:cNvPicPr>
            <a:picLocks noChangeAspect="1"/>
          </p:cNvPicPr>
          <p:nvPr/>
        </p:nvPicPr>
        <p:blipFill>
          <a:blip r:embed="rId6"/>
          <a:stretch>
            <a:fillRect/>
          </a:stretch>
        </p:blipFill>
        <p:spPr>
          <a:xfrm>
            <a:off x="1199460" y="4891930"/>
            <a:ext cx="568476" cy="568476"/>
          </a:xfrm>
          <a:prstGeom prst="rect">
            <a:avLst/>
          </a:prstGeom>
        </p:spPr>
      </p:pic>
      <p:pic>
        <p:nvPicPr>
          <p:cNvPr id="6" name="Picture 5">
            <a:extLst>
              <a:ext uri="{FF2B5EF4-FFF2-40B4-BE49-F238E27FC236}">
                <a16:creationId xmlns:a16="http://schemas.microsoft.com/office/drawing/2014/main" id="{168623FC-FC66-817D-5ACA-53D3B4721291}"/>
              </a:ext>
            </a:extLst>
          </p:cNvPr>
          <p:cNvPicPr>
            <a:picLocks noChangeAspect="1"/>
          </p:cNvPicPr>
          <p:nvPr/>
        </p:nvPicPr>
        <p:blipFill>
          <a:blip r:embed="rId7"/>
          <a:stretch>
            <a:fillRect/>
          </a:stretch>
        </p:blipFill>
        <p:spPr>
          <a:xfrm>
            <a:off x="1140191" y="4141864"/>
            <a:ext cx="677851" cy="677851"/>
          </a:xfrm>
          <a:prstGeom prst="rect">
            <a:avLst/>
          </a:prstGeom>
        </p:spPr>
      </p:pic>
      <p:pic>
        <p:nvPicPr>
          <p:cNvPr id="7" name="Picture 6">
            <a:extLst>
              <a:ext uri="{FF2B5EF4-FFF2-40B4-BE49-F238E27FC236}">
                <a16:creationId xmlns:a16="http://schemas.microsoft.com/office/drawing/2014/main" id="{2EBAE7E5-2894-E8C3-2043-A5520584D1FF}"/>
              </a:ext>
            </a:extLst>
          </p:cNvPr>
          <p:cNvPicPr>
            <a:picLocks noChangeAspect="1"/>
          </p:cNvPicPr>
          <p:nvPr/>
        </p:nvPicPr>
        <p:blipFill>
          <a:blip r:embed="rId8"/>
          <a:stretch>
            <a:fillRect/>
          </a:stretch>
        </p:blipFill>
        <p:spPr>
          <a:xfrm>
            <a:off x="1129433" y="5618685"/>
            <a:ext cx="677851" cy="677851"/>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56"/>
          <p:cNvSpPr/>
          <p:nvPr/>
        </p:nvSpPr>
        <p:spPr>
          <a:xfrm>
            <a:off x="0" y="0"/>
            <a:ext cx="12192000" cy="1556700"/>
          </a:xfrm>
          <a:prstGeom prst="rect">
            <a:avLst/>
          </a:prstGeom>
          <a:solidFill>
            <a:srgbClr val="E97132"/>
          </a:solidFill>
          <a:ln>
            <a:solidFill>
              <a:srgbClr val="E97132"/>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490" name="Google Shape;490;p56"/>
          <p:cNvSpPr txBox="1">
            <a:spLocks noGrp="1"/>
          </p:cNvSpPr>
          <p:nvPr>
            <p:ph type="title"/>
          </p:nvPr>
        </p:nvSpPr>
        <p:spPr>
          <a:xfrm>
            <a:off x="787272" y="341946"/>
            <a:ext cx="6189300" cy="698700"/>
          </a:xfrm>
          <a:prstGeom prst="rect">
            <a:avLst/>
          </a:prstGeom>
          <a:noFill/>
          <a:ln>
            <a:noFill/>
          </a:ln>
        </p:spPr>
        <p:txBody>
          <a:bodyPr spcFirstLastPara="1" wrap="square" lIns="91425" tIns="45700" rIns="91425" bIns="45700" anchor="b" anchorCtr="0">
            <a:noAutofit/>
          </a:bodyPr>
          <a:lstStyle/>
          <a:p>
            <a:pPr>
              <a:buClr>
                <a:srgbClr val="FFFFFF"/>
              </a:buClr>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Copyright </a:t>
            </a:r>
            <a:r>
              <a:rPr lang="en-US" sz="4000" err="1">
                <a:solidFill>
                  <a:srgbClr val="FFFFFF"/>
                </a:solidFill>
                <a:effectLst>
                  <a:outerShdw blurRad="38100" dist="38100" dir="2700000" algn="tl">
                    <a:srgbClr val="000000">
                      <a:alpha val="43137"/>
                    </a:srgbClr>
                  </a:outerShdw>
                </a:effectLst>
                <a:latin typeface="Franklin Gothic Demi" panose="020B0703020102020204" pitchFamily="34" charset="0"/>
              </a:rPr>
              <a:t>Licences</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491" name="Google Shape;491;p56"/>
          <p:cNvSpPr txBox="1"/>
          <p:nvPr/>
        </p:nvSpPr>
        <p:spPr>
          <a:xfrm>
            <a:off x="3880770" y="1841447"/>
            <a:ext cx="6153000" cy="4798839"/>
          </a:xfrm>
          <a:prstGeom prst="rect">
            <a:avLst/>
          </a:prstGeom>
          <a:noFill/>
          <a:ln>
            <a:noFill/>
          </a:ln>
        </p:spPr>
        <p:txBody>
          <a:bodyPr spcFirstLastPara="1" wrap="square" lIns="91425" tIns="45700" rIns="91425" bIns="45700" anchor="t" anchorCtr="0">
            <a:noAutofit/>
          </a:bodyPr>
          <a:lstStyle/>
          <a:p>
            <a:pPr>
              <a:lnSpc>
                <a:spcPct val="150000"/>
              </a:lnSpc>
              <a:buSzPts val="3200"/>
            </a:pPr>
            <a:r>
              <a:rPr lang="en-US" sz="3200" dirty="0">
                <a:solidFill>
                  <a:schemeClr val="dk1"/>
                </a:solidFill>
                <a:latin typeface="Franklin Gothic Book" panose="020B0503020102020204" pitchFamily="34" charset="0"/>
                <a:ea typeface="Open Sans"/>
                <a:cs typeface="Open Sans"/>
                <a:sym typeface="Open Sans"/>
              </a:rPr>
              <a:t>Crown Copyright</a:t>
            </a:r>
            <a:endParaRPr sz="3200" dirty="0">
              <a:solidFill>
                <a:schemeClr val="dk1"/>
              </a:solidFill>
              <a:latin typeface="Franklin Gothic Book" panose="020B0503020102020204" pitchFamily="34" charset="0"/>
              <a:ea typeface="Open Sans"/>
              <a:cs typeface="Open Sans"/>
              <a:sym typeface="Open Sans"/>
            </a:endParaRPr>
          </a:p>
          <a:p>
            <a:pPr>
              <a:lnSpc>
                <a:spcPct val="150000"/>
              </a:lnSpc>
              <a:buSzPts val="3200"/>
            </a:pPr>
            <a:r>
              <a:rPr lang="en-US" sz="3200" dirty="0">
                <a:solidFill>
                  <a:schemeClr val="dk1"/>
                </a:solidFill>
                <a:latin typeface="Franklin Gothic Book" panose="020B0503020102020204" pitchFamily="34" charset="0"/>
                <a:ea typeface="Open Sans"/>
                <a:cs typeface="Open Sans"/>
                <a:sym typeface="Open Sans"/>
              </a:rPr>
              <a:t>Copyright Owner </a:t>
            </a:r>
            <a:endParaRPr dirty="0">
              <a:latin typeface="Franklin Gothic Book" panose="020B0503020102020204" pitchFamily="34" charset="0"/>
            </a:endParaRPr>
          </a:p>
          <a:p>
            <a:pPr>
              <a:lnSpc>
                <a:spcPct val="150000"/>
              </a:lnSpc>
              <a:buSzPts val="3200"/>
            </a:pPr>
            <a:r>
              <a:rPr lang="en-US" sz="3200" dirty="0">
                <a:solidFill>
                  <a:schemeClr val="dk1"/>
                </a:solidFill>
                <a:latin typeface="Franklin Gothic Book" panose="020B0503020102020204" pitchFamily="34" charset="0"/>
                <a:ea typeface="Open Sans"/>
                <a:cs typeface="Open Sans"/>
                <a:sym typeface="Open Sans"/>
              </a:rPr>
              <a:t>Website Terms and Conditions</a:t>
            </a:r>
            <a:endParaRPr sz="3200" dirty="0">
              <a:solidFill>
                <a:schemeClr val="dk1"/>
              </a:solidFill>
              <a:latin typeface="Franklin Gothic Book" panose="020B0503020102020204" pitchFamily="34" charset="0"/>
              <a:ea typeface="Open Sans"/>
              <a:cs typeface="Open Sans"/>
              <a:sym typeface="Open Sans"/>
            </a:endParaRPr>
          </a:p>
          <a:p>
            <a:pPr>
              <a:lnSpc>
                <a:spcPct val="150000"/>
              </a:lnSpc>
              <a:buSzPts val="3200"/>
            </a:pPr>
            <a:r>
              <a:rPr lang="en-US" sz="3200" dirty="0">
                <a:solidFill>
                  <a:schemeClr val="dk1"/>
                </a:solidFill>
                <a:latin typeface="Franklin Gothic Book" panose="020B0503020102020204" pitchFamily="34" charset="0"/>
                <a:ea typeface="Open Sans"/>
                <a:cs typeface="Open Sans"/>
                <a:sym typeface="Open Sans"/>
              </a:rPr>
              <a:t>Unlocatable Copyright Owners</a:t>
            </a:r>
          </a:p>
          <a:p>
            <a:pPr>
              <a:lnSpc>
                <a:spcPct val="150000"/>
              </a:lnSpc>
              <a:buSzPts val="3200"/>
            </a:pPr>
            <a:r>
              <a:rPr lang="en-US" sz="3200" dirty="0">
                <a:solidFill>
                  <a:schemeClr val="dk1"/>
                </a:solidFill>
                <a:latin typeface="Franklin Gothic Book" panose="020B0503020102020204" pitchFamily="34" charset="0"/>
                <a:ea typeface="Open Sans"/>
                <a:cs typeface="Open Sans"/>
                <a:sym typeface="Open Sans"/>
              </a:rPr>
              <a:t>You Own the Copyright</a:t>
            </a:r>
          </a:p>
          <a:p>
            <a:pPr>
              <a:lnSpc>
                <a:spcPct val="150000"/>
              </a:lnSpc>
              <a:buSzPts val="3200"/>
            </a:pPr>
            <a:r>
              <a:rPr lang="en-US" sz="3200" dirty="0">
                <a:solidFill>
                  <a:schemeClr val="dk1"/>
                </a:solidFill>
                <a:latin typeface="Franklin Gothic Book" panose="020B0503020102020204" pitchFamily="34" charset="0"/>
                <a:ea typeface="Open Sans"/>
                <a:cs typeface="Open Sans"/>
                <a:sym typeface="Open Sans"/>
              </a:rPr>
              <a:t>Work Produced by Employees</a:t>
            </a:r>
          </a:p>
          <a:p>
            <a:pPr>
              <a:lnSpc>
                <a:spcPct val="150000"/>
              </a:lnSpc>
              <a:buSzPts val="3200"/>
            </a:pPr>
            <a:endParaRPr lang="en-US" sz="3200" dirty="0">
              <a:solidFill>
                <a:schemeClr val="dk1"/>
              </a:solidFill>
              <a:latin typeface="Franklin Gothic Book" panose="020B0503020102020204" pitchFamily="34" charset="0"/>
              <a:ea typeface="Open Sans"/>
              <a:cs typeface="Open Sans"/>
              <a:sym typeface="Open Sans"/>
            </a:endParaRPr>
          </a:p>
          <a:p>
            <a:pPr>
              <a:lnSpc>
                <a:spcPct val="150000"/>
              </a:lnSpc>
              <a:buSzPts val="3200"/>
            </a:pPr>
            <a:endParaRPr dirty="0">
              <a:latin typeface="Franklin Gothic Book" panose="020B0503020102020204" pitchFamily="34" charset="0"/>
            </a:endParaRPr>
          </a:p>
        </p:txBody>
      </p:sp>
      <p:grpSp>
        <p:nvGrpSpPr>
          <p:cNvPr id="502" name="Google Shape;502;p56"/>
          <p:cNvGrpSpPr/>
          <p:nvPr/>
        </p:nvGrpSpPr>
        <p:grpSpPr>
          <a:xfrm>
            <a:off x="10254413" y="-76191"/>
            <a:ext cx="1637700" cy="1573791"/>
            <a:chOff x="8730413" y="-76191"/>
            <a:chExt cx="1637700" cy="1573791"/>
          </a:xfrm>
        </p:grpSpPr>
        <p:sp>
          <p:nvSpPr>
            <p:cNvPr id="503" name="Google Shape;503;p56"/>
            <p:cNvSpPr txBox="1"/>
            <p:nvPr/>
          </p:nvSpPr>
          <p:spPr>
            <a:xfrm>
              <a:off x="9209108" y="-76191"/>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L</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504" name="Google Shape;504;p56"/>
            <p:cNvSpPr txBox="1"/>
            <p:nvPr/>
          </p:nvSpPr>
          <p:spPr>
            <a:xfrm>
              <a:off x="8730413" y="974400"/>
              <a:ext cx="1637700" cy="523200"/>
            </a:xfrm>
            <a:prstGeom prst="rect">
              <a:avLst/>
            </a:prstGeom>
            <a:noFill/>
            <a:ln>
              <a:noFill/>
            </a:ln>
          </p:spPr>
          <p:txBody>
            <a:bodyPr spcFirstLastPara="1" wrap="square" lIns="91425" tIns="45700" rIns="91425" bIns="45700" anchor="t" anchorCtr="0">
              <a:noAutofit/>
            </a:bodyPr>
            <a:lstStyle/>
            <a:p>
              <a:pPr>
                <a:buSzPts val="2800"/>
              </a:pPr>
              <a:r>
                <a:rPr lang="en-US" sz="2800" err="1">
                  <a:solidFill>
                    <a:schemeClr val="lt1"/>
                  </a:solidFill>
                  <a:effectLst>
                    <a:outerShdw blurRad="38100" dist="38100" dir="2700000" algn="tl">
                      <a:srgbClr val="000000">
                        <a:alpha val="43137"/>
                      </a:srgbClr>
                    </a:outerShdw>
                  </a:effectLst>
                  <a:latin typeface="Impact"/>
                  <a:ea typeface="Impact"/>
                  <a:cs typeface="Impact"/>
                  <a:sym typeface="Impact"/>
                </a:rPr>
                <a:t>Licences</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
        <p:nvSpPr>
          <p:cNvPr id="505" name="Google Shape;505;p56"/>
          <p:cNvSpPr/>
          <p:nvPr/>
        </p:nvSpPr>
        <p:spPr>
          <a:xfrm>
            <a:off x="3844225" y="4766993"/>
            <a:ext cx="4572000" cy="831000"/>
          </a:xfrm>
          <a:prstGeom prst="rect">
            <a:avLst/>
          </a:prstGeom>
          <a:noFill/>
          <a:ln>
            <a:noFill/>
          </a:ln>
        </p:spPr>
        <p:txBody>
          <a:bodyPr spcFirstLastPara="1" wrap="square" lIns="91425" tIns="45700" rIns="91425" bIns="45700" anchor="t" anchorCtr="0">
            <a:noAutofit/>
          </a:bodyPr>
          <a:lstStyle/>
          <a:p>
            <a:pPr>
              <a:lnSpc>
                <a:spcPct val="150000"/>
              </a:lnSpc>
            </a:pPr>
            <a:endParaRPr sz="3200" dirty="0">
              <a:solidFill>
                <a:schemeClr val="dk1"/>
              </a:solidFill>
              <a:latin typeface="Franklin Gothic Book" panose="020B0503020102020204" pitchFamily="34" charset="0"/>
              <a:ea typeface="Open Sans"/>
              <a:cs typeface="Open Sans"/>
              <a:sym typeface="Open Sans"/>
            </a:endParaRPr>
          </a:p>
        </p:txBody>
      </p:sp>
      <p:pic>
        <p:nvPicPr>
          <p:cNvPr id="2" name="Picture 1">
            <a:extLst>
              <a:ext uri="{FF2B5EF4-FFF2-40B4-BE49-F238E27FC236}">
                <a16:creationId xmlns:a16="http://schemas.microsoft.com/office/drawing/2014/main" id="{15D02127-4448-8EC6-A8AC-61BAF099A552}"/>
              </a:ext>
            </a:extLst>
          </p:cNvPr>
          <p:cNvPicPr>
            <a:picLocks noChangeAspect="1"/>
          </p:cNvPicPr>
          <p:nvPr/>
        </p:nvPicPr>
        <p:blipFill>
          <a:blip r:embed="rId3"/>
          <a:stretch>
            <a:fillRect/>
          </a:stretch>
        </p:blipFill>
        <p:spPr>
          <a:xfrm>
            <a:off x="2827269" y="2705326"/>
            <a:ext cx="755611" cy="755611"/>
          </a:xfrm>
          <a:prstGeom prst="rect">
            <a:avLst/>
          </a:prstGeom>
        </p:spPr>
      </p:pic>
      <p:pic>
        <p:nvPicPr>
          <p:cNvPr id="3" name="Picture 2">
            <a:extLst>
              <a:ext uri="{FF2B5EF4-FFF2-40B4-BE49-F238E27FC236}">
                <a16:creationId xmlns:a16="http://schemas.microsoft.com/office/drawing/2014/main" id="{ECA2FD60-3B52-5485-547B-4CC0B615CC2A}"/>
              </a:ext>
            </a:extLst>
          </p:cNvPr>
          <p:cNvPicPr>
            <a:picLocks noChangeAspect="1"/>
          </p:cNvPicPr>
          <p:nvPr/>
        </p:nvPicPr>
        <p:blipFill>
          <a:blip r:embed="rId4"/>
          <a:stretch>
            <a:fillRect/>
          </a:stretch>
        </p:blipFill>
        <p:spPr>
          <a:xfrm>
            <a:off x="2908231" y="3460940"/>
            <a:ext cx="615415" cy="615415"/>
          </a:xfrm>
          <a:prstGeom prst="rect">
            <a:avLst/>
          </a:prstGeom>
        </p:spPr>
      </p:pic>
      <p:pic>
        <p:nvPicPr>
          <p:cNvPr id="4" name="Picture 3">
            <a:extLst>
              <a:ext uri="{FF2B5EF4-FFF2-40B4-BE49-F238E27FC236}">
                <a16:creationId xmlns:a16="http://schemas.microsoft.com/office/drawing/2014/main" id="{515B5922-A2F8-4133-6221-5F50B6D3765F}"/>
              </a:ext>
            </a:extLst>
          </p:cNvPr>
          <p:cNvPicPr>
            <a:picLocks noChangeAspect="1"/>
          </p:cNvPicPr>
          <p:nvPr/>
        </p:nvPicPr>
        <p:blipFill>
          <a:blip r:embed="rId5"/>
          <a:stretch>
            <a:fillRect/>
          </a:stretch>
        </p:blipFill>
        <p:spPr>
          <a:xfrm>
            <a:off x="2898024" y="4889298"/>
            <a:ext cx="648311" cy="665151"/>
          </a:xfrm>
          <a:prstGeom prst="rect">
            <a:avLst/>
          </a:prstGeom>
        </p:spPr>
      </p:pic>
      <p:pic>
        <p:nvPicPr>
          <p:cNvPr id="5" name="Picture 4">
            <a:extLst>
              <a:ext uri="{FF2B5EF4-FFF2-40B4-BE49-F238E27FC236}">
                <a16:creationId xmlns:a16="http://schemas.microsoft.com/office/drawing/2014/main" id="{9CCE32EB-15A4-E594-AE09-A4CDFD7700CE}"/>
              </a:ext>
            </a:extLst>
          </p:cNvPr>
          <p:cNvPicPr>
            <a:picLocks noChangeAspect="1"/>
          </p:cNvPicPr>
          <p:nvPr/>
        </p:nvPicPr>
        <p:blipFill>
          <a:blip r:embed="rId6"/>
          <a:stretch>
            <a:fillRect/>
          </a:stretch>
        </p:blipFill>
        <p:spPr>
          <a:xfrm>
            <a:off x="2898024" y="5632453"/>
            <a:ext cx="655552" cy="672579"/>
          </a:xfrm>
          <a:prstGeom prst="rect">
            <a:avLst/>
          </a:prstGeom>
        </p:spPr>
      </p:pic>
      <p:pic>
        <p:nvPicPr>
          <p:cNvPr id="6" name="Picture 5">
            <a:extLst>
              <a:ext uri="{FF2B5EF4-FFF2-40B4-BE49-F238E27FC236}">
                <a16:creationId xmlns:a16="http://schemas.microsoft.com/office/drawing/2014/main" id="{8E2B85F9-15C3-0C7F-F91D-F15A52DD002F}"/>
              </a:ext>
            </a:extLst>
          </p:cNvPr>
          <p:cNvPicPr>
            <a:picLocks noChangeAspect="1"/>
          </p:cNvPicPr>
          <p:nvPr/>
        </p:nvPicPr>
        <p:blipFill>
          <a:blip r:embed="rId7"/>
          <a:stretch>
            <a:fillRect/>
          </a:stretch>
        </p:blipFill>
        <p:spPr>
          <a:xfrm>
            <a:off x="2950126" y="4232304"/>
            <a:ext cx="534689" cy="534689"/>
          </a:xfrm>
          <a:prstGeom prst="rect">
            <a:avLst/>
          </a:prstGeom>
        </p:spPr>
      </p:pic>
      <p:pic>
        <p:nvPicPr>
          <p:cNvPr id="7" name="Picture 6">
            <a:extLst>
              <a:ext uri="{FF2B5EF4-FFF2-40B4-BE49-F238E27FC236}">
                <a16:creationId xmlns:a16="http://schemas.microsoft.com/office/drawing/2014/main" id="{E21EE686-9C4A-4660-6EAF-6543F90C4C0B}"/>
              </a:ext>
            </a:extLst>
          </p:cNvPr>
          <p:cNvPicPr>
            <a:picLocks noChangeAspect="1"/>
          </p:cNvPicPr>
          <p:nvPr/>
        </p:nvPicPr>
        <p:blipFill>
          <a:blip r:embed="rId8"/>
          <a:stretch>
            <a:fillRect/>
          </a:stretch>
        </p:blipFill>
        <p:spPr>
          <a:xfrm>
            <a:off x="2843341" y="1913809"/>
            <a:ext cx="727826" cy="727826"/>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57"/>
          <p:cNvSpPr/>
          <p:nvPr/>
        </p:nvSpPr>
        <p:spPr>
          <a:xfrm>
            <a:off x="0" y="-3516"/>
            <a:ext cx="12192000" cy="1556700"/>
          </a:xfrm>
          <a:prstGeom prst="rect">
            <a:avLst/>
          </a:prstGeom>
          <a:solidFill>
            <a:srgbClr val="E97132"/>
          </a:solidFill>
          <a:ln>
            <a:solidFill>
              <a:srgbClr val="E97132"/>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512" name="Google Shape;512;p57"/>
          <p:cNvSpPr txBox="1">
            <a:spLocks noGrp="1"/>
          </p:cNvSpPr>
          <p:nvPr>
            <p:ph type="title"/>
          </p:nvPr>
        </p:nvSpPr>
        <p:spPr>
          <a:xfrm>
            <a:off x="806221" y="464307"/>
            <a:ext cx="5791200" cy="658209"/>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Round 4</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513" name="Google Shape;513;p57"/>
          <p:cNvSpPr txBox="1">
            <a:spLocks noGrp="1"/>
          </p:cNvSpPr>
          <p:nvPr>
            <p:ph type="body" idx="1"/>
          </p:nvPr>
        </p:nvSpPr>
        <p:spPr>
          <a:xfrm>
            <a:off x="862285" y="1803675"/>
            <a:ext cx="10295290" cy="4373700"/>
          </a:xfrm>
          <a:prstGeom prst="rect">
            <a:avLst/>
          </a:prstGeom>
          <a:noFill/>
          <a:ln>
            <a:noFill/>
          </a:ln>
        </p:spPr>
        <p:txBody>
          <a:bodyPr spcFirstLastPara="1" wrap="square" lIns="91425" tIns="45700" rIns="91425" bIns="45700" anchor="ctr" anchorCtr="0">
            <a:noAutofit/>
          </a:bodyPr>
          <a:lstStyle/>
          <a:p>
            <a:pPr marL="0" indent="0">
              <a:spcBef>
                <a:spcPts val="0"/>
              </a:spcBef>
              <a:buSzPts val="3600"/>
            </a:pPr>
            <a:r>
              <a:rPr lang="en-US" sz="4000" b="0" dirty="0">
                <a:latin typeface="Franklin Gothic Book" panose="020B0503020102020204" pitchFamily="34" charset="0"/>
              </a:rPr>
              <a:t>Using your </a:t>
            </a:r>
            <a:r>
              <a:rPr lang="en-US" sz="4000" b="0" dirty="0" err="1">
                <a:solidFill>
                  <a:srgbClr val="E97132"/>
                </a:solidFill>
                <a:effectLst>
                  <a:outerShdw blurRad="38100" dist="38100" dir="2700000" algn="tl">
                    <a:srgbClr val="000000">
                      <a:alpha val="43137"/>
                    </a:srgbClr>
                  </a:outerShdw>
                </a:effectLst>
                <a:latin typeface="Franklin Gothic Demi" panose="020B0703020102020204" pitchFamily="34" charset="0"/>
              </a:rPr>
              <a:t>Licences</a:t>
            </a:r>
            <a:r>
              <a:rPr lang="en-US" sz="4000" b="0" dirty="0">
                <a:solidFill>
                  <a:srgbClr val="E97132"/>
                </a:solidFill>
                <a:latin typeface="Franklin Gothic Book" panose="020B0503020102020204" pitchFamily="34" charset="0"/>
              </a:rPr>
              <a:t> </a:t>
            </a:r>
            <a:r>
              <a:rPr lang="en-US" sz="4000" b="0" dirty="0">
                <a:latin typeface="Franklin Gothic Book" panose="020B0503020102020204" pitchFamily="34" charset="0"/>
              </a:rPr>
              <a:t>cards, decide what types of </a:t>
            </a:r>
            <a:r>
              <a:rPr lang="en-US" sz="4000" b="0" dirty="0" err="1">
                <a:latin typeface="Franklin Gothic Book" panose="020B0503020102020204" pitchFamily="34" charset="0"/>
              </a:rPr>
              <a:t>licences</a:t>
            </a:r>
            <a:r>
              <a:rPr lang="en-US" sz="4000" b="0" dirty="0">
                <a:latin typeface="Franklin Gothic Book" panose="020B0503020102020204" pitchFamily="34" charset="0"/>
              </a:rPr>
              <a:t> apply in the following scenario.</a:t>
            </a:r>
            <a:endParaRPr sz="4000" b="0" dirty="0">
              <a:latin typeface="Franklin Gothic Book" panose="020B0503020102020204" pitchFamily="34" charset="0"/>
            </a:endParaRPr>
          </a:p>
        </p:txBody>
      </p:sp>
      <p:grpSp>
        <p:nvGrpSpPr>
          <p:cNvPr id="514" name="Google Shape;514;p57"/>
          <p:cNvGrpSpPr/>
          <p:nvPr/>
        </p:nvGrpSpPr>
        <p:grpSpPr>
          <a:xfrm>
            <a:off x="10230722" y="-76191"/>
            <a:ext cx="1637700" cy="1573791"/>
            <a:chOff x="8706722" y="-76191"/>
            <a:chExt cx="1637700" cy="1573791"/>
          </a:xfrm>
        </p:grpSpPr>
        <p:sp>
          <p:nvSpPr>
            <p:cNvPr id="515" name="Google Shape;515;p57"/>
            <p:cNvSpPr txBox="1"/>
            <p:nvPr/>
          </p:nvSpPr>
          <p:spPr>
            <a:xfrm>
              <a:off x="9185417" y="-76191"/>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L</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516" name="Google Shape;516;p57"/>
            <p:cNvSpPr txBox="1"/>
            <p:nvPr/>
          </p:nvSpPr>
          <p:spPr>
            <a:xfrm>
              <a:off x="8706722" y="974400"/>
              <a:ext cx="1637700" cy="523200"/>
            </a:xfrm>
            <a:prstGeom prst="rect">
              <a:avLst/>
            </a:prstGeom>
            <a:noFill/>
            <a:ln>
              <a:noFill/>
            </a:ln>
          </p:spPr>
          <p:txBody>
            <a:bodyPr spcFirstLastPara="1" wrap="square" lIns="91425" tIns="45700" rIns="91425" bIns="45700" anchor="t" anchorCtr="0">
              <a:noAutofit/>
            </a:bodyPr>
            <a:lstStyle/>
            <a:p>
              <a:pPr>
                <a:buSzPts val="2800"/>
              </a:pPr>
              <a:r>
                <a:rPr lang="en-US" sz="2800">
                  <a:solidFill>
                    <a:schemeClr val="lt1"/>
                  </a:solidFill>
                  <a:effectLst>
                    <a:outerShdw blurRad="38100" dist="38100" dir="2700000" algn="tl">
                      <a:srgbClr val="000000">
                        <a:alpha val="43137"/>
                      </a:srgbClr>
                    </a:outerShdw>
                  </a:effectLst>
                  <a:latin typeface="Impact"/>
                  <a:ea typeface="Impact"/>
                  <a:cs typeface="Impact"/>
                  <a:sym typeface="Impact"/>
                </a:rPr>
                <a:t>Licences</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59"/>
          <p:cNvSpPr/>
          <p:nvPr/>
        </p:nvSpPr>
        <p:spPr>
          <a:xfrm>
            <a:off x="0" y="0"/>
            <a:ext cx="12192000" cy="1556700"/>
          </a:xfrm>
          <a:prstGeom prst="rect">
            <a:avLst/>
          </a:prstGeom>
          <a:solidFill>
            <a:srgbClr val="E97132"/>
          </a:solidFill>
          <a:ln>
            <a:solidFill>
              <a:srgbClr val="E97132"/>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534" name="Google Shape;534;p59"/>
          <p:cNvSpPr txBox="1">
            <a:spLocks noGrp="1"/>
          </p:cNvSpPr>
          <p:nvPr>
            <p:ph type="title"/>
          </p:nvPr>
        </p:nvSpPr>
        <p:spPr>
          <a:xfrm>
            <a:off x="763584" y="397977"/>
            <a:ext cx="5791200" cy="654670"/>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Round 4</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535" name="Google Shape;535;p59"/>
          <p:cNvSpPr txBox="1">
            <a:spLocks noGrp="1"/>
          </p:cNvSpPr>
          <p:nvPr>
            <p:ph type="body" idx="1"/>
          </p:nvPr>
        </p:nvSpPr>
        <p:spPr>
          <a:xfrm>
            <a:off x="763584" y="1754460"/>
            <a:ext cx="10972784" cy="3772349"/>
          </a:xfrm>
          <a:prstGeom prst="rect">
            <a:avLst/>
          </a:prstGeom>
          <a:noFill/>
          <a:ln>
            <a:noFill/>
          </a:ln>
        </p:spPr>
        <p:txBody>
          <a:bodyPr spcFirstLastPara="1" wrap="square" lIns="91425" tIns="45700" rIns="91425" bIns="45700" anchor="t" anchorCtr="0">
            <a:noAutofit/>
          </a:bodyPr>
          <a:lstStyle/>
          <a:p>
            <a:pPr marL="0" indent="0">
              <a:spcBef>
                <a:spcPts val="0"/>
              </a:spcBef>
              <a:buSzPts val="3200"/>
            </a:pPr>
            <a:endParaRPr lang="en-US" sz="3600" b="0" dirty="0">
              <a:solidFill>
                <a:schemeClr val="tx1"/>
              </a:solidFill>
              <a:latin typeface="Franklin Gothic Book"/>
            </a:endParaRPr>
          </a:p>
          <a:p>
            <a:pPr marL="0" indent="0">
              <a:spcBef>
                <a:spcPts val="0"/>
              </a:spcBef>
              <a:buSzPts val="3200"/>
            </a:pPr>
            <a:r>
              <a:rPr lang="en-US" sz="3600" b="0" dirty="0">
                <a:solidFill>
                  <a:schemeClr val="tx1"/>
                </a:solidFill>
                <a:latin typeface="Franklin Gothic Book"/>
              </a:rPr>
              <a:t>A newspaper would like to reproduce on their website an image of the aurora borealis in the Northwest Territories taken by an amateur photographer. </a:t>
            </a:r>
          </a:p>
          <a:p>
            <a:pPr marL="0" indent="0">
              <a:spcBef>
                <a:spcPts val="0"/>
              </a:spcBef>
              <a:buSzPts val="3200"/>
            </a:pPr>
            <a:endParaRPr lang="en-US" sz="3600" b="0" i="1" dirty="0">
              <a:solidFill>
                <a:schemeClr val="tx1"/>
              </a:solidFill>
              <a:latin typeface="Franklin Gothic Book"/>
            </a:endParaRPr>
          </a:p>
          <a:p>
            <a:pPr marL="0" indent="0">
              <a:spcBef>
                <a:spcPts val="0"/>
              </a:spcBef>
              <a:buSzPts val="3200"/>
            </a:pPr>
            <a:r>
              <a:rPr lang="en-US" sz="3600" b="0" dirty="0">
                <a:solidFill>
                  <a:schemeClr val="tx1"/>
                </a:solidFill>
                <a:latin typeface="Franklin Gothic Book"/>
              </a:rPr>
              <a:t>What types of </a:t>
            </a:r>
            <a:r>
              <a:rPr lang="en-US" sz="3600" b="0" dirty="0" err="1">
                <a:solidFill>
                  <a:schemeClr val="tx1"/>
                </a:solidFill>
                <a:latin typeface="Franklin Gothic Book"/>
              </a:rPr>
              <a:t>licence</a:t>
            </a:r>
            <a:r>
              <a:rPr lang="en-US" sz="3600" b="0" dirty="0">
                <a:solidFill>
                  <a:schemeClr val="tx1"/>
                </a:solidFill>
                <a:latin typeface="Franklin Gothic Book"/>
              </a:rPr>
              <a:t> might apply?</a:t>
            </a:r>
          </a:p>
          <a:p>
            <a:pPr marL="0" indent="0">
              <a:spcBef>
                <a:spcPts val="0"/>
              </a:spcBef>
              <a:buSzPts val="3200"/>
            </a:pPr>
            <a:endParaRPr lang="en-US" sz="3600" b="0" i="1" dirty="0">
              <a:solidFill>
                <a:schemeClr val="tx1"/>
              </a:solidFill>
              <a:latin typeface="Franklin Gothic Book"/>
            </a:endParaRPr>
          </a:p>
        </p:txBody>
      </p:sp>
      <p:pic>
        <p:nvPicPr>
          <p:cNvPr id="536" name="Google Shape;536;p59"/>
          <p:cNvPicPr preferRelativeResize="0"/>
          <p:nvPr/>
        </p:nvPicPr>
        <p:blipFill rotWithShape="1">
          <a:blip r:embed="rId3">
            <a:alphaModFix/>
          </a:blip>
          <a:srcRect/>
          <a:stretch/>
        </p:blipFill>
        <p:spPr>
          <a:xfrm>
            <a:off x="8039847" y="2374389"/>
            <a:ext cx="648443" cy="526095"/>
          </a:xfrm>
          <a:prstGeom prst="rect">
            <a:avLst/>
          </a:prstGeom>
          <a:noFill/>
          <a:ln>
            <a:noFill/>
          </a:ln>
        </p:spPr>
      </p:pic>
      <p:pic>
        <p:nvPicPr>
          <p:cNvPr id="537" name="Google Shape;537;p59"/>
          <p:cNvPicPr preferRelativeResize="0"/>
          <p:nvPr/>
        </p:nvPicPr>
        <p:blipFill rotWithShape="1">
          <a:blip r:embed="rId3">
            <a:alphaModFix/>
          </a:blip>
          <a:srcRect/>
          <a:stretch/>
        </p:blipFill>
        <p:spPr>
          <a:xfrm>
            <a:off x="1991544" y="5927740"/>
            <a:ext cx="835450" cy="677817"/>
          </a:xfrm>
          <a:prstGeom prst="rect">
            <a:avLst/>
          </a:prstGeom>
          <a:noFill/>
          <a:ln>
            <a:noFill/>
          </a:ln>
        </p:spPr>
      </p:pic>
      <p:grpSp>
        <p:nvGrpSpPr>
          <p:cNvPr id="540" name="Google Shape;540;p59"/>
          <p:cNvGrpSpPr/>
          <p:nvPr/>
        </p:nvGrpSpPr>
        <p:grpSpPr>
          <a:xfrm>
            <a:off x="10249673" y="-76191"/>
            <a:ext cx="1637700" cy="1573791"/>
            <a:chOff x="8725673" y="-76191"/>
            <a:chExt cx="1637700" cy="1573791"/>
          </a:xfrm>
        </p:grpSpPr>
        <p:sp>
          <p:nvSpPr>
            <p:cNvPr id="541" name="Google Shape;541;p59"/>
            <p:cNvSpPr txBox="1"/>
            <p:nvPr/>
          </p:nvSpPr>
          <p:spPr>
            <a:xfrm>
              <a:off x="9204368" y="-76191"/>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L</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542" name="Google Shape;542;p59"/>
            <p:cNvSpPr txBox="1"/>
            <p:nvPr/>
          </p:nvSpPr>
          <p:spPr>
            <a:xfrm>
              <a:off x="8725673" y="974400"/>
              <a:ext cx="1637700" cy="523200"/>
            </a:xfrm>
            <a:prstGeom prst="rect">
              <a:avLst/>
            </a:prstGeom>
            <a:noFill/>
            <a:ln>
              <a:noFill/>
            </a:ln>
          </p:spPr>
          <p:txBody>
            <a:bodyPr spcFirstLastPara="1" wrap="square" lIns="91425" tIns="45700" rIns="91425" bIns="45700" anchor="t" anchorCtr="0">
              <a:noAutofit/>
            </a:bodyPr>
            <a:lstStyle/>
            <a:p>
              <a:pPr>
                <a:buSzPts val="2800"/>
              </a:pPr>
              <a:r>
                <a:rPr lang="en-US" sz="2800" err="1">
                  <a:solidFill>
                    <a:schemeClr val="lt1"/>
                  </a:solidFill>
                  <a:effectLst>
                    <a:outerShdw blurRad="38100" dist="38100" dir="2700000" algn="tl">
                      <a:srgbClr val="000000">
                        <a:alpha val="43137"/>
                      </a:srgbClr>
                    </a:outerShdw>
                  </a:effectLst>
                  <a:latin typeface="Impact"/>
                  <a:ea typeface="Impact"/>
                  <a:cs typeface="Impact"/>
                  <a:sym typeface="Impact"/>
                </a:rPr>
                <a:t>Licences</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32">
          <a:extLst>
            <a:ext uri="{FF2B5EF4-FFF2-40B4-BE49-F238E27FC236}">
              <a16:creationId xmlns:a16="http://schemas.microsoft.com/office/drawing/2014/main" id="{E64D2EEB-3690-2380-807B-565E17D734B7}"/>
            </a:ext>
          </a:extLst>
        </p:cNvPr>
        <p:cNvGrpSpPr/>
        <p:nvPr/>
      </p:nvGrpSpPr>
      <p:grpSpPr>
        <a:xfrm>
          <a:off x="0" y="0"/>
          <a:ext cx="0" cy="0"/>
          <a:chOff x="0" y="0"/>
          <a:chExt cx="0" cy="0"/>
        </a:xfrm>
      </p:grpSpPr>
      <p:sp>
        <p:nvSpPr>
          <p:cNvPr id="533" name="Google Shape;533;p59">
            <a:extLst>
              <a:ext uri="{FF2B5EF4-FFF2-40B4-BE49-F238E27FC236}">
                <a16:creationId xmlns:a16="http://schemas.microsoft.com/office/drawing/2014/main" id="{40F9A81B-7343-02B3-9C73-611829638160}"/>
              </a:ext>
            </a:extLst>
          </p:cNvPr>
          <p:cNvSpPr/>
          <p:nvPr/>
        </p:nvSpPr>
        <p:spPr>
          <a:xfrm>
            <a:off x="0" y="0"/>
            <a:ext cx="12192000" cy="1556700"/>
          </a:xfrm>
          <a:prstGeom prst="rect">
            <a:avLst/>
          </a:prstGeom>
          <a:solidFill>
            <a:srgbClr val="E97132"/>
          </a:solidFill>
          <a:ln>
            <a:solidFill>
              <a:srgbClr val="E97132"/>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534" name="Google Shape;534;p59">
            <a:extLst>
              <a:ext uri="{FF2B5EF4-FFF2-40B4-BE49-F238E27FC236}">
                <a16:creationId xmlns:a16="http://schemas.microsoft.com/office/drawing/2014/main" id="{BA57D153-DF9E-E5E8-4EC5-C6DEA20537F0}"/>
              </a:ext>
            </a:extLst>
          </p:cNvPr>
          <p:cNvSpPr txBox="1">
            <a:spLocks noGrp="1"/>
          </p:cNvSpPr>
          <p:nvPr>
            <p:ph type="title"/>
          </p:nvPr>
        </p:nvSpPr>
        <p:spPr>
          <a:xfrm>
            <a:off x="777796" y="397977"/>
            <a:ext cx="5791200" cy="654670"/>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Round 4</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535" name="Google Shape;535;p59">
            <a:extLst>
              <a:ext uri="{FF2B5EF4-FFF2-40B4-BE49-F238E27FC236}">
                <a16:creationId xmlns:a16="http://schemas.microsoft.com/office/drawing/2014/main" id="{2A2EC06E-8F68-FA15-9A21-342C14F384B0}"/>
              </a:ext>
            </a:extLst>
          </p:cNvPr>
          <p:cNvSpPr txBox="1">
            <a:spLocks noGrp="1"/>
          </p:cNvSpPr>
          <p:nvPr>
            <p:ph type="body" idx="1"/>
          </p:nvPr>
        </p:nvSpPr>
        <p:spPr>
          <a:xfrm>
            <a:off x="848070" y="1752600"/>
            <a:ext cx="10930160" cy="778500"/>
          </a:xfrm>
          <a:prstGeom prst="rect">
            <a:avLst/>
          </a:prstGeom>
          <a:noFill/>
          <a:ln>
            <a:noFill/>
          </a:ln>
        </p:spPr>
        <p:txBody>
          <a:bodyPr spcFirstLastPara="1" wrap="square" lIns="91425" tIns="45700" rIns="91425" bIns="45700" anchor="t" anchorCtr="0">
            <a:noAutofit/>
          </a:bodyPr>
          <a:lstStyle/>
          <a:p>
            <a:pPr marL="0" indent="0">
              <a:spcBef>
                <a:spcPts val="0"/>
              </a:spcBef>
            </a:pPr>
            <a:r>
              <a:rPr lang="en-US" sz="4000" b="0" dirty="0">
                <a:latin typeface="Franklin Gothic Book"/>
              </a:rPr>
              <a:t>What types of </a:t>
            </a:r>
            <a:r>
              <a:rPr lang="en-US" sz="4000" b="0" dirty="0" err="1">
                <a:latin typeface="Franklin Gothic Book"/>
              </a:rPr>
              <a:t>licence</a:t>
            </a:r>
            <a:r>
              <a:rPr lang="en-US" sz="4000" b="0" dirty="0">
                <a:latin typeface="Franklin Gothic Book"/>
              </a:rPr>
              <a:t> might apply?</a:t>
            </a:r>
          </a:p>
          <a:p>
            <a:pPr marL="0" indent="0">
              <a:spcBef>
                <a:spcPts val="0"/>
              </a:spcBef>
            </a:pPr>
            <a:endParaRPr lang="en-US" sz="4000" b="0" dirty="0">
              <a:latin typeface="Franklin Gothic Book" panose="020B0503020102020204" pitchFamily="34" charset="0"/>
            </a:endParaRPr>
          </a:p>
        </p:txBody>
      </p:sp>
      <p:pic>
        <p:nvPicPr>
          <p:cNvPr id="536" name="Google Shape;536;p59">
            <a:extLst>
              <a:ext uri="{FF2B5EF4-FFF2-40B4-BE49-F238E27FC236}">
                <a16:creationId xmlns:a16="http://schemas.microsoft.com/office/drawing/2014/main" id="{C67ADB0F-13B1-5EBD-C03F-9A47DF8C0F87}"/>
              </a:ext>
            </a:extLst>
          </p:cNvPr>
          <p:cNvPicPr preferRelativeResize="0"/>
          <p:nvPr/>
        </p:nvPicPr>
        <p:blipFill rotWithShape="1">
          <a:blip r:embed="rId3">
            <a:alphaModFix/>
          </a:blip>
          <a:srcRect/>
          <a:stretch/>
        </p:blipFill>
        <p:spPr>
          <a:xfrm>
            <a:off x="8039847" y="2374389"/>
            <a:ext cx="648443" cy="526095"/>
          </a:xfrm>
          <a:prstGeom prst="rect">
            <a:avLst/>
          </a:prstGeom>
          <a:noFill/>
          <a:ln>
            <a:noFill/>
          </a:ln>
        </p:spPr>
      </p:pic>
      <p:pic>
        <p:nvPicPr>
          <p:cNvPr id="537" name="Google Shape;537;p59">
            <a:extLst>
              <a:ext uri="{FF2B5EF4-FFF2-40B4-BE49-F238E27FC236}">
                <a16:creationId xmlns:a16="http://schemas.microsoft.com/office/drawing/2014/main" id="{4652015C-EDD3-ED8E-BA13-732C64FF18CD}"/>
              </a:ext>
            </a:extLst>
          </p:cNvPr>
          <p:cNvPicPr preferRelativeResize="0"/>
          <p:nvPr/>
        </p:nvPicPr>
        <p:blipFill rotWithShape="1">
          <a:blip r:embed="rId3">
            <a:alphaModFix/>
          </a:blip>
          <a:srcRect/>
          <a:stretch/>
        </p:blipFill>
        <p:spPr>
          <a:xfrm>
            <a:off x="1991544" y="5927740"/>
            <a:ext cx="835450" cy="677817"/>
          </a:xfrm>
          <a:prstGeom prst="rect">
            <a:avLst/>
          </a:prstGeom>
          <a:noFill/>
          <a:ln>
            <a:noFill/>
          </a:ln>
        </p:spPr>
      </p:pic>
      <p:sp>
        <p:nvSpPr>
          <p:cNvPr id="538" name="Google Shape;538;p59">
            <a:extLst>
              <a:ext uri="{FF2B5EF4-FFF2-40B4-BE49-F238E27FC236}">
                <a16:creationId xmlns:a16="http://schemas.microsoft.com/office/drawing/2014/main" id="{38BAFD68-C6D7-E975-32F8-DBB7635C153A}"/>
              </a:ext>
            </a:extLst>
          </p:cNvPr>
          <p:cNvSpPr txBox="1"/>
          <p:nvPr/>
        </p:nvSpPr>
        <p:spPr>
          <a:xfrm>
            <a:off x="868692" y="2963156"/>
            <a:ext cx="10909538" cy="3061863"/>
          </a:xfrm>
          <a:prstGeom prst="rect">
            <a:avLst/>
          </a:prstGeom>
          <a:noFill/>
          <a:ln>
            <a:noFill/>
          </a:ln>
        </p:spPr>
        <p:txBody>
          <a:bodyPr spcFirstLastPara="1" wrap="square" lIns="91425" tIns="45700" rIns="91425" bIns="45700" anchor="t" anchorCtr="0">
            <a:noAutofit/>
          </a:bodyPr>
          <a:lstStyle/>
          <a:p>
            <a:r>
              <a:rPr lang="en-US" sz="3600" dirty="0">
                <a:solidFill>
                  <a:schemeClr val="dk1"/>
                </a:solidFill>
                <a:latin typeface="Franklin Gothic Book"/>
                <a:ea typeface="Open Sans"/>
                <a:cs typeface="Open Sans"/>
                <a:sym typeface="Open Sans"/>
              </a:rPr>
              <a:t>	Copyright Owner </a:t>
            </a:r>
          </a:p>
          <a:p>
            <a:endParaRPr lang="en-US" sz="3600" dirty="0">
              <a:solidFill>
                <a:schemeClr val="dk1"/>
              </a:solidFill>
              <a:latin typeface="Franklin Gothic Book"/>
              <a:ea typeface="Open Sans"/>
              <a:cs typeface="Open Sans"/>
              <a:sym typeface="Open Sans"/>
            </a:endParaRPr>
          </a:p>
          <a:p>
            <a:r>
              <a:rPr lang="en-US" sz="3600" dirty="0">
                <a:solidFill>
                  <a:schemeClr val="dk1"/>
                </a:solidFill>
                <a:latin typeface="Franklin Gothic Book"/>
                <a:ea typeface="Open Sans"/>
                <a:cs typeface="Open Sans"/>
                <a:sym typeface="Open Sans"/>
              </a:rPr>
              <a:t>	OR</a:t>
            </a:r>
          </a:p>
          <a:p>
            <a:endParaRPr lang="en-US" sz="3600" dirty="0">
              <a:solidFill>
                <a:schemeClr val="dk1"/>
              </a:solidFill>
              <a:latin typeface="Franklin Gothic Book"/>
              <a:ea typeface="Open Sans"/>
              <a:cs typeface="Open Sans"/>
              <a:sym typeface="Open Sans"/>
            </a:endParaRPr>
          </a:p>
          <a:p>
            <a:r>
              <a:rPr lang="en-US" sz="3600" dirty="0">
                <a:solidFill>
                  <a:schemeClr val="dk1"/>
                </a:solidFill>
                <a:latin typeface="Franklin Gothic Book"/>
                <a:ea typeface="Open Sans"/>
                <a:cs typeface="Open Sans"/>
                <a:sym typeface="Open Sans"/>
              </a:rPr>
              <a:t>	if applicable, Creative Commons </a:t>
            </a:r>
            <a:r>
              <a:rPr lang="en-US" sz="3600" dirty="0" err="1">
                <a:solidFill>
                  <a:schemeClr val="dk1"/>
                </a:solidFill>
                <a:latin typeface="Franklin Gothic Book"/>
                <a:ea typeface="Open Sans"/>
                <a:cs typeface="Open Sans"/>
                <a:sym typeface="Open Sans"/>
              </a:rPr>
              <a:t>licence</a:t>
            </a:r>
            <a:endParaRPr lang="en-US" sz="1200" dirty="0">
              <a:solidFill>
                <a:schemeClr val="dk1"/>
              </a:solidFill>
            </a:endParaRPr>
          </a:p>
        </p:txBody>
      </p:sp>
      <p:grpSp>
        <p:nvGrpSpPr>
          <p:cNvPr id="540" name="Google Shape;540;p59">
            <a:extLst>
              <a:ext uri="{FF2B5EF4-FFF2-40B4-BE49-F238E27FC236}">
                <a16:creationId xmlns:a16="http://schemas.microsoft.com/office/drawing/2014/main" id="{7167EE9A-241F-F5AD-85A8-E5CD7EC9E84C}"/>
              </a:ext>
            </a:extLst>
          </p:cNvPr>
          <p:cNvGrpSpPr/>
          <p:nvPr/>
        </p:nvGrpSpPr>
        <p:grpSpPr>
          <a:xfrm>
            <a:off x="10249669" y="-76191"/>
            <a:ext cx="1637700" cy="1573791"/>
            <a:chOff x="8725669" y="-76191"/>
            <a:chExt cx="1637700" cy="1573791"/>
          </a:xfrm>
        </p:grpSpPr>
        <p:sp>
          <p:nvSpPr>
            <p:cNvPr id="541" name="Google Shape;541;p59">
              <a:extLst>
                <a:ext uri="{FF2B5EF4-FFF2-40B4-BE49-F238E27FC236}">
                  <a16:creationId xmlns:a16="http://schemas.microsoft.com/office/drawing/2014/main" id="{A692EA19-66A3-95EA-A712-862555031D68}"/>
                </a:ext>
              </a:extLst>
            </p:cNvPr>
            <p:cNvSpPr txBox="1"/>
            <p:nvPr/>
          </p:nvSpPr>
          <p:spPr>
            <a:xfrm>
              <a:off x="9204364" y="-76191"/>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L</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542" name="Google Shape;542;p59">
              <a:extLst>
                <a:ext uri="{FF2B5EF4-FFF2-40B4-BE49-F238E27FC236}">
                  <a16:creationId xmlns:a16="http://schemas.microsoft.com/office/drawing/2014/main" id="{7CF0E1A8-6F1B-AA85-A381-2380F1CF9446}"/>
                </a:ext>
              </a:extLst>
            </p:cNvPr>
            <p:cNvSpPr txBox="1"/>
            <p:nvPr/>
          </p:nvSpPr>
          <p:spPr>
            <a:xfrm>
              <a:off x="8725669" y="974400"/>
              <a:ext cx="1637700" cy="523200"/>
            </a:xfrm>
            <a:prstGeom prst="rect">
              <a:avLst/>
            </a:prstGeom>
            <a:noFill/>
            <a:ln>
              <a:noFill/>
            </a:ln>
          </p:spPr>
          <p:txBody>
            <a:bodyPr spcFirstLastPara="1" wrap="square" lIns="91425" tIns="45700" rIns="91425" bIns="45700" anchor="t" anchorCtr="0">
              <a:noAutofit/>
            </a:bodyPr>
            <a:lstStyle/>
            <a:p>
              <a:pPr>
                <a:buSzPts val="2800"/>
              </a:pPr>
              <a:r>
                <a:rPr lang="en-US" sz="2800" err="1">
                  <a:solidFill>
                    <a:schemeClr val="lt1"/>
                  </a:solidFill>
                  <a:effectLst>
                    <a:outerShdw blurRad="38100" dist="38100" dir="2700000" algn="tl">
                      <a:srgbClr val="000000">
                        <a:alpha val="43137"/>
                      </a:srgbClr>
                    </a:outerShdw>
                  </a:effectLst>
                  <a:latin typeface="Impact"/>
                  <a:ea typeface="Impact"/>
                  <a:cs typeface="Impact"/>
                  <a:sym typeface="Impact"/>
                </a:rPr>
                <a:t>Licences</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pic>
        <p:nvPicPr>
          <p:cNvPr id="2" name="Picture 1">
            <a:extLst>
              <a:ext uri="{FF2B5EF4-FFF2-40B4-BE49-F238E27FC236}">
                <a16:creationId xmlns:a16="http://schemas.microsoft.com/office/drawing/2014/main" id="{0ECED5CA-8C6F-E3C6-FEB7-13ADB928BA5B}"/>
              </a:ext>
            </a:extLst>
          </p:cNvPr>
          <p:cNvPicPr>
            <a:picLocks noChangeAspect="1"/>
          </p:cNvPicPr>
          <p:nvPr/>
        </p:nvPicPr>
        <p:blipFill>
          <a:blip r:embed="rId4"/>
          <a:stretch>
            <a:fillRect/>
          </a:stretch>
        </p:blipFill>
        <p:spPr>
          <a:xfrm>
            <a:off x="868692" y="2900484"/>
            <a:ext cx="847725" cy="847725"/>
          </a:xfrm>
          <a:prstGeom prst="rect">
            <a:avLst/>
          </a:prstGeom>
        </p:spPr>
      </p:pic>
      <p:pic>
        <p:nvPicPr>
          <p:cNvPr id="3" name="Picture 2">
            <a:extLst>
              <a:ext uri="{FF2B5EF4-FFF2-40B4-BE49-F238E27FC236}">
                <a16:creationId xmlns:a16="http://schemas.microsoft.com/office/drawing/2014/main" id="{7EDFEA8A-6ACB-5CC5-1BB4-F74D1E146E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9804" y="5130368"/>
            <a:ext cx="775600" cy="77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7224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2"/>
          <p:cNvSpPr txBox="1">
            <a:spLocks noGrp="1"/>
          </p:cNvSpPr>
          <p:nvPr>
            <p:ph type="title"/>
          </p:nvPr>
        </p:nvSpPr>
        <p:spPr>
          <a:xfrm>
            <a:off x="3958844" y="601853"/>
            <a:ext cx="4296417" cy="719700"/>
          </a:xfrm>
          <a:prstGeom prst="rect">
            <a:avLst/>
          </a:prstGeom>
          <a:noFill/>
          <a:ln>
            <a:noFill/>
          </a:ln>
        </p:spPr>
        <p:txBody>
          <a:bodyPr spcFirstLastPara="1" wrap="square" lIns="91425" tIns="45700" rIns="91425" bIns="45700" anchor="b" anchorCtr="0">
            <a:noAutofit/>
          </a:bodyPr>
          <a:lstStyle/>
          <a:p>
            <a:pPr algn="ctr">
              <a:buClr>
                <a:srgbClr val="263B86"/>
              </a:buClr>
              <a:buSzPts val="4000"/>
            </a:pPr>
            <a:r>
              <a:rPr lang="en-US" sz="4800" dirty="0">
                <a:solidFill>
                  <a:schemeClr val="tx1"/>
                </a:solidFill>
                <a:effectLst>
                  <a:outerShdw blurRad="38100" dist="38100" dir="2700000" algn="tl">
                    <a:srgbClr val="000000">
                      <a:alpha val="43137"/>
                    </a:srgbClr>
                  </a:outerShdw>
                </a:effectLst>
                <a:latin typeface="Franklin Gothic Demi" panose="020B0703020102020204" pitchFamily="34" charset="0"/>
              </a:rPr>
              <a:t>Introductions</a:t>
            </a:r>
            <a:endParaRPr sz="4800" dirty="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grpSp>
        <p:nvGrpSpPr>
          <p:cNvPr id="153" name="Google Shape;153;p22"/>
          <p:cNvGrpSpPr/>
          <p:nvPr/>
        </p:nvGrpSpPr>
        <p:grpSpPr>
          <a:xfrm>
            <a:off x="686983" y="1954147"/>
            <a:ext cx="10840141" cy="4302000"/>
            <a:chOff x="0" y="35781"/>
            <a:chExt cx="6624736" cy="4302000"/>
          </a:xfrm>
        </p:grpSpPr>
        <p:sp>
          <p:nvSpPr>
            <p:cNvPr id="154" name="Google Shape;154;p22"/>
            <p:cNvSpPr/>
            <p:nvPr/>
          </p:nvSpPr>
          <p:spPr>
            <a:xfrm>
              <a:off x="0" y="35781"/>
              <a:ext cx="6624736" cy="1357200"/>
            </a:xfrm>
            <a:prstGeom prst="rect">
              <a:avLst/>
            </a:prstGeom>
            <a:solidFill>
              <a:srgbClr val="FF6C00"/>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buSzPts val="1400"/>
              </a:pPr>
              <a:endParaRPr>
                <a:effectLst>
                  <a:outerShdw blurRad="38100" dist="38100" dir="2700000" algn="tl">
                    <a:srgbClr val="000000">
                      <a:alpha val="43137"/>
                    </a:srgbClr>
                  </a:outerShdw>
                </a:effectLst>
                <a:latin typeface="Franklin Gothic Demi" panose="020B0703020102020204" pitchFamily="34" charset="0"/>
              </a:endParaRPr>
            </a:p>
          </p:txBody>
        </p:sp>
        <p:sp>
          <p:nvSpPr>
            <p:cNvPr id="155" name="Google Shape;155;p22"/>
            <p:cNvSpPr txBox="1"/>
            <p:nvPr/>
          </p:nvSpPr>
          <p:spPr>
            <a:xfrm>
              <a:off x="0" y="35781"/>
              <a:ext cx="6624736" cy="1357200"/>
            </a:xfrm>
            <a:prstGeom prst="rect">
              <a:avLst/>
            </a:prstGeom>
            <a:solidFill>
              <a:srgbClr val="E97132"/>
            </a:solidFill>
            <a:ln>
              <a:solidFill>
                <a:srgbClr val="E97132"/>
              </a:solidFill>
            </a:ln>
          </p:spPr>
          <p:txBody>
            <a:bodyPr spcFirstLastPara="1" wrap="square" lIns="152400" tIns="152400" rIns="152400" bIns="152400" anchor="ctr" anchorCtr="0">
              <a:noAutofit/>
            </a:bodyPr>
            <a:lstStyle/>
            <a:p>
              <a:pPr algn="ctr">
                <a:lnSpc>
                  <a:spcPct val="90000"/>
                </a:lnSpc>
                <a:buSzPts val="4000"/>
              </a:pPr>
              <a:r>
                <a:rPr lang="en-US" sz="4000" dirty="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rPr>
                <a:t>Introduce yourself to your teammates</a:t>
              </a:r>
              <a:endParaRPr sz="4000" dirty="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endParaRPr>
            </a:p>
          </p:txBody>
        </p:sp>
        <p:sp>
          <p:nvSpPr>
            <p:cNvPr id="156" name="Google Shape;156;p22"/>
            <p:cNvSpPr/>
            <p:nvPr/>
          </p:nvSpPr>
          <p:spPr>
            <a:xfrm>
              <a:off x="0" y="1508181"/>
              <a:ext cx="6624736" cy="1357200"/>
            </a:xfrm>
            <a:prstGeom prst="rect">
              <a:avLst/>
            </a:prstGeom>
            <a:solidFill>
              <a:srgbClr val="00B23A"/>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buSzPts val="1400"/>
              </a:pPr>
              <a:endParaRPr>
                <a:effectLst>
                  <a:outerShdw blurRad="38100" dist="38100" dir="2700000" algn="tl">
                    <a:srgbClr val="000000">
                      <a:alpha val="43137"/>
                    </a:srgbClr>
                  </a:outerShdw>
                </a:effectLst>
                <a:latin typeface="Franklin Gothic Demi" panose="020B0703020102020204" pitchFamily="34" charset="0"/>
              </a:endParaRPr>
            </a:p>
          </p:txBody>
        </p:sp>
        <p:sp>
          <p:nvSpPr>
            <p:cNvPr id="157" name="Google Shape;157;p22"/>
            <p:cNvSpPr txBox="1"/>
            <p:nvPr/>
          </p:nvSpPr>
          <p:spPr>
            <a:xfrm>
              <a:off x="0" y="1508181"/>
              <a:ext cx="6624736" cy="1357200"/>
            </a:xfrm>
            <a:prstGeom prst="rect">
              <a:avLst/>
            </a:prstGeom>
            <a:solidFill>
              <a:srgbClr val="009A46"/>
            </a:solidFill>
            <a:ln>
              <a:noFill/>
            </a:ln>
          </p:spPr>
          <p:txBody>
            <a:bodyPr spcFirstLastPara="1" wrap="square" lIns="152400" tIns="152400" rIns="152400" bIns="152400" anchor="ctr" anchorCtr="0">
              <a:noAutofit/>
            </a:bodyPr>
            <a:lstStyle/>
            <a:p>
              <a:pPr algn="ctr">
                <a:lnSpc>
                  <a:spcPct val="90000"/>
                </a:lnSpc>
                <a:buSzPts val="4000"/>
              </a:pPr>
              <a:r>
                <a:rPr lang="en-US" sz="400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rPr>
                <a:t>Decide on your team name </a:t>
              </a:r>
              <a:endParaRPr sz="400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endParaRPr>
            </a:p>
          </p:txBody>
        </p:sp>
        <p:sp>
          <p:nvSpPr>
            <p:cNvPr id="158" name="Google Shape;158;p22"/>
            <p:cNvSpPr/>
            <p:nvPr/>
          </p:nvSpPr>
          <p:spPr>
            <a:xfrm>
              <a:off x="0" y="2980581"/>
              <a:ext cx="6624736" cy="1357200"/>
            </a:xfrm>
            <a:prstGeom prst="rect">
              <a:avLst/>
            </a:prstGeom>
            <a:solidFill>
              <a:srgbClr val="B16BF3"/>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buSzPts val="1400"/>
              </a:pPr>
              <a:endParaRPr>
                <a:effectLst>
                  <a:outerShdw blurRad="38100" dist="38100" dir="2700000" algn="tl">
                    <a:srgbClr val="000000">
                      <a:alpha val="43137"/>
                    </a:srgbClr>
                  </a:outerShdw>
                </a:effectLst>
                <a:latin typeface="Franklin Gothic Demi" panose="020B0703020102020204" pitchFamily="34" charset="0"/>
              </a:endParaRPr>
            </a:p>
          </p:txBody>
        </p:sp>
        <p:sp>
          <p:nvSpPr>
            <p:cNvPr id="159" name="Google Shape;159;p22"/>
            <p:cNvSpPr txBox="1"/>
            <p:nvPr/>
          </p:nvSpPr>
          <p:spPr>
            <a:xfrm>
              <a:off x="0" y="2980581"/>
              <a:ext cx="6624736" cy="1357200"/>
            </a:xfrm>
            <a:prstGeom prst="rect">
              <a:avLst/>
            </a:prstGeom>
            <a:solidFill>
              <a:srgbClr val="7030A0"/>
            </a:solidFill>
            <a:ln>
              <a:solidFill>
                <a:srgbClr val="7030A0"/>
              </a:solidFill>
            </a:ln>
          </p:spPr>
          <p:txBody>
            <a:bodyPr spcFirstLastPara="1" wrap="square" lIns="152400" tIns="152400" rIns="152400" bIns="152400" anchor="ctr" anchorCtr="0">
              <a:noAutofit/>
            </a:bodyPr>
            <a:lstStyle/>
            <a:p>
              <a:pPr algn="ctr">
                <a:lnSpc>
                  <a:spcPct val="90000"/>
                </a:lnSpc>
                <a:buSzPts val="4000"/>
              </a:pPr>
              <a:r>
                <a:rPr lang="en-US" sz="400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rPr>
                <a:t>Give us your team name for the score sheet</a:t>
              </a:r>
              <a:endParaRPr sz="400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60"/>
          <p:cNvSpPr/>
          <p:nvPr/>
        </p:nvSpPr>
        <p:spPr>
          <a:xfrm>
            <a:off x="0" y="1772816"/>
            <a:ext cx="12192000" cy="1556792"/>
          </a:xfrm>
          <a:prstGeom prst="rect">
            <a:avLst/>
          </a:prstGeom>
          <a:solidFill>
            <a:srgbClr val="009A46"/>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548" name="Google Shape;548;p60"/>
          <p:cNvSpPr txBox="1">
            <a:spLocks noGrp="1"/>
          </p:cNvSpPr>
          <p:nvPr>
            <p:ph type="ctrTitle"/>
          </p:nvPr>
        </p:nvSpPr>
        <p:spPr>
          <a:xfrm>
            <a:off x="1873200" y="1786039"/>
            <a:ext cx="8445600" cy="1556700"/>
          </a:xfrm>
          <a:prstGeom prst="rect">
            <a:avLst/>
          </a:prstGeom>
          <a:noFill/>
          <a:ln>
            <a:noFill/>
          </a:ln>
        </p:spPr>
        <p:txBody>
          <a:bodyPr spcFirstLastPara="1" wrap="square" lIns="91425" tIns="45700" rIns="91425" bIns="45700" anchor="ctr" anchorCtr="0">
            <a:noAutofit/>
          </a:bodyPr>
          <a:lstStyle/>
          <a:p>
            <a:pPr algn="ctr">
              <a:buClr>
                <a:srgbClr val="FFFFFF"/>
              </a:buClr>
            </a:pPr>
            <a:r>
              <a:rPr lang="en-US">
                <a:solidFill>
                  <a:srgbClr val="FFFFFF"/>
                </a:solidFill>
                <a:effectLst>
                  <a:outerShdw blurRad="38100" dist="38100" dir="2700000" algn="tl">
                    <a:srgbClr val="000000">
                      <a:alpha val="43137"/>
                    </a:srgbClr>
                  </a:outerShdw>
                </a:effectLst>
                <a:latin typeface="Franklin Gothic Demi" panose="020B0703020102020204" pitchFamily="34" charset="0"/>
              </a:rPr>
              <a:t>Exceptions</a:t>
            </a:r>
            <a:endParaRPr>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61"/>
          <p:cNvSpPr/>
          <p:nvPr/>
        </p:nvSpPr>
        <p:spPr>
          <a:xfrm>
            <a:off x="0" y="0"/>
            <a:ext cx="12192000" cy="1556792"/>
          </a:xfrm>
          <a:prstGeom prst="rect">
            <a:avLst/>
          </a:prstGeom>
          <a:solidFill>
            <a:srgbClr val="009A46"/>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554" name="Google Shape;554;p61"/>
          <p:cNvSpPr txBox="1">
            <a:spLocks noGrp="1"/>
          </p:cNvSpPr>
          <p:nvPr>
            <p:ph type="title"/>
          </p:nvPr>
        </p:nvSpPr>
        <p:spPr>
          <a:xfrm>
            <a:off x="768318" y="284269"/>
            <a:ext cx="5791200" cy="766328"/>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Fair Dealing</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555" name="Google Shape;555;p61"/>
          <p:cNvSpPr txBox="1">
            <a:spLocks noGrp="1"/>
          </p:cNvSpPr>
          <p:nvPr>
            <p:ph type="body" idx="1"/>
          </p:nvPr>
        </p:nvSpPr>
        <p:spPr>
          <a:xfrm>
            <a:off x="697759" y="1677849"/>
            <a:ext cx="10764898" cy="1268175"/>
          </a:xfrm>
          <a:prstGeom prst="rect">
            <a:avLst/>
          </a:prstGeom>
          <a:noFill/>
          <a:ln>
            <a:noFill/>
          </a:ln>
        </p:spPr>
        <p:txBody>
          <a:bodyPr spcFirstLastPara="1" wrap="square" lIns="91425" tIns="45700" rIns="91425" bIns="45700" anchor="t" anchorCtr="0">
            <a:noAutofit/>
          </a:bodyPr>
          <a:lstStyle/>
          <a:p>
            <a:pPr marL="0" indent="0">
              <a:spcBef>
                <a:spcPts val="0"/>
              </a:spcBef>
              <a:buClr>
                <a:srgbClr val="000000"/>
              </a:buClr>
              <a:buSzPts val="1100"/>
            </a:pPr>
            <a:r>
              <a:rPr lang="en-US" sz="2400" dirty="0">
                <a:latin typeface="Franklin Gothic Book" panose="020B0503020102020204" pitchFamily="34" charset="0"/>
              </a:rPr>
              <a:t>Allows limited copying and use of works for the purpose of research, private study, education, parody, or satire.</a:t>
            </a:r>
            <a:endParaRPr sz="2400" dirty="0">
              <a:latin typeface="Franklin Gothic Book" panose="020B0503020102020204" pitchFamily="34" charset="0"/>
            </a:endParaRPr>
          </a:p>
          <a:p>
            <a:pPr marL="342900" indent="-342900">
              <a:spcBef>
                <a:spcPts val="1080"/>
              </a:spcBef>
              <a:buSzPts val="2400"/>
              <a:buFont typeface="Arial"/>
              <a:buChar char="•"/>
            </a:pPr>
            <a:r>
              <a:rPr lang="en-US" sz="1800" b="0" dirty="0">
                <a:latin typeface="Franklin Gothic Book" panose="020B0503020102020204" pitchFamily="34" charset="0"/>
              </a:rPr>
              <a:t>6 factors = CCH Canadian Ltd. v Law Society of Upper Canada, [2004] 1 SCR 339 </a:t>
            </a:r>
            <a:endParaRPr sz="1800" b="0" dirty="0">
              <a:latin typeface="Franklin Gothic Book" panose="020B0503020102020204" pitchFamily="34" charset="0"/>
            </a:endParaRPr>
          </a:p>
          <a:p>
            <a:pPr marL="0" indent="0">
              <a:spcBef>
                <a:spcPts val="1080"/>
              </a:spcBef>
            </a:pPr>
            <a:endParaRPr sz="1300" b="0" dirty="0">
              <a:latin typeface="Franklin Gothic Book" panose="020B0503020102020204" pitchFamily="34" charset="0"/>
            </a:endParaRPr>
          </a:p>
        </p:txBody>
      </p:sp>
      <p:grpSp>
        <p:nvGrpSpPr>
          <p:cNvPr id="556" name="Google Shape;556;p61"/>
          <p:cNvGrpSpPr/>
          <p:nvPr/>
        </p:nvGrpSpPr>
        <p:grpSpPr>
          <a:xfrm>
            <a:off x="10164927" y="-37966"/>
            <a:ext cx="1645500" cy="1634691"/>
            <a:chOff x="8640927" y="-37966"/>
            <a:chExt cx="1645500" cy="1634691"/>
          </a:xfrm>
        </p:grpSpPr>
        <p:sp>
          <p:nvSpPr>
            <p:cNvPr id="557" name="Google Shape;557;p61"/>
            <p:cNvSpPr txBox="1"/>
            <p:nvPr/>
          </p:nvSpPr>
          <p:spPr>
            <a:xfrm>
              <a:off x="9133695" y="-3796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E</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558" name="Google Shape;558;p61"/>
            <p:cNvSpPr txBox="1"/>
            <p:nvPr/>
          </p:nvSpPr>
          <p:spPr>
            <a:xfrm>
              <a:off x="8640927" y="1073525"/>
              <a:ext cx="1645500" cy="523200"/>
            </a:xfrm>
            <a:prstGeom prst="rect">
              <a:avLst/>
            </a:prstGeom>
            <a:noFill/>
            <a:ln>
              <a:noFill/>
            </a:ln>
          </p:spPr>
          <p:txBody>
            <a:bodyPr spcFirstLastPara="1" wrap="square" lIns="91425" tIns="45700" rIns="91425" bIns="45700" anchor="t" anchorCtr="0">
              <a:noAutofit/>
            </a:bodyPr>
            <a:lstStyle/>
            <a:p>
              <a:pPr>
                <a:buSzPts val="2400"/>
              </a:pPr>
              <a:r>
                <a:rPr lang="en-US" sz="2400">
                  <a:solidFill>
                    <a:schemeClr val="lt1"/>
                  </a:solidFill>
                  <a:effectLst>
                    <a:outerShdw blurRad="38100" dist="38100" dir="2700000" algn="tl">
                      <a:srgbClr val="000000">
                        <a:alpha val="43137"/>
                      </a:srgbClr>
                    </a:outerShdw>
                  </a:effectLst>
                  <a:latin typeface="Impact"/>
                  <a:ea typeface="Impact"/>
                  <a:cs typeface="Impact"/>
                  <a:sym typeface="Impact"/>
                </a:rPr>
                <a:t>Exceptions</a:t>
              </a:r>
              <a:endParaRPr sz="24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graphicFrame>
        <p:nvGraphicFramePr>
          <p:cNvPr id="4" name="Table 3">
            <a:extLst>
              <a:ext uri="{FF2B5EF4-FFF2-40B4-BE49-F238E27FC236}">
                <a16:creationId xmlns:a16="http://schemas.microsoft.com/office/drawing/2014/main" id="{23D85B64-71FC-9BC0-4ED9-DFFF92C9A9D6}"/>
              </a:ext>
            </a:extLst>
          </p:cNvPr>
          <p:cNvGraphicFramePr>
            <a:graphicFrameLocks noGrp="1"/>
          </p:cNvGraphicFramePr>
          <p:nvPr>
            <p:extLst>
              <p:ext uri="{D42A27DB-BD31-4B8C-83A1-F6EECF244321}">
                <p14:modId xmlns:p14="http://schemas.microsoft.com/office/powerpoint/2010/main" val="35164583"/>
              </p:ext>
            </p:extLst>
          </p:nvPr>
        </p:nvGraphicFramePr>
        <p:xfrm>
          <a:off x="540313" y="3101906"/>
          <a:ext cx="11125382" cy="2579755"/>
        </p:xfrm>
        <a:graphic>
          <a:graphicData uri="http://schemas.openxmlformats.org/drawingml/2006/table">
            <a:tbl>
              <a:tblPr>
                <a:tableStyleId>{616DA210-FB5B-4158-B5E0-FEB733F419BA}</a:tableStyleId>
              </a:tblPr>
              <a:tblGrid>
                <a:gridCol w="2177234">
                  <a:extLst>
                    <a:ext uri="{9D8B030D-6E8A-4147-A177-3AD203B41FA5}">
                      <a16:colId xmlns:a16="http://schemas.microsoft.com/office/drawing/2014/main" val="3143560655"/>
                    </a:ext>
                  </a:extLst>
                </a:gridCol>
                <a:gridCol w="4637314">
                  <a:extLst>
                    <a:ext uri="{9D8B030D-6E8A-4147-A177-3AD203B41FA5}">
                      <a16:colId xmlns:a16="http://schemas.microsoft.com/office/drawing/2014/main" val="53927198"/>
                    </a:ext>
                  </a:extLst>
                </a:gridCol>
                <a:gridCol w="4310834">
                  <a:extLst>
                    <a:ext uri="{9D8B030D-6E8A-4147-A177-3AD203B41FA5}">
                      <a16:colId xmlns:a16="http://schemas.microsoft.com/office/drawing/2014/main" val="3557848734"/>
                    </a:ext>
                  </a:extLst>
                </a:gridCol>
              </a:tblGrid>
              <a:tr h="388344">
                <a:tc>
                  <a:txBody>
                    <a:bodyPr/>
                    <a:lstStyle/>
                    <a:p>
                      <a:pPr algn="ctr" fontAlgn="base">
                        <a:lnSpc>
                          <a:spcPts val="1950"/>
                        </a:lnSpc>
                        <a:buNone/>
                      </a:pPr>
                      <a:r>
                        <a:rPr lang="en-US" sz="2100" b="1">
                          <a:solidFill>
                            <a:srgbClr val="FFFFFF"/>
                          </a:solidFill>
                          <a:effectLst>
                            <a:outerShdw blurRad="38100" dist="38100" dir="2700000" algn="tl">
                              <a:srgbClr val="000000">
                                <a:alpha val="43137"/>
                              </a:srgbClr>
                            </a:outerShdw>
                          </a:effectLst>
                          <a:latin typeface="Franklin Gothic Book" panose="020B0503020102020204" pitchFamily="34" charset="0"/>
                        </a:rPr>
                        <a:t>Factors</a:t>
                      </a:r>
                      <a:endParaRPr lang="en-US" sz="2100" b="1" i="0">
                        <a:solidFill>
                          <a:srgbClr val="FFFFFF"/>
                        </a:solidFill>
                        <a:effectLst>
                          <a:outerShdw blurRad="38100" dist="38100" dir="2700000" algn="tl">
                            <a:srgbClr val="000000">
                              <a:alpha val="43137"/>
                            </a:srgbClr>
                          </a:outerShdw>
                        </a:effectLst>
                        <a:latin typeface="Franklin Gothic Book" panose="020B0503020102020204" pitchFamily="34" charset="0"/>
                      </a:endParaRPr>
                    </a:p>
                  </a:txBody>
                  <a:tcPr marL="51686" marR="51686" marT="0" marB="25843" anchor="ctr">
                    <a:solidFill>
                      <a:srgbClr val="009A46"/>
                    </a:solidFill>
                  </a:tcPr>
                </a:tc>
                <a:tc>
                  <a:txBody>
                    <a:bodyPr/>
                    <a:lstStyle/>
                    <a:p>
                      <a:pPr algn="ctr" fontAlgn="base">
                        <a:lnSpc>
                          <a:spcPts val="2400"/>
                        </a:lnSpc>
                        <a:buNone/>
                      </a:pPr>
                      <a:r>
                        <a:rPr lang="en-US" sz="2100" b="1">
                          <a:solidFill>
                            <a:srgbClr val="FFFFFF"/>
                          </a:solidFill>
                          <a:effectLst>
                            <a:outerShdw blurRad="38100" dist="38100" dir="2700000" algn="tl">
                              <a:srgbClr val="000000">
                                <a:alpha val="43137"/>
                              </a:srgbClr>
                            </a:outerShdw>
                          </a:effectLst>
                          <a:latin typeface="Franklin Gothic Book" panose="020B0503020102020204" pitchFamily="34" charset="0"/>
                        </a:rPr>
                        <a:t>More Fair​</a:t>
                      </a:r>
                      <a:endParaRPr lang="en-US" sz="1700" b="1" i="0">
                        <a:solidFill>
                          <a:srgbClr val="FFFFFF"/>
                        </a:solidFill>
                        <a:effectLst>
                          <a:outerShdw blurRad="38100" dist="38100" dir="2700000" algn="tl">
                            <a:srgbClr val="000000">
                              <a:alpha val="43137"/>
                            </a:srgbClr>
                          </a:outerShdw>
                        </a:effectLst>
                        <a:latin typeface="Franklin Gothic Book" panose="020B0503020102020204" pitchFamily="34" charset="0"/>
                      </a:endParaRPr>
                    </a:p>
                  </a:txBody>
                  <a:tcPr marL="51686" marR="51686" marT="0" marB="25843" anchor="ctr">
                    <a:solidFill>
                      <a:srgbClr val="009A46"/>
                    </a:solidFill>
                  </a:tcPr>
                </a:tc>
                <a:tc>
                  <a:txBody>
                    <a:bodyPr/>
                    <a:lstStyle/>
                    <a:p>
                      <a:pPr algn="ctr" fontAlgn="base">
                        <a:lnSpc>
                          <a:spcPts val="2400"/>
                        </a:lnSpc>
                        <a:buNone/>
                      </a:pPr>
                      <a:r>
                        <a:rPr lang="en-US" sz="2100" b="1">
                          <a:solidFill>
                            <a:srgbClr val="FFFFFF"/>
                          </a:solidFill>
                          <a:effectLst>
                            <a:outerShdw blurRad="38100" dist="38100" dir="2700000" algn="tl">
                              <a:srgbClr val="000000">
                                <a:alpha val="43137"/>
                              </a:srgbClr>
                            </a:outerShdw>
                          </a:effectLst>
                          <a:latin typeface="Franklin Gothic Book" panose="020B0503020102020204" pitchFamily="34" charset="0"/>
                        </a:rPr>
                        <a:t>Less Fair​</a:t>
                      </a:r>
                      <a:endParaRPr lang="en-US" sz="1700" b="1" i="0">
                        <a:solidFill>
                          <a:srgbClr val="FFFFFF"/>
                        </a:solidFill>
                        <a:effectLst>
                          <a:outerShdw blurRad="38100" dist="38100" dir="2700000" algn="tl">
                            <a:srgbClr val="000000">
                              <a:alpha val="43137"/>
                            </a:srgbClr>
                          </a:outerShdw>
                        </a:effectLst>
                        <a:latin typeface="Franklin Gothic Book" panose="020B0503020102020204" pitchFamily="34" charset="0"/>
                      </a:endParaRPr>
                    </a:p>
                  </a:txBody>
                  <a:tcPr marL="51686" marR="51686" marT="0" marB="25843" anchor="ctr">
                    <a:solidFill>
                      <a:srgbClr val="009A46"/>
                    </a:solidFill>
                  </a:tcPr>
                </a:tc>
                <a:extLst>
                  <a:ext uri="{0D108BD9-81ED-4DB2-BD59-A6C34878D82A}">
                    <a16:rowId xmlns:a16="http://schemas.microsoft.com/office/drawing/2014/main" val="2590926595"/>
                  </a:ext>
                </a:extLst>
              </a:tr>
              <a:tr h="370114">
                <a:tc>
                  <a:txBody>
                    <a:bodyPr/>
                    <a:lstStyle/>
                    <a:p>
                      <a:pPr algn="l" fontAlgn="base">
                        <a:lnSpc>
                          <a:spcPts val="2175"/>
                        </a:lnSpc>
                        <a:buNone/>
                      </a:pPr>
                      <a:r>
                        <a:rPr lang="en-US" sz="1700" b="1">
                          <a:solidFill>
                            <a:srgbClr val="000000"/>
                          </a:solidFill>
                          <a:effectLst/>
                          <a:latin typeface="Franklin Gothic Book" panose="020B0503020102020204" pitchFamily="34" charset="0"/>
                        </a:rPr>
                        <a:t>Purpose​</a:t>
                      </a:r>
                      <a:endParaRPr lang="en-US" sz="1700" b="1"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a:solidFill>
                            <a:srgbClr val="000000"/>
                          </a:solidFill>
                          <a:effectLst/>
                          <a:latin typeface="Franklin Gothic Book" panose="020B0503020102020204" pitchFamily="34" charset="0"/>
                        </a:rPr>
                        <a:t>Education/training​</a:t>
                      </a:r>
                      <a:endParaRPr lang="en-US" sz="1700" b="0"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a:solidFill>
                            <a:srgbClr val="000000"/>
                          </a:solidFill>
                          <a:effectLst/>
                          <a:latin typeface="Franklin Gothic Book" panose="020B0503020102020204" pitchFamily="34" charset="0"/>
                        </a:rPr>
                        <a:t>Commercial/for profit​</a:t>
                      </a:r>
                      <a:endParaRPr lang="en-US" sz="1700" b="0" i="0">
                        <a:solidFill>
                          <a:srgbClr val="000000"/>
                        </a:solidFill>
                        <a:effectLst/>
                        <a:latin typeface="Franklin Gothic Book" panose="020B0503020102020204" pitchFamily="34" charset="0"/>
                      </a:endParaRPr>
                    </a:p>
                  </a:txBody>
                  <a:tcPr marL="51686" marR="51686" marT="0" marB="25843" anchor="ctr"/>
                </a:tc>
                <a:extLst>
                  <a:ext uri="{0D108BD9-81ED-4DB2-BD59-A6C34878D82A}">
                    <a16:rowId xmlns:a16="http://schemas.microsoft.com/office/drawing/2014/main" val="1838449147"/>
                  </a:ext>
                </a:extLst>
              </a:tr>
              <a:tr h="355212">
                <a:tc>
                  <a:txBody>
                    <a:bodyPr/>
                    <a:lstStyle/>
                    <a:p>
                      <a:pPr algn="l" fontAlgn="base">
                        <a:lnSpc>
                          <a:spcPts val="2175"/>
                        </a:lnSpc>
                        <a:buNone/>
                      </a:pPr>
                      <a:r>
                        <a:rPr lang="en-US" sz="1700" b="1">
                          <a:solidFill>
                            <a:srgbClr val="000000"/>
                          </a:solidFill>
                          <a:effectLst/>
                          <a:latin typeface="Franklin Gothic Book" panose="020B0503020102020204" pitchFamily="34" charset="0"/>
                        </a:rPr>
                        <a:t>Character​</a:t>
                      </a:r>
                      <a:endParaRPr lang="en-US" sz="1700" b="1"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a:solidFill>
                            <a:srgbClr val="000000"/>
                          </a:solidFill>
                          <a:effectLst/>
                          <a:latin typeface="Franklin Gothic Book" panose="020B0503020102020204" pitchFamily="34" charset="0"/>
                        </a:rPr>
                        <a:t>Single copy; limited distribution​</a:t>
                      </a:r>
                      <a:endParaRPr lang="en-US" sz="1700" b="0"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a:solidFill>
                            <a:srgbClr val="000000"/>
                          </a:solidFill>
                          <a:effectLst/>
                          <a:latin typeface="Franklin Gothic Book" panose="020B0503020102020204" pitchFamily="34" charset="0"/>
                        </a:rPr>
                        <a:t>Multiple copies; wide distribution​</a:t>
                      </a:r>
                      <a:endParaRPr lang="en-US" sz="1700" b="0" i="0">
                        <a:solidFill>
                          <a:srgbClr val="000000"/>
                        </a:solidFill>
                        <a:effectLst/>
                        <a:latin typeface="Franklin Gothic Book" panose="020B0503020102020204" pitchFamily="34" charset="0"/>
                      </a:endParaRPr>
                    </a:p>
                  </a:txBody>
                  <a:tcPr marL="51686" marR="51686" marT="0" marB="25843" anchor="ctr"/>
                </a:tc>
                <a:extLst>
                  <a:ext uri="{0D108BD9-81ED-4DB2-BD59-A6C34878D82A}">
                    <a16:rowId xmlns:a16="http://schemas.microsoft.com/office/drawing/2014/main" val="1377777571"/>
                  </a:ext>
                </a:extLst>
              </a:tr>
              <a:tr h="355212">
                <a:tc>
                  <a:txBody>
                    <a:bodyPr/>
                    <a:lstStyle/>
                    <a:p>
                      <a:pPr algn="l" fontAlgn="base">
                        <a:lnSpc>
                          <a:spcPts val="2175"/>
                        </a:lnSpc>
                        <a:buNone/>
                      </a:pPr>
                      <a:r>
                        <a:rPr lang="en-US" sz="1700" b="1">
                          <a:solidFill>
                            <a:srgbClr val="000000"/>
                          </a:solidFill>
                          <a:effectLst/>
                          <a:latin typeface="Franklin Gothic Book" panose="020B0503020102020204" pitchFamily="34" charset="0"/>
                        </a:rPr>
                        <a:t>Amount​</a:t>
                      </a:r>
                      <a:endParaRPr lang="en-US" sz="1700" b="1"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a:solidFill>
                            <a:srgbClr val="000000"/>
                          </a:solidFill>
                          <a:effectLst/>
                          <a:latin typeface="Franklin Gothic Book" panose="020B0503020102020204" pitchFamily="34" charset="0"/>
                        </a:rPr>
                        <a:t>Least amount​</a:t>
                      </a:r>
                      <a:endParaRPr lang="en-US" sz="1700" b="0"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a:solidFill>
                            <a:srgbClr val="000000"/>
                          </a:solidFill>
                          <a:effectLst/>
                          <a:latin typeface="Franklin Gothic Book" panose="020B0503020102020204" pitchFamily="34" charset="0"/>
                        </a:rPr>
                        <a:t>Entire work/significant excerpt​</a:t>
                      </a:r>
                      <a:endParaRPr lang="en-US" sz="1700" b="0" i="0">
                        <a:solidFill>
                          <a:srgbClr val="000000"/>
                        </a:solidFill>
                        <a:effectLst/>
                        <a:latin typeface="Franklin Gothic Book" panose="020B0503020102020204" pitchFamily="34" charset="0"/>
                      </a:endParaRPr>
                    </a:p>
                  </a:txBody>
                  <a:tcPr marL="51686" marR="51686" marT="0" marB="25843" anchor="ctr"/>
                </a:tc>
                <a:extLst>
                  <a:ext uri="{0D108BD9-81ED-4DB2-BD59-A6C34878D82A}">
                    <a16:rowId xmlns:a16="http://schemas.microsoft.com/office/drawing/2014/main" val="2758118516"/>
                  </a:ext>
                </a:extLst>
              </a:tr>
              <a:tr h="359228">
                <a:tc>
                  <a:txBody>
                    <a:bodyPr/>
                    <a:lstStyle/>
                    <a:p>
                      <a:pPr algn="l" fontAlgn="base">
                        <a:lnSpc>
                          <a:spcPts val="2175"/>
                        </a:lnSpc>
                        <a:buNone/>
                      </a:pPr>
                      <a:r>
                        <a:rPr lang="en-US" sz="1700" b="1">
                          <a:solidFill>
                            <a:srgbClr val="000000"/>
                          </a:solidFill>
                          <a:effectLst/>
                          <a:latin typeface="Franklin Gothic Book" panose="020B0503020102020204" pitchFamily="34" charset="0"/>
                        </a:rPr>
                        <a:t>Nature​</a:t>
                      </a:r>
                      <a:endParaRPr lang="en-US" sz="1700" b="1"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a:solidFill>
                            <a:srgbClr val="000000"/>
                          </a:solidFill>
                          <a:effectLst/>
                          <a:latin typeface="Franklin Gothic Book" panose="020B0503020102020204" pitchFamily="34" charset="0"/>
                        </a:rPr>
                        <a:t>Published; in the public interest​</a:t>
                      </a:r>
                      <a:endParaRPr lang="en-US" sz="1700" b="0"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a:solidFill>
                            <a:srgbClr val="000000"/>
                          </a:solidFill>
                          <a:effectLst/>
                          <a:latin typeface="Franklin Gothic Book" panose="020B0503020102020204" pitchFamily="34" charset="0"/>
                        </a:rPr>
                        <a:t>Unpublished; confidential​</a:t>
                      </a:r>
                      <a:endParaRPr lang="en-US" sz="1700" b="0" i="0">
                        <a:solidFill>
                          <a:srgbClr val="000000"/>
                        </a:solidFill>
                        <a:effectLst/>
                        <a:latin typeface="Franklin Gothic Book" panose="020B0503020102020204" pitchFamily="34" charset="0"/>
                      </a:endParaRPr>
                    </a:p>
                  </a:txBody>
                  <a:tcPr marL="51686" marR="51686" marT="0" marB="25843" anchor="ctr"/>
                </a:tc>
                <a:extLst>
                  <a:ext uri="{0D108BD9-81ED-4DB2-BD59-A6C34878D82A}">
                    <a16:rowId xmlns:a16="http://schemas.microsoft.com/office/drawing/2014/main" val="823908594"/>
                  </a:ext>
                </a:extLst>
              </a:tr>
              <a:tr h="391886">
                <a:tc>
                  <a:txBody>
                    <a:bodyPr/>
                    <a:lstStyle/>
                    <a:p>
                      <a:pPr algn="l" fontAlgn="base">
                        <a:lnSpc>
                          <a:spcPts val="2175"/>
                        </a:lnSpc>
                        <a:buNone/>
                      </a:pPr>
                      <a:r>
                        <a:rPr lang="en-US" sz="1700" b="1">
                          <a:solidFill>
                            <a:srgbClr val="000000"/>
                          </a:solidFill>
                          <a:effectLst/>
                          <a:latin typeface="Franklin Gothic Book" panose="020B0503020102020204" pitchFamily="34" charset="0"/>
                        </a:rPr>
                        <a:t>Available alternatives​</a:t>
                      </a:r>
                      <a:endParaRPr lang="en-US" sz="1700" b="1"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a:solidFill>
                            <a:srgbClr val="000000"/>
                          </a:solidFill>
                          <a:effectLst/>
                          <a:latin typeface="Franklin Gothic Book" panose="020B0503020102020204" pitchFamily="34" charset="0"/>
                        </a:rPr>
                        <a:t>No suitable alternative work​</a:t>
                      </a:r>
                      <a:endParaRPr lang="en-US" sz="1700" b="0"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dirty="0">
                          <a:solidFill>
                            <a:srgbClr val="000000"/>
                          </a:solidFill>
                          <a:effectLst/>
                          <a:latin typeface="Franklin Gothic Book" panose="020B0503020102020204" pitchFamily="34" charset="0"/>
                        </a:rPr>
                        <a:t>Suitable non-copyright work available​</a:t>
                      </a:r>
                      <a:endParaRPr lang="en-US" sz="1700" b="0" i="0" dirty="0">
                        <a:solidFill>
                          <a:srgbClr val="000000"/>
                        </a:solidFill>
                        <a:effectLst/>
                        <a:latin typeface="Franklin Gothic Book" panose="020B0503020102020204" pitchFamily="34" charset="0"/>
                      </a:endParaRPr>
                    </a:p>
                  </a:txBody>
                  <a:tcPr marL="51686" marR="51686" marT="0" marB="25843" anchor="ctr"/>
                </a:tc>
                <a:extLst>
                  <a:ext uri="{0D108BD9-81ED-4DB2-BD59-A6C34878D82A}">
                    <a16:rowId xmlns:a16="http://schemas.microsoft.com/office/drawing/2014/main" val="1901491828"/>
                  </a:ext>
                </a:extLst>
              </a:tr>
              <a:tr h="359759">
                <a:tc>
                  <a:txBody>
                    <a:bodyPr/>
                    <a:lstStyle/>
                    <a:p>
                      <a:pPr algn="l" fontAlgn="base">
                        <a:lnSpc>
                          <a:spcPts val="2175"/>
                        </a:lnSpc>
                        <a:buNone/>
                      </a:pPr>
                      <a:r>
                        <a:rPr lang="en-US" sz="1700" b="1">
                          <a:solidFill>
                            <a:srgbClr val="000000"/>
                          </a:solidFill>
                          <a:effectLst/>
                          <a:latin typeface="Franklin Gothic Book" panose="020B0503020102020204" pitchFamily="34" charset="0"/>
                        </a:rPr>
                        <a:t>Effect​</a:t>
                      </a:r>
                      <a:endParaRPr lang="en-US" sz="1700" b="1"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a:solidFill>
                            <a:srgbClr val="000000"/>
                          </a:solidFill>
                          <a:effectLst/>
                          <a:latin typeface="Franklin Gothic Book" panose="020B0503020102020204" pitchFamily="34" charset="0"/>
                        </a:rPr>
                        <a:t>No detrimental effect on market for original work​</a:t>
                      </a:r>
                      <a:endParaRPr lang="en-US" sz="1700" b="0" i="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1700" b="0" dirty="0">
                          <a:solidFill>
                            <a:srgbClr val="000000"/>
                          </a:solidFill>
                          <a:effectLst/>
                          <a:latin typeface="Franklin Gothic Book" panose="020B0503020102020204" pitchFamily="34" charset="0"/>
                        </a:rPr>
                        <a:t>Competing with original work; negative impact​</a:t>
                      </a:r>
                      <a:endParaRPr lang="en-US" sz="1700" b="0" i="0" dirty="0">
                        <a:solidFill>
                          <a:srgbClr val="000000"/>
                        </a:solidFill>
                        <a:effectLst/>
                        <a:latin typeface="Franklin Gothic Book" panose="020B0503020102020204" pitchFamily="34" charset="0"/>
                      </a:endParaRPr>
                    </a:p>
                  </a:txBody>
                  <a:tcPr marL="51686" marR="51686" marT="0" marB="25843" anchor="ctr"/>
                </a:tc>
                <a:extLst>
                  <a:ext uri="{0D108BD9-81ED-4DB2-BD59-A6C34878D82A}">
                    <a16:rowId xmlns:a16="http://schemas.microsoft.com/office/drawing/2014/main" val="3399439932"/>
                  </a:ext>
                </a:extLst>
              </a:tr>
            </a:tbl>
          </a:graphicData>
        </a:graphic>
      </p:graphicFrame>
      <p:sp>
        <p:nvSpPr>
          <p:cNvPr id="2" name="TextBox 1">
            <a:extLst>
              <a:ext uri="{FF2B5EF4-FFF2-40B4-BE49-F238E27FC236}">
                <a16:creationId xmlns:a16="http://schemas.microsoft.com/office/drawing/2014/main" id="{3F264BA4-A9B4-CCA3-D700-B6A260F3C9A2}"/>
              </a:ext>
            </a:extLst>
          </p:cNvPr>
          <p:cNvSpPr txBox="1"/>
          <p:nvPr/>
        </p:nvSpPr>
        <p:spPr>
          <a:xfrm>
            <a:off x="452102" y="5884415"/>
            <a:ext cx="1135832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Franklin Gothic Book" panose="020B0503020102020204" pitchFamily="34" charset="0"/>
              </a:rPr>
              <a:t>Source: Brunet, M., &amp; Mollel, O. (2019). </a:t>
            </a:r>
            <a:r>
              <a:rPr lang="en-US" i="1">
                <a:latin typeface="Franklin Gothic Book" panose="020B0503020102020204" pitchFamily="34" charset="0"/>
              </a:rPr>
              <a:t>Copyright Aware: What You Need to Know </a:t>
            </a:r>
            <a:r>
              <a:rPr lang="en-US">
                <a:latin typeface="Franklin Gothic Book" panose="020B0503020102020204" pitchFamily="34" charset="0"/>
              </a:rPr>
              <a:t>[presentation]. Canadian Health Libraries Association Conference 2019, Ottawa, CC BY-NC 4.0, </a:t>
            </a:r>
            <a:r>
              <a:rPr lang="en-US">
                <a:latin typeface="Franklin Gothic Book" panose="020B0503020102020204" pitchFamily="34" charset="0"/>
                <a:hlinkClick r:id="rId3"/>
              </a:rPr>
              <a:t>http://hdl.handle.net/10393/39350</a:t>
            </a:r>
            <a:r>
              <a:rPr lang="en-US">
                <a:latin typeface="Franklin Gothic Book" panose="020B0503020102020204" pitchFamily="34" charset="0"/>
              </a:rPr>
              <a:t>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62"/>
          <p:cNvSpPr/>
          <p:nvPr/>
        </p:nvSpPr>
        <p:spPr>
          <a:xfrm>
            <a:off x="0" y="-18371"/>
            <a:ext cx="12192000" cy="1556792"/>
          </a:xfrm>
          <a:prstGeom prst="rect">
            <a:avLst/>
          </a:prstGeom>
          <a:solidFill>
            <a:srgbClr val="009A46"/>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565" name="Google Shape;565;p62"/>
          <p:cNvSpPr txBox="1">
            <a:spLocks noGrp="1"/>
          </p:cNvSpPr>
          <p:nvPr>
            <p:ph type="title"/>
          </p:nvPr>
        </p:nvSpPr>
        <p:spPr>
          <a:xfrm>
            <a:off x="521564" y="353525"/>
            <a:ext cx="7494900" cy="813000"/>
          </a:xfrm>
          <a:prstGeom prst="rect">
            <a:avLst/>
          </a:prstGeom>
          <a:noFill/>
          <a:ln>
            <a:noFill/>
          </a:ln>
        </p:spPr>
        <p:txBody>
          <a:bodyPr spcFirstLastPara="1" wrap="square" lIns="91425" tIns="45700" rIns="91425" bIns="45700" anchor="b" anchorCtr="0">
            <a:noAutofit/>
          </a:bodyPr>
          <a:lstStyle/>
          <a:p>
            <a:pPr>
              <a:buClr>
                <a:srgbClr val="FFFFFF"/>
              </a:buClr>
            </a:pPr>
            <a:r>
              <a:rPr lang="en-US" sz="3600">
                <a:solidFill>
                  <a:srgbClr val="FFFFFF"/>
                </a:solidFill>
                <a:effectLst>
                  <a:outerShdw blurRad="38100" dist="38100" dir="2700000" algn="tl">
                    <a:srgbClr val="000000">
                      <a:alpha val="43137"/>
                    </a:srgbClr>
                  </a:outerShdw>
                </a:effectLst>
                <a:latin typeface="Franklin Gothic Demi" panose="020B0703020102020204" pitchFamily="34" charset="0"/>
              </a:rPr>
              <a:t>Core Exceptions to Copyright</a:t>
            </a:r>
            <a:endParaRPr sz="36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grpSp>
        <p:nvGrpSpPr>
          <p:cNvPr id="567" name="Google Shape;567;p62"/>
          <p:cNvGrpSpPr/>
          <p:nvPr/>
        </p:nvGrpSpPr>
        <p:grpSpPr>
          <a:xfrm>
            <a:off x="10169668" y="-37966"/>
            <a:ext cx="1645500" cy="1634691"/>
            <a:chOff x="8645668" y="-37966"/>
            <a:chExt cx="1645500" cy="1634691"/>
          </a:xfrm>
        </p:grpSpPr>
        <p:sp>
          <p:nvSpPr>
            <p:cNvPr id="568" name="Google Shape;568;p62"/>
            <p:cNvSpPr txBox="1"/>
            <p:nvPr/>
          </p:nvSpPr>
          <p:spPr>
            <a:xfrm>
              <a:off x="9138436" y="-3796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E</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569" name="Google Shape;569;p62"/>
            <p:cNvSpPr txBox="1"/>
            <p:nvPr/>
          </p:nvSpPr>
          <p:spPr>
            <a:xfrm>
              <a:off x="8645668" y="1073525"/>
              <a:ext cx="1645500" cy="523200"/>
            </a:xfrm>
            <a:prstGeom prst="rect">
              <a:avLst/>
            </a:prstGeom>
            <a:noFill/>
            <a:ln>
              <a:noFill/>
            </a:ln>
          </p:spPr>
          <p:txBody>
            <a:bodyPr spcFirstLastPara="1" wrap="square" lIns="91425" tIns="45700" rIns="91425" bIns="45700" anchor="t" anchorCtr="0">
              <a:noAutofit/>
            </a:bodyPr>
            <a:lstStyle/>
            <a:p>
              <a:pPr>
                <a:buSzPts val="2400"/>
              </a:pPr>
              <a:r>
                <a:rPr lang="en-US" sz="2400">
                  <a:solidFill>
                    <a:schemeClr val="lt1"/>
                  </a:solidFill>
                  <a:effectLst>
                    <a:outerShdw blurRad="38100" dist="38100" dir="2700000" algn="tl">
                      <a:srgbClr val="000000">
                        <a:alpha val="43137"/>
                      </a:srgbClr>
                    </a:outerShdw>
                  </a:effectLst>
                  <a:latin typeface="Impact"/>
                  <a:ea typeface="Impact"/>
                  <a:cs typeface="Impact"/>
                  <a:sym typeface="Impact"/>
                </a:rPr>
                <a:t>Exceptions</a:t>
              </a:r>
              <a:endParaRPr sz="24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graphicFrame>
        <p:nvGraphicFramePr>
          <p:cNvPr id="2" name="Table 1">
            <a:extLst>
              <a:ext uri="{FF2B5EF4-FFF2-40B4-BE49-F238E27FC236}">
                <a16:creationId xmlns:a16="http://schemas.microsoft.com/office/drawing/2014/main" id="{9E5E012B-700F-52E1-40CA-50D3D1E645DC}"/>
              </a:ext>
            </a:extLst>
          </p:cNvPr>
          <p:cNvGraphicFramePr>
            <a:graphicFrameLocks noGrp="1"/>
          </p:cNvGraphicFramePr>
          <p:nvPr>
            <p:extLst>
              <p:ext uri="{D42A27DB-BD31-4B8C-83A1-F6EECF244321}">
                <p14:modId xmlns:p14="http://schemas.microsoft.com/office/powerpoint/2010/main" val="1257555986"/>
              </p:ext>
            </p:extLst>
          </p:nvPr>
        </p:nvGraphicFramePr>
        <p:xfrm>
          <a:off x="609796" y="2290225"/>
          <a:ext cx="5003926" cy="3520135"/>
        </p:xfrm>
        <a:graphic>
          <a:graphicData uri="http://schemas.openxmlformats.org/drawingml/2006/table">
            <a:tbl>
              <a:tblPr>
                <a:tableStyleId>{616DA210-FB5B-4158-B5E0-FEB733F419BA}</a:tableStyleId>
              </a:tblPr>
              <a:tblGrid>
                <a:gridCol w="1075882">
                  <a:extLst>
                    <a:ext uri="{9D8B030D-6E8A-4147-A177-3AD203B41FA5}">
                      <a16:colId xmlns:a16="http://schemas.microsoft.com/office/drawing/2014/main" val="2275848521"/>
                    </a:ext>
                  </a:extLst>
                </a:gridCol>
                <a:gridCol w="3928044">
                  <a:extLst>
                    <a:ext uri="{9D8B030D-6E8A-4147-A177-3AD203B41FA5}">
                      <a16:colId xmlns:a16="http://schemas.microsoft.com/office/drawing/2014/main" val="352023269"/>
                    </a:ext>
                  </a:extLst>
                </a:gridCol>
              </a:tblGrid>
              <a:tr h="1147457">
                <a:tc>
                  <a:txBody>
                    <a:bodyPr/>
                    <a:lstStyle/>
                    <a:p>
                      <a:pPr algn="l" fontAlgn="base">
                        <a:lnSpc>
                          <a:spcPts val="2175"/>
                        </a:lnSpc>
                        <a:buNone/>
                      </a:pPr>
                      <a:endParaRPr lang="en-US" sz="3200" b="0" baseline="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ct val="100000"/>
                        </a:lnSpc>
                        <a:buNone/>
                      </a:pPr>
                      <a:r>
                        <a:rPr lang="en-US" sz="3200" b="1" baseline="0" dirty="0">
                          <a:solidFill>
                            <a:srgbClr val="000000"/>
                          </a:solidFill>
                          <a:effectLst/>
                          <a:latin typeface="Franklin Gothic Book" panose="020B0503020102020204" pitchFamily="34" charset="0"/>
                        </a:rPr>
                        <a:t>Fair Dealing </a:t>
                      </a:r>
                      <a:r>
                        <a:rPr lang="en-US" sz="3200" b="0" baseline="0" dirty="0">
                          <a:solidFill>
                            <a:srgbClr val="000000"/>
                          </a:solidFill>
                          <a:effectLst/>
                          <a:latin typeface="Franklin Gothic Book" panose="020B0503020102020204" pitchFamily="34" charset="0"/>
                        </a:rPr>
                        <a:t>[s. 29]</a:t>
                      </a:r>
                    </a:p>
                  </a:txBody>
                  <a:tcPr marL="51686" marR="51686" marT="0" marB="25843" anchor="ctr"/>
                </a:tc>
                <a:extLst>
                  <a:ext uri="{0D108BD9-81ED-4DB2-BD59-A6C34878D82A}">
                    <a16:rowId xmlns:a16="http://schemas.microsoft.com/office/drawing/2014/main" val="3699216267"/>
                  </a:ext>
                </a:extLst>
              </a:tr>
              <a:tr h="1186339">
                <a:tc>
                  <a:txBody>
                    <a:bodyPr/>
                    <a:lstStyle/>
                    <a:p>
                      <a:pPr algn="l" fontAlgn="base">
                        <a:lnSpc>
                          <a:spcPts val="2175"/>
                        </a:lnSpc>
                        <a:buNone/>
                      </a:pPr>
                      <a:endParaRPr lang="en-CA" sz="3200" b="0" i="0" baseline="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ct val="100000"/>
                        </a:lnSpc>
                        <a:buNone/>
                      </a:pPr>
                      <a:r>
                        <a:rPr lang="en-CA" sz="3200" b="1" i="0" baseline="0" dirty="0">
                          <a:solidFill>
                            <a:srgbClr val="000000"/>
                          </a:solidFill>
                          <a:effectLst/>
                          <a:latin typeface="Franklin Gothic Book" panose="020B0503020102020204" pitchFamily="34" charset="0"/>
                        </a:rPr>
                        <a:t>Fair Dealing: Criticism or Review </a:t>
                      </a:r>
                      <a:r>
                        <a:rPr lang="en-CA" sz="3200" b="0" i="0" baseline="0" dirty="0">
                          <a:solidFill>
                            <a:srgbClr val="000000"/>
                          </a:solidFill>
                          <a:effectLst/>
                          <a:latin typeface="Franklin Gothic Book" panose="020B0503020102020204" pitchFamily="34" charset="0"/>
                        </a:rPr>
                        <a:t>[s. 29.1]</a:t>
                      </a:r>
                    </a:p>
                  </a:txBody>
                  <a:tcPr marL="51686" marR="51686" marT="0" marB="25843" anchor="ctr"/>
                </a:tc>
                <a:extLst>
                  <a:ext uri="{0D108BD9-81ED-4DB2-BD59-A6C34878D82A}">
                    <a16:rowId xmlns:a16="http://schemas.microsoft.com/office/drawing/2014/main" val="1915889076"/>
                  </a:ext>
                </a:extLst>
              </a:tr>
              <a:tr h="1186339">
                <a:tc>
                  <a:txBody>
                    <a:bodyPr/>
                    <a:lstStyle/>
                    <a:p>
                      <a:pPr algn="l" fontAlgn="base">
                        <a:lnSpc>
                          <a:spcPts val="2175"/>
                        </a:lnSpc>
                        <a:buNone/>
                      </a:pPr>
                      <a:endParaRPr lang="en-CA" sz="3200" b="0" baseline="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ct val="100000"/>
                        </a:lnSpc>
                        <a:buNone/>
                      </a:pPr>
                      <a:r>
                        <a:rPr lang="en-CA" sz="3200" b="1" baseline="0" dirty="0">
                          <a:solidFill>
                            <a:srgbClr val="000000"/>
                          </a:solidFill>
                          <a:effectLst/>
                          <a:latin typeface="Franklin Gothic Book" panose="020B0503020102020204" pitchFamily="34" charset="0"/>
                        </a:rPr>
                        <a:t>Fair Dealing: News Reporting </a:t>
                      </a:r>
                      <a:r>
                        <a:rPr lang="en-CA" sz="3200" b="0" baseline="0" dirty="0">
                          <a:solidFill>
                            <a:srgbClr val="000000"/>
                          </a:solidFill>
                          <a:effectLst/>
                          <a:latin typeface="Franklin Gothic Book" panose="020B0503020102020204" pitchFamily="34" charset="0"/>
                        </a:rPr>
                        <a:t>[s. 29.2]</a:t>
                      </a:r>
                    </a:p>
                  </a:txBody>
                  <a:tcPr marL="51686" marR="51686" marT="0" marB="25843" anchor="ctr"/>
                </a:tc>
                <a:extLst>
                  <a:ext uri="{0D108BD9-81ED-4DB2-BD59-A6C34878D82A}">
                    <a16:rowId xmlns:a16="http://schemas.microsoft.com/office/drawing/2014/main" val="3044767576"/>
                  </a:ext>
                </a:extLst>
              </a:tr>
            </a:tbl>
          </a:graphicData>
        </a:graphic>
      </p:graphicFrame>
      <p:graphicFrame>
        <p:nvGraphicFramePr>
          <p:cNvPr id="4" name="Table 3">
            <a:extLst>
              <a:ext uri="{FF2B5EF4-FFF2-40B4-BE49-F238E27FC236}">
                <a16:creationId xmlns:a16="http://schemas.microsoft.com/office/drawing/2014/main" id="{2216CF87-D085-8AA4-6F19-6D727629FB83}"/>
              </a:ext>
            </a:extLst>
          </p:cNvPr>
          <p:cNvGraphicFramePr>
            <a:graphicFrameLocks noGrp="1"/>
          </p:cNvGraphicFramePr>
          <p:nvPr>
            <p:extLst>
              <p:ext uri="{D42A27DB-BD31-4B8C-83A1-F6EECF244321}">
                <p14:modId xmlns:p14="http://schemas.microsoft.com/office/powerpoint/2010/main" val="2338548394"/>
              </p:ext>
            </p:extLst>
          </p:nvPr>
        </p:nvGraphicFramePr>
        <p:xfrm>
          <a:off x="5997304" y="2290226"/>
          <a:ext cx="5496357" cy="3518906"/>
        </p:xfrm>
        <a:graphic>
          <a:graphicData uri="http://schemas.openxmlformats.org/drawingml/2006/table">
            <a:tbl>
              <a:tblPr>
                <a:tableStyleId>{616DA210-FB5B-4158-B5E0-FEB733F419BA}</a:tableStyleId>
              </a:tblPr>
              <a:tblGrid>
                <a:gridCol w="1240047">
                  <a:extLst>
                    <a:ext uri="{9D8B030D-6E8A-4147-A177-3AD203B41FA5}">
                      <a16:colId xmlns:a16="http://schemas.microsoft.com/office/drawing/2014/main" val="694041652"/>
                    </a:ext>
                  </a:extLst>
                </a:gridCol>
                <a:gridCol w="4256310">
                  <a:extLst>
                    <a:ext uri="{9D8B030D-6E8A-4147-A177-3AD203B41FA5}">
                      <a16:colId xmlns:a16="http://schemas.microsoft.com/office/drawing/2014/main" val="3061971071"/>
                    </a:ext>
                  </a:extLst>
                </a:gridCol>
              </a:tblGrid>
              <a:tr h="1464227">
                <a:tc>
                  <a:txBody>
                    <a:bodyPr/>
                    <a:lstStyle/>
                    <a:p>
                      <a:pPr algn="l" fontAlgn="base">
                        <a:lnSpc>
                          <a:spcPct val="100000"/>
                        </a:lnSpc>
                        <a:buNone/>
                      </a:pPr>
                      <a:endParaRPr lang="it-IT" sz="3200" b="0" i="0" baseline="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ct val="100000"/>
                        </a:lnSpc>
                        <a:buNone/>
                      </a:pPr>
                      <a:r>
                        <a:rPr lang="it-IT" sz="3200" b="1" i="0" baseline="0" dirty="0">
                          <a:solidFill>
                            <a:srgbClr val="000000"/>
                          </a:solidFill>
                          <a:effectLst/>
                          <a:latin typeface="Franklin Gothic Book" panose="020B0503020102020204" pitchFamily="34" charset="0"/>
                        </a:rPr>
                        <a:t>Non-Commercial User-Generated Content </a:t>
                      </a:r>
                      <a:r>
                        <a:rPr lang="it-IT" sz="3200" b="0" i="0" baseline="0" dirty="0">
                          <a:solidFill>
                            <a:srgbClr val="000000"/>
                          </a:solidFill>
                          <a:effectLst/>
                          <a:latin typeface="Franklin Gothic Book" panose="020B0503020102020204" pitchFamily="34" charset="0"/>
                        </a:rPr>
                        <a:t>[s. 29.21]</a:t>
                      </a:r>
                    </a:p>
                  </a:txBody>
                  <a:tcPr marL="51686" marR="51686" marT="0" marB="25843" anchor="ctr"/>
                </a:tc>
                <a:extLst>
                  <a:ext uri="{0D108BD9-81ED-4DB2-BD59-A6C34878D82A}">
                    <a16:rowId xmlns:a16="http://schemas.microsoft.com/office/drawing/2014/main" val="403768775"/>
                  </a:ext>
                </a:extLst>
              </a:tr>
              <a:tr h="1022121">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endParaRPr lang="en-US" sz="3200" b="0" baseline="0">
                        <a:solidFill>
                          <a:srgbClr val="000000"/>
                        </a:solidFill>
                        <a:effectLst/>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r>
                        <a:rPr lang="en-US" sz="3200" b="1" baseline="0" dirty="0">
                          <a:solidFill>
                            <a:srgbClr val="000000"/>
                          </a:solidFill>
                          <a:effectLst/>
                          <a:latin typeface="Franklin Gothic Book" panose="020B0503020102020204" pitchFamily="34" charset="0"/>
                        </a:rPr>
                        <a:t>Performances</a:t>
                      </a:r>
                      <a:r>
                        <a:rPr lang="en-US" sz="3200" b="0" baseline="0" dirty="0">
                          <a:solidFill>
                            <a:srgbClr val="000000"/>
                          </a:solidFill>
                          <a:effectLst/>
                          <a:latin typeface="Franklin Gothic Book" panose="020B0503020102020204" pitchFamily="34" charset="0"/>
                        </a:rPr>
                        <a:t> [s. 29.5]</a:t>
                      </a:r>
                    </a:p>
                  </a:txBody>
                  <a:tcPr marL="51686" marR="51686" marT="0" marB="25843" anchor="ctr"/>
                </a:tc>
                <a:extLst>
                  <a:ext uri="{0D108BD9-81ED-4DB2-BD59-A6C34878D82A}">
                    <a16:rowId xmlns:a16="http://schemas.microsoft.com/office/drawing/2014/main" val="53355131"/>
                  </a:ext>
                </a:extLst>
              </a:tr>
              <a:tr h="1007902">
                <a:tc>
                  <a:txBody>
                    <a:bodyPr/>
                    <a:lstStyle/>
                    <a:p>
                      <a:pPr algn="l" fontAlgn="base">
                        <a:lnSpc>
                          <a:spcPct val="100000"/>
                        </a:lnSpc>
                        <a:buNone/>
                      </a:pPr>
                      <a:endParaRPr lang="en-US" sz="3200" b="0" baseline="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ct val="100000"/>
                        </a:lnSpc>
                        <a:buNone/>
                      </a:pPr>
                      <a:r>
                        <a:rPr lang="en-CA" sz="3200" b="1" dirty="0">
                          <a:solidFill>
                            <a:srgbClr val="000000"/>
                          </a:solidFill>
                          <a:effectLst/>
                          <a:latin typeface="Franklin Gothic Book"/>
                        </a:rPr>
                        <a:t>Work Available Through Internet </a:t>
                      </a:r>
                      <a:r>
                        <a:rPr lang="en-CA" sz="3200" b="0" dirty="0">
                          <a:solidFill>
                            <a:srgbClr val="000000"/>
                          </a:solidFill>
                          <a:effectLst/>
                          <a:latin typeface="Franklin Gothic Book"/>
                        </a:rPr>
                        <a:t>[s. 30.04]</a:t>
                      </a:r>
                      <a:endParaRPr lang="en-US" sz="3200" b="0" baseline="0" dirty="0">
                        <a:solidFill>
                          <a:srgbClr val="000000"/>
                        </a:solidFill>
                        <a:effectLst/>
                        <a:latin typeface="Franklin Gothic Book" panose="020B0503020102020204" pitchFamily="34" charset="0"/>
                      </a:endParaRPr>
                    </a:p>
                  </a:txBody>
                  <a:tcPr marL="51686" marR="51686" marT="0" marB="25843" anchor="ctr"/>
                </a:tc>
                <a:extLst>
                  <a:ext uri="{0D108BD9-81ED-4DB2-BD59-A6C34878D82A}">
                    <a16:rowId xmlns:a16="http://schemas.microsoft.com/office/drawing/2014/main" val="586485175"/>
                  </a:ext>
                </a:extLst>
              </a:tr>
            </a:tbl>
          </a:graphicData>
        </a:graphic>
      </p:graphicFrame>
      <p:pic>
        <p:nvPicPr>
          <p:cNvPr id="5" name="Picture 4">
            <a:extLst>
              <a:ext uri="{FF2B5EF4-FFF2-40B4-BE49-F238E27FC236}">
                <a16:creationId xmlns:a16="http://schemas.microsoft.com/office/drawing/2014/main" id="{0709A003-B188-BA6C-FF48-012FC38078DF}"/>
              </a:ext>
            </a:extLst>
          </p:cNvPr>
          <p:cNvPicPr>
            <a:picLocks noChangeAspect="1"/>
          </p:cNvPicPr>
          <p:nvPr/>
        </p:nvPicPr>
        <p:blipFill>
          <a:blip r:embed="rId3"/>
          <a:stretch>
            <a:fillRect/>
          </a:stretch>
        </p:blipFill>
        <p:spPr>
          <a:xfrm>
            <a:off x="839234" y="2589888"/>
            <a:ext cx="617064" cy="617064"/>
          </a:xfrm>
          <a:prstGeom prst="rect">
            <a:avLst/>
          </a:prstGeom>
        </p:spPr>
      </p:pic>
      <p:pic>
        <p:nvPicPr>
          <p:cNvPr id="6" name="Picture 5">
            <a:extLst>
              <a:ext uri="{FF2B5EF4-FFF2-40B4-BE49-F238E27FC236}">
                <a16:creationId xmlns:a16="http://schemas.microsoft.com/office/drawing/2014/main" id="{F4B25D21-CEDF-AC71-6260-A83EA27ED9D1}"/>
              </a:ext>
            </a:extLst>
          </p:cNvPr>
          <p:cNvPicPr>
            <a:picLocks noChangeAspect="1"/>
          </p:cNvPicPr>
          <p:nvPr/>
        </p:nvPicPr>
        <p:blipFill>
          <a:blip r:embed="rId4"/>
          <a:stretch>
            <a:fillRect/>
          </a:stretch>
        </p:blipFill>
        <p:spPr>
          <a:xfrm>
            <a:off x="839234" y="3725046"/>
            <a:ext cx="649265" cy="649265"/>
          </a:xfrm>
          <a:prstGeom prst="rect">
            <a:avLst/>
          </a:prstGeom>
        </p:spPr>
      </p:pic>
      <p:pic>
        <p:nvPicPr>
          <p:cNvPr id="7" name="Picture 6">
            <a:extLst>
              <a:ext uri="{FF2B5EF4-FFF2-40B4-BE49-F238E27FC236}">
                <a16:creationId xmlns:a16="http://schemas.microsoft.com/office/drawing/2014/main" id="{40D84AFC-651C-DA8E-F3E0-A4BC39B4441C}"/>
              </a:ext>
            </a:extLst>
          </p:cNvPr>
          <p:cNvPicPr>
            <a:picLocks noChangeAspect="1"/>
          </p:cNvPicPr>
          <p:nvPr/>
        </p:nvPicPr>
        <p:blipFill>
          <a:blip r:embed="rId5"/>
          <a:stretch>
            <a:fillRect/>
          </a:stretch>
        </p:blipFill>
        <p:spPr>
          <a:xfrm>
            <a:off x="839234" y="4892405"/>
            <a:ext cx="649121" cy="657338"/>
          </a:xfrm>
          <a:prstGeom prst="rect">
            <a:avLst/>
          </a:prstGeom>
        </p:spPr>
      </p:pic>
      <p:pic>
        <p:nvPicPr>
          <p:cNvPr id="8" name="Picture 7">
            <a:extLst>
              <a:ext uri="{FF2B5EF4-FFF2-40B4-BE49-F238E27FC236}">
                <a16:creationId xmlns:a16="http://schemas.microsoft.com/office/drawing/2014/main" id="{BD684E9D-9A01-6E53-E9AA-BA98223EE752}"/>
              </a:ext>
            </a:extLst>
          </p:cNvPr>
          <p:cNvPicPr>
            <a:picLocks noChangeAspect="1"/>
          </p:cNvPicPr>
          <p:nvPr/>
        </p:nvPicPr>
        <p:blipFill>
          <a:blip r:embed="rId6"/>
          <a:stretch>
            <a:fillRect/>
          </a:stretch>
        </p:blipFill>
        <p:spPr>
          <a:xfrm>
            <a:off x="6261905" y="2714925"/>
            <a:ext cx="714075" cy="714075"/>
          </a:xfrm>
          <a:prstGeom prst="rect">
            <a:avLst/>
          </a:prstGeom>
        </p:spPr>
      </p:pic>
      <p:pic>
        <p:nvPicPr>
          <p:cNvPr id="9" name="Picture 8">
            <a:extLst>
              <a:ext uri="{FF2B5EF4-FFF2-40B4-BE49-F238E27FC236}">
                <a16:creationId xmlns:a16="http://schemas.microsoft.com/office/drawing/2014/main" id="{670C81FE-EBFF-1D1A-6D15-F42A9F08265C}"/>
              </a:ext>
            </a:extLst>
          </p:cNvPr>
          <p:cNvPicPr>
            <a:picLocks noChangeAspect="1"/>
          </p:cNvPicPr>
          <p:nvPr/>
        </p:nvPicPr>
        <p:blipFill>
          <a:blip r:embed="rId7"/>
          <a:stretch>
            <a:fillRect/>
          </a:stretch>
        </p:blipFill>
        <p:spPr>
          <a:xfrm>
            <a:off x="6296941" y="3975064"/>
            <a:ext cx="644002" cy="644002"/>
          </a:xfrm>
          <a:prstGeom prst="rect">
            <a:avLst/>
          </a:prstGeom>
        </p:spPr>
      </p:pic>
      <p:pic>
        <p:nvPicPr>
          <p:cNvPr id="10" name="Picture 9">
            <a:extLst>
              <a:ext uri="{FF2B5EF4-FFF2-40B4-BE49-F238E27FC236}">
                <a16:creationId xmlns:a16="http://schemas.microsoft.com/office/drawing/2014/main" id="{6C2FF061-91DA-BE10-2F48-46D44F847721}"/>
              </a:ext>
            </a:extLst>
          </p:cNvPr>
          <p:cNvPicPr>
            <a:picLocks noChangeAspect="1"/>
          </p:cNvPicPr>
          <p:nvPr/>
        </p:nvPicPr>
        <p:blipFill>
          <a:blip r:embed="rId8"/>
          <a:stretch>
            <a:fillRect/>
          </a:stretch>
        </p:blipFill>
        <p:spPr>
          <a:xfrm>
            <a:off x="6261905" y="4927173"/>
            <a:ext cx="710050" cy="710050"/>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63"/>
          <p:cNvSpPr/>
          <p:nvPr/>
        </p:nvSpPr>
        <p:spPr>
          <a:xfrm>
            <a:off x="0" y="0"/>
            <a:ext cx="12192000" cy="1556792"/>
          </a:xfrm>
          <a:prstGeom prst="rect">
            <a:avLst/>
          </a:prstGeom>
          <a:solidFill>
            <a:srgbClr val="009A46"/>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581" name="Google Shape;581;p63"/>
          <p:cNvSpPr txBox="1">
            <a:spLocks noGrp="1"/>
          </p:cNvSpPr>
          <p:nvPr>
            <p:ph type="title"/>
          </p:nvPr>
        </p:nvSpPr>
        <p:spPr>
          <a:xfrm>
            <a:off x="615674" y="407596"/>
            <a:ext cx="7459800" cy="741600"/>
          </a:xfrm>
          <a:prstGeom prst="rect">
            <a:avLst/>
          </a:prstGeom>
          <a:noFill/>
          <a:ln>
            <a:noFill/>
          </a:ln>
        </p:spPr>
        <p:txBody>
          <a:bodyPr spcFirstLastPara="1" wrap="square" lIns="91425" tIns="45700" rIns="91425" bIns="45700" anchor="b" anchorCtr="0">
            <a:noAutofit/>
          </a:bodyPr>
          <a:lstStyle/>
          <a:p>
            <a:pPr>
              <a:buClr>
                <a:srgbClr val="FFFFFF"/>
              </a:buClr>
            </a:pPr>
            <a:r>
              <a:rPr lang="en-US" sz="3600">
                <a:solidFill>
                  <a:srgbClr val="FFFFFF"/>
                </a:solidFill>
                <a:effectLst>
                  <a:outerShdw blurRad="38100" dist="38100" dir="2700000" algn="tl">
                    <a:srgbClr val="000000">
                      <a:alpha val="43137"/>
                    </a:srgbClr>
                  </a:outerShdw>
                </a:effectLst>
                <a:latin typeface="Franklin Gothic Demi" panose="020B0703020102020204" pitchFamily="34" charset="0"/>
              </a:rPr>
              <a:t>Expanded Exceptions to Copyright</a:t>
            </a:r>
            <a:endParaRPr sz="36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582" name="Google Shape;582;p63"/>
          <p:cNvSpPr txBox="1">
            <a:spLocks noGrp="1"/>
          </p:cNvSpPr>
          <p:nvPr>
            <p:ph type="body" idx="1"/>
          </p:nvPr>
        </p:nvSpPr>
        <p:spPr>
          <a:xfrm>
            <a:off x="5981283" y="1594758"/>
            <a:ext cx="8222263" cy="4517700"/>
          </a:xfrm>
          <a:prstGeom prst="rect">
            <a:avLst/>
          </a:prstGeom>
          <a:noFill/>
          <a:ln>
            <a:noFill/>
          </a:ln>
        </p:spPr>
        <p:txBody>
          <a:bodyPr spcFirstLastPara="1" wrap="square" lIns="91425" tIns="45700" rIns="91425" bIns="45700" anchor="t" anchorCtr="0">
            <a:noAutofit/>
          </a:bodyPr>
          <a:lstStyle/>
          <a:p>
            <a:pPr marL="0" indent="0">
              <a:spcBef>
                <a:spcPts val="1800"/>
              </a:spcBef>
              <a:buSzPts val="1850"/>
            </a:pPr>
            <a:endParaRPr sz="3600">
              <a:latin typeface="Franklin Gothic Book" panose="020B0503020102020204" pitchFamily="34" charset="0"/>
            </a:endParaRPr>
          </a:p>
          <a:p>
            <a:pPr marL="0" indent="0">
              <a:spcBef>
                <a:spcPts val="1800"/>
              </a:spcBef>
              <a:buSzPts val="1850"/>
            </a:pPr>
            <a:endParaRPr sz="3600">
              <a:latin typeface="Franklin Gothic Book" panose="020B0503020102020204" pitchFamily="34" charset="0"/>
            </a:endParaRPr>
          </a:p>
          <a:p>
            <a:pPr marL="0" indent="0">
              <a:spcBef>
                <a:spcPts val="1800"/>
              </a:spcBef>
              <a:buSzPts val="1850"/>
            </a:pPr>
            <a:endParaRPr sz="3600">
              <a:latin typeface="Franklin Gothic Book" panose="020B0503020102020204" pitchFamily="34" charset="0"/>
            </a:endParaRPr>
          </a:p>
          <a:p>
            <a:pPr marL="457200" lvl="1" indent="-65404">
              <a:spcBef>
                <a:spcPts val="1800"/>
              </a:spcBef>
              <a:buSzPts val="1850"/>
              <a:buNone/>
            </a:pPr>
            <a:endParaRPr sz="3600">
              <a:latin typeface="Franklin Gothic Book" panose="020B0503020102020204" pitchFamily="34" charset="0"/>
            </a:endParaRPr>
          </a:p>
        </p:txBody>
      </p:sp>
      <p:grpSp>
        <p:nvGrpSpPr>
          <p:cNvPr id="589" name="Google Shape;589;p63"/>
          <p:cNvGrpSpPr/>
          <p:nvPr/>
        </p:nvGrpSpPr>
        <p:grpSpPr>
          <a:xfrm>
            <a:off x="10169664" y="-37966"/>
            <a:ext cx="1645500" cy="1634691"/>
            <a:chOff x="8645664" y="-37966"/>
            <a:chExt cx="1645500" cy="1634691"/>
          </a:xfrm>
        </p:grpSpPr>
        <p:sp>
          <p:nvSpPr>
            <p:cNvPr id="590" name="Google Shape;590;p63"/>
            <p:cNvSpPr txBox="1"/>
            <p:nvPr/>
          </p:nvSpPr>
          <p:spPr>
            <a:xfrm>
              <a:off x="9138432" y="-3796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E</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591" name="Google Shape;591;p63"/>
            <p:cNvSpPr txBox="1"/>
            <p:nvPr/>
          </p:nvSpPr>
          <p:spPr>
            <a:xfrm>
              <a:off x="8645664" y="1073525"/>
              <a:ext cx="1645500" cy="523200"/>
            </a:xfrm>
            <a:prstGeom prst="rect">
              <a:avLst/>
            </a:prstGeom>
            <a:noFill/>
            <a:ln>
              <a:noFill/>
            </a:ln>
          </p:spPr>
          <p:txBody>
            <a:bodyPr spcFirstLastPara="1" wrap="square" lIns="91425" tIns="45700" rIns="91425" bIns="45700" anchor="t" anchorCtr="0">
              <a:noAutofit/>
            </a:bodyPr>
            <a:lstStyle/>
            <a:p>
              <a:pPr>
                <a:buSzPts val="2400"/>
              </a:pPr>
              <a:r>
                <a:rPr lang="en-US" sz="2400">
                  <a:solidFill>
                    <a:schemeClr val="lt1"/>
                  </a:solidFill>
                  <a:effectLst>
                    <a:outerShdw blurRad="38100" dist="38100" dir="2700000" algn="tl">
                      <a:srgbClr val="000000">
                        <a:alpha val="43137"/>
                      </a:srgbClr>
                    </a:outerShdw>
                  </a:effectLst>
                  <a:latin typeface="Impact"/>
                  <a:ea typeface="Impact"/>
                  <a:cs typeface="Impact"/>
                  <a:sym typeface="Impact"/>
                </a:rPr>
                <a:t>Exceptions</a:t>
              </a:r>
              <a:endParaRPr sz="24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graphicFrame>
        <p:nvGraphicFramePr>
          <p:cNvPr id="2" name="Table 1">
            <a:extLst>
              <a:ext uri="{FF2B5EF4-FFF2-40B4-BE49-F238E27FC236}">
                <a16:creationId xmlns:a16="http://schemas.microsoft.com/office/drawing/2014/main" id="{1BA43CDB-2F6E-5634-1752-DAD0097CD0BF}"/>
              </a:ext>
            </a:extLst>
          </p:cNvPr>
          <p:cNvGraphicFramePr>
            <a:graphicFrameLocks noGrp="1"/>
          </p:cNvGraphicFramePr>
          <p:nvPr>
            <p:extLst>
              <p:ext uri="{D42A27DB-BD31-4B8C-83A1-F6EECF244321}">
                <p14:modId xmlns:p14="http://schemas.microsoft.com/office/powerpoint/2010/main" val="2131821169"/>
              </p:ext>
            </p:extLst>
          </p:nvPr>
        </p:nvGraphicFramePr>
        <p:xfrm>
          <a:off x="615674" y="2222721"/>
          <a:ext cx="5209141" cy="3710083"/>
        </p:xfrm>
        <a:graphic>
          <a:graphicData uri="http://schemas.openxmlformats.org/drawingml/2006/table">
            <a:tbl>
              <a:tblPr>
                <a:tableStyleId>{616DA210-FB5B-4158-B5E0-FEB733F419BA}</a:tableStyleId>
              </a:tblPr>
              <a:tblGrid>
                <a:gridCol w="767628">
                  <a:extLst>
                    <a:ext uri="{9D8B030D-6E8A-4147-A177-3AD203B41FA5}">
                      <a16:colId xmlns:a16="http://schemas.microsoft.com/office/drawing/2014/main" val="3103598405"/>
                    </a:ext>
                  </a:extLst>
                </a:gridCol>
                <a:gridCol w="4441513">
                  <a:extLst>
                    <a:ext uri="{9D8B030D-6E8A-4147-A177-3AD203B41FA5}">
                      <a16:colId xmlns:a16="http://schemas.microsoft.com/office/drawing/2014/main" val="3610623491"/>
                    </a:ext>
                  </a:extLst>
                </a:gridCol>
              </a:tblGrid>
              <a:tr h="809846">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endParaRPr lang="en-US" sz="2400">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r>
                        <a:rPr lang="en-CA" sz="2400" b="1" baseline="0" dirty="0">
                          <a:solidFill>
                            <a:srgbClr val="000000"/>
                          </a:solidFill>
                          <a:effectLst/>
                          <a:latin typeface="Franklin Gothic Book" panose="020B0503020102020204" pitchFamily="34" charset="0"/>
                        </a:rPr>
                        <a:t>Reproduction for Private Purposes </a:t>
                      </a:r>
                      <a:r>
                        <a:rPr lang="en-CA" sz="2400" b="0" baseline="0" dirty="0">
                          <a:solidFill>
                            <a:srgbClr val="000000"/>
                          </a:solidFill>
                          <a:effectLst/>
                          <a:latin typeface="Franklin Gothic Book" panose="020B0503020102020204" pitchFamily="34" charset="0"/>
                        </a:rPr>
                        <a:t>[s. 29.22]</a:t>
                      </a:r>
                      <a:r>
                        <a:rPr lang="en-US" sz="2400" b="1" dirty="0">
                          <a:latin typeface="Franklin Gothic Book" panose="020B0503020102020204" pitchFamily="34" charset="0"/>
                        </a:rPr>
                        <a:t> </a:t>
                      </a:r>
                      <a:endParaRPr lang="en-US" sz="2400" dirty="0">
                        <a:latin typeface="Franklin Gothic Book" panose="020B0503020102020204" pitchFamily="34" charset="0"/>
                      </a:endParaRPr>
                    </a:p>
                  </a:txBody>
                  <a:tcPr marL="51686" marR="51686" marT="0" marB="25843" anchor="ctr"/>
                </a:tc>
                <a:extLst>
                  <a:ext uri="{0D108BD9-81ED-4DB2-BD59-A6C34878D82A}">
                    <a16:rowId xmlns:a16="http://schemas.microsoft.com/office/drawing/2014/main" val="3101492489"/>
                  </a:ext>
                </a:extLst>
              </a:tr>
              <a:tr h="810228">
                <a:tc>
                  <a:txBody>
                    <a:bodyPr/>
                    <a:lstStyle/>
                    <a:p>
                      <a:pPr marL="0" marR="0" lvl="0" indent="0" algn="l" defTabSz="914400" rtl="0" eaLnBrk="1" fontAlgn="auto" latinLnBrk="0" hangingPunct="1">
                        <a:lnSpc>
                          <a:spcPct val="100000"/>
                        </a:lnSpc>
                        <a:spcBef>
                          <a:spcPts val="1800"/>
                        </a:spcBef>
                        <a:spcAft>
                          <a:spcPts val="0"/>
                        </a:spcAft>
                        <a:buClr>
                          <a:srgbClr val="000000"/>
                        </a:buClr>
                        <a:buSzPts val="1850"/>
                        <a:buFont typeface="Arial"/>
                        <a:buNone/>
                        <a:tabLst/>
                        <a:defRPr/>
                      </a:pPr>
                      <a:endParaRPr lang="en-CA" sz="2400" b="0" baseline="0">
                        <a:solidFill>
                          <a:srgbClr val="000000"/>
                        </a:solidFill>
                        <a:effectLst/>
                        <a:latin typeface="Franklin Gothic Book" panose="020B0503020102020204" pitchFamily="34" charset="0"/>
                      </a:endParaRPr>
                    </a:p>
                  </a:txBody>
                  <a:tcPr marL="51686" marR="51686" marT="0" marB="25843" anchor="ctr"/>
                </a:tc>
                <a:tc>
                  <a:txBody>
                    <a:bodyPr/>
                    <a:lstStyle/>
                    <a:p>
                      <a:pPr marL="0" marR="0" lvl="0" indent="0" algn="l" defTabSz="914400" rtl="0" eaLnBrk="1" fontAlgn="auto" latinLnBrk="0" hangingPunct="1">
                        <a:lnSpc>
                          <a:spcPct val="100000"/>
                        </a:lnSpc>
                        <a:spcBef>
                          <a:spcPts val="1800"/>
                        </a:spcBef>
                        <a:spcAft>
                          <a:spcPts val="0"/>
                        </a:spcAft>
                        <a:buClr>
                          <a:srgbClr val="000000"/>
                        </a:buClr>
                        <a:buSzPts val="1850"/>
                        <a:buFont typeface="Arial"/>
                        <a:buNone/>
                        <a:tabLst/>
                        <a:defRPr/>
                      </a:pPr>
                      <a:r>
                        <a:rPr lang="en-CA" sz="2400" b="1" i="0" baseline="0" dirty="0">
                          <a:solidFill>
                            <a:srgbClr val="000000"/>
                          </a:solidFill>
                          <a:effectLst/>
                          <a:latin typeface="Franklin Gothic Book" panose="020B0503020102020204" pitchFamily="34" charset="0"/>
                        </a:rPr>
                        <a:t>Reproduction for Later Listening or Viewing </a:t>
                      </a:r>
                      <a:r>
                        <a:rPr lang="en-CA" sz="2400" b="0" i="0" baseline="0" dirty="0">
                          <a:solidFill>
                            <a:srgbClr val="000000"/>
                          </a:solidFill>
                          <a:effectLst/>
                          <a:latin typeface="Franklin Gothic Book" panose="020B0503020102020204" pitchFamily="34" charset="0"/>
                        </a:rPr>
                        <a:t>[s. 29.23]</a:t>
                      </a:r>
                      <a:endParaRPr lang="en-CA" sz="2400" b="0" baseline="0" dirty="0">
                        <a:solidFill>
                          <a:srgbClr val="000000"/>
                        </a:solidFill>
                        <a:effectLst/>
                        <a:latin typeface="Franklin Gothic Book" panose="020B0503020102020204" pitchFamily="34" charset="0"/>
                      </a:endParaRPr>
                    </a:p>
                  </a:txBody>
                  <a:tcPr marL="51686" marR="51686" marT="0" marB="25843" anchor="ctr"/>
                </a:tc>
                <a:extLst>
                  <a:ext uri="{0D108BD9-81ED-4DB2-BD59-A6C34878D82A}">
                    <a16:rowId xmlns:a16="http://schemas.microsoft.com/office/drawing/2014/main" val="105605583"/>
                  </a:ext>
                </a:extLst>
              </a:tr>
              <a:tr h="659757">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endParaRPr lang="en-CA" sz="2400" b="0" i="0" baseline="0">
                        <a:solidFill>
                          <a:srgbClr val="000000"/>
                        </a:solidFill>
                        <a:effectLst/>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r>
                        <a:rPr lang="en-US" sz="2400" b="1" dirty="0">
                          <a:latin typeface="Franklin Gothic Book" panose="020B0503020102020204" pitchFamily="34" charset="0"/>
                        </a:rPr>
                        <a:t>Backup Copies </a:t>
                      </a:r>
                      <a:r>
                        <a:rPr lang="en-US" sz="2400" b="0" dirty="0">
                          <a:latin typeface="Franklin Gothic Book" panose="020B0503020102020204" pitchFamily="34" charset="0"/>
                        </a:rPr>
                        <a:t>[s. 29.24]</a:t>
                      </a:r>
                    </a:p>
                  </a:txBody>
                  <a:tcPr marL="51686" marR="51686" marT="0" marB="25843" anchor="ctr"/>
                </a:tc>
                <a:extLst>
                  <a:ext uri="{0D108BD9-81ED-4DB2-BD59-A6C34878D82A}">
                    <a16:rowId xmlns:a16="http://schemas.microsoft.com/office/drawing/2014/main" val="3428571342"/>
                  </a:ext>
                </a:extLst>
              </a:tr>
              <a:tr h="816793">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endParaRPr lang="en-CA" sz="2400" b="0" baseline="0">
                        <a:solidFill>
                          <a:srgbClr val="000000"/>
                        </a:solidFill>
                        <a:effectLst/>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r>
                        <a:rPr lang="en-CA" sz="2400" b="1" baseline="0" dirty="0">
                          <a:solidFill>
                            <a:srgbClr val="000000"/>
                          </a:solidFill>
                          <a:effectLst/>
                          <a:latin typeface="Franklin Gothic Book" panose="020B0503020102020204" pitchFamily="34" charset="0"/>
                        </a:rPr>
                        <a:t>Reproduction for Instruction </a:t>
                      </a:r>
                      <a:r>
                        <a:rPr lang="en-CA" sz="2400" b="0" baseline="0" dirty="0">
                          <a:solidFill>
                            <a:srgbClr val="000000"/>
                          </a:solidFill>
                          <a:effectLst/>
                          <a:latin typeface="Franklin Gothic Book" panose="020B0503020102020204" pitchFamily="34" charset="0"/>
                        </a:rPr>
                        <a:t>[s. 29.4]</a:t>
                      </a:r>
                    </a:p>
                  </a:txBody>
                  <a:tcPr marL="51686" marR="51686" marT="0" marB="25843" anchor="ctr"/>
                </a:tc>
                <a:extLst>
                  <a:ext uri="{0D108BD9-81ED-4DB2-BD59-A6C34878D82A}">
                    <a16:rowId xmlns:a16="http://schemas.microsoft.com/office/drawing/2014/main" val="3494293299"/>
                  </a:ext>
                </a:extLst>
              </a:tr>
              <a:tr h="613459">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endParaRPr lang="en-CA" sz="2400" b="0" i="0" baseline="0">
                        <a:solidFill>
                          <a:srgbClr val="000000"/>
                        </a:solidFill>
                        <a:effectLst/>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r>
                        <a:rPr lang="en-CA" sz="2400" b="1" i="0" baseline="0" dirty="0">
                          <a:solidFill>
                            <a:srgbClr val="000000"/>
                          </a:solidFill>
                          <a:effectLst/>
                          <a:latin typeface="Franklin Gothic Book" panose="020B0503020102020204" pitchFamily="34" charset="0"/>
                        </a:rPr>
                        <a:t>News and Commentary</a:t>
                      </a:r>
                      <a:r>
                        <a:rPr lang="en-CA" sz="2400" b="0" i="0" baseline="0" dirty="0">
                          <a:solidFill>
                            <a:srgbClr val="000000"/>
                          </a:solidFill>
                          <a:effectLst/>
                          <a:latin typeface="Franklin Gothic Book" panose="020B0503020102020204" pitchFamily="34" charset="0"/>
                        </a:rPr>
                        <a:t> [s. 29.6]</a:t>
                      </a:r>
                    </a:p>
                  </a:txBody>
                  <a:tcPr marL="51686" marR="51686" marT="0" marB="25843" anchor="ctr"/>
                </a:tc>
                <a:extLst>
                  <a:ext uri="{0D108BD9-81ED-4DB2-BD59-A6C34878D82A}">
                    <a16:rowId xmlns:a16="http://schemas.microsoft.com/office/drawing/2014/main" val="3334474444"/>
                  </a:ext>
                </a:extLst>
              </a:tr>
            </a:tbl>
          </a:graphicData>
        </a:graphic>
      </p:graphicFrame>
      <p:graphicFrame>
        <p:nvGraphicFramePr>
          <p:cNvPr id="5" name="Table 4">
            <a:extLst>
              <a:ext uri="{FF2B5EF4-FFF2-40B4-BE49-F238E27FC236}">
                <a16:creationId xmlns:a16="http://schemas.microsoft.com/office/drawing/2014/main" id="{ED53171E-441C-CAA9-1C48-806AD4355B5D}"/>
              </a:ext>
            </a:extLst>
          </p:cNvPr>
          <p:cNvGraphicFramePr>
            <a:graphicFrameLocks noGrp="1"/>
          </p:cNvGraphicFramePr>
          <p:nvPr>
            <p:extLst>
              <p:ext uri="{D42A27DB-BD31-4B8C-83A1-F6EECF244321}">
                <p14:modId xmlns:p14="http://schemas.microsoft.com/office/powerpoint/2010/main" val="3005147000"/>
              </p:ext>
            </p:extLst>
          </p:nvPr>
        </p:nvGraphicFramePr>
        <p:xfrm>
          <a:off x="6215605" y="2222721"/>
          <a:ext cx="5238138" cy="3710083"/>
        </p:xfrm>
        <a:graphic>
          <a:graphicData uri="http://schemas.openxmlformats.org/drawingml/2006/table">
            <a:tbl>
              <a:tblPr>
                <a:tableStyleId>{616DA210-FB5B-4158-B5E0-FEB733F419BA}</a:tableStyleId>
              </a:tblPr>
              <a:tblGrid>
                <a:gridCol w="763929">
                  <a:extLst>
                    <a:ext uri="{9D8B030D-6E8A-4147-A177-3AD203B41FA5}">
                      <a16:colId xmlns:a16="http://schemas.microsoft.com/office/drawing/2014/main" val="1786177365"/>
                    </a:ext>
                  </a:extLst>
                </a:gridCol>
                <a:gridCol w="4474209">
                  <a:extLst>
                    <a:ext uri="{9D8B030D-6E8A-4147-A177-3AD203B41FA5}">
                      <a16:colId xmlns:a16="http://schemas.microsoft.com/office/drawing/2014/main" val="352023269"/>
                    </a:ext>
                  </a:extLst>
                </a:gridCol>
              </a:tblGrid>
              <a:tr h="773997">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endParaRPr lang="en-CA" sz="2400" b="0" i="0" baseline="0">
                        <a:solidFill>
                          <a:srgbClr val="000000"/>
                        </a:solidFill>
                        <a:effectLst/>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r>
                        <a:rPr lang="en-CA" sz="2400" b="1" i="0" baseline="0" dirty="0">
                          <a:solidFill>
                            <a:srgbClr val="000000"/>
                          </a:solidFill>
                          <a:effectLst/>
                          <a:latin typeface="Franklin Gothic Book" panose="020B0503020102020204" pitchFamily="34" charset="0"/>
                        </a:rPr>
                        <a:t>Reproduction of Broadcast </a:t>
                      </a:r>
                      <a:r>
                        <a:rPr lang="en-CA" sz="2400" b="0" i="0" baseline="0" dirty="0">
                          <a:solidFill>
                            <a:srgbClr val="000000"/>
                          </a:solidFill>
                          <a:effectLst/>
                          <a:latin typeface="Franklin Gothic Book" panose="020B0503020102020204" pitchFamily="34" charset="0"/>
                        </a:rPr>
                        <a:t>[s. 29.7]</a:t>
                      </a:r>
                    </a:p>
                  </a:txBody>
                  <a:tcPr marL="51686" marR="51686" marT="0" marB="25843" anchor="ctr"/>
                </a:tc>
                <a:extLst>
                  <a:ext uri="{0D108BD9-81ED-4DB2-BD59-A6C34878D82A}">
                    <a16:rowId xmlns:a16="http://schemas.microsoft.com/office/drawing/2014/main" val="1427761848"/>
                  </a:ext>
                </a:extLst>
              </a:tr>
              <a:tr h="699068">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endParaRPr lang="en-US" sz="2400" b="0" baseline="0">
                        <a:solidFill>
                          <a:srgbClr val="000000"/>
                        </a:solidFill>
                        <a:effectLst/>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r>
                        <a:rPr lang="en-US" sz="2400" b="1" baseline="0" dirty="0">
                          <a:solidFill>
                            <a:srgbClr val="000000"/>
                          </a:solidFill>
                          <a:effectLst/>
                          <a:latin typeface="Franklin Gothic Book" panose="020B0503020102020204" pitchFamily="34" charset="0"/>
                        </a:rPr>
                        <a:t>Literary Collections</a:t>
                      </a:r>
                      <a:r>
                        <a:rPr lang="en-US" sz="2400" b="0" baseline="0" dirty="0">
                          <a:solidFill>
                            <a:srgbClr val="000000"/>
                          </a:solidFill>
                          <a:effectLst/>
                          <a:latin typeface="Franklin Gothic Book" panose="020B0503020102020204" pitchFamily="34" charset="0"/>
                        </a:rPr>
                        <a:t> [s. 30]</a:t>
                      </a:r>
                    </a:p>
                  </a:txBody>
                  <a:tcPr marL="51686" marR="51686" marT="0" marB="25843" anchor="ctr"/>
                </a:tc>
                <a:extLst>
                  <a:ext uri="{0D108BD9-81ED-4DB2-BD59-A6C34878D82A}">
                    <a16:rowId xmlns:a16="http://schemas.microsoft.com/office/drawing/2014/main" val="679553552"/>
                  </a:ext>
                </a:extLst>
              </a:tr>
              <a:tr h="795862">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endParaRPr lang="en-CA" sz="2400" b="0" baseline="0">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r>
                        <a:rPr lang="en-CA" sz="2400" b="1" baseline="0" dirty="0">
                          <a:latin typeface="Franklin Gothic Book" panose="020B0503020102020204" pitchFamily="34" charset="0"/>
                        </a:rPr>
                        <a:t>Communication of Lessons by Telecommunication </a:t>
                      </a:r>
                      <a:r>
                        <a:rPr lang="en-CA" sz="2400" b="0" baseline="0" dirty="0">
                          <a:latin typeface="Franklin Gothic Book" panose="020B0503020102020204" pitchFamily="34" charset="0"/>
                        </a:rPr>
                        <a:t>[s. 30.01]</a:t>
                      </a:r>
                    </a:p>
                  </a:txBody>
                  <a:tcPr marL="51686" marR="51686" marT="0" marB="25843" anchor="ctr"/>
                </a:tc>
                <a:extLst>
                  <a:ext uri="{0D108BD9-81ED-4DB2-BD59-A6C34878D82A}">
                    <a16:rowId xmlns:a16="http://schemas.microsoft.com/office/drawing/2014/main" val="3699216267"/>
                  </a:ext>
                </a:extLst>
              </a:tr>
              <a:tr h="736296">
                <a:tc>
                  <a:txBody>
                    <a:bodyPr/>
                    <a:lstStyle/>
                    <a:p>
                      <a:pPr algn="l" fontAlgn="base">
                        <a:lnSpc>
                          <a:spcPts val="2175"/>
                        </a:lnSpc>
                        <a:buNone/>
                      </a:pPr>
                      <a:endParaRPr lang="en-CA" sz="2400" b="0" i="0">
                        <a:solidFill>
                          <a:srgbClr val="000000"/>
                        </a:solidFill>
                        <a:effectLst/>
                        <a:latin typeface="Franklin Gothic Book"/>
                      </a:endParaRPr>
                    </a:p>
                  </a:txBody>
                  <a:tcPr marL="51686" marR="51686" marT="0" marB="25843" anchor="ctr"/>
                </a:tc>
                <a:tc>
                  <a:txBody>
                    <a:bodyPr/>
                    <a:lstStyle/>
                    <a:p>
                      <a:pPr algn="l" fontAlgn="base">
                        <a:lnSpc>
                          <a:spcPts val="2175"/>
                        </a:lnSpc>
                        <a:buNone/>
                      </a:pPr>
                      <a:r>
                        <a:rPr lang="en-CA" sz="2400" b="1" i="0" dirty="0">
                          <a:solidFill>
                            <a:srgbClr val="000000"/>
                          </a:solidFill>
                          <a:effectLst/>
                          <a:latin typeface="Franklin Gothic Book"/>
                        </a:rPr>
                        <a:t>Management and Maintenance of Collections </a:t>
                      </a:r>
                      <a:r>
                        <a:rPr lang="en-CA" sz="2400" b="0" i="0" dirty="0">
                          <a:solidFill>
                            <a:srgbClr val="000000"/>
                          </a:solidFill>
                          <a:effectLst/>
                          <a:latin typeface="Franklin Gothic Book"/>
                        </a:rPr>
                        <a:t>[s. 30.1]</a:t>
                      </a:r>
                    </a:p>
                  </a:txBody>
                  <a:tcPr marL="51686" marR="51686" marT="0" marB="25843" anchor="ctr"/>
                </a:tc>
                <a:extLst>
                  <a:ext uri="{0D108BD9-81ED-4DB2-BD59-A6C34878D82A}">
                    <a16:rowId xmlns:a16="http://schemas.microsoft.com/office/drawing/2014/main" val="1915889076"/>
                  </a:ext>
                </a:extLst>
              </a:tr>
              <a:tr h="704860">
                <a:tc>
                  <a:txBody>
                    <a:bodyPr/>
                    <a:lstStyle/>
                    <a:p>
                      <a:pPr lvl="0" algn="l">
                        <a:lnSpc>
                          <a:spcPts val="2175"/>
                        </a:lnSpc>
                        <a:buNone/>
                      </a:pPr>
                      <a:endParaRPr lang="en-US" sz="2400"/>
                    </a:p>
                  </a:txBody>
                  <a:tcPr marL="51686" marR="51686" marT="0" marB="25843" anchor="ctr"/>
                </a:tc>
                <a:tc>
                  <a:txBody>
                    <a:bodyPr/>
                    <a:lstStyle/>
                    <a:p>
                      <a:pPr lvl="0" algn="l">
                        <a:lnSpc>
                          <a:spcPts val="2175"/>
                        </a:lnSpc>
                        <a:buNone/>
                      </a:pPr>
                      <a:r>
                        <a:rPr lang="en-CA" sz="2400" b="1" i="0" u="none" strike="noStrike" noProof="0" dirty="0">
                          <a:solidFill>
                            <a:srgbClr val="000000"/>
                          </a:solidFill>
                          <a:effectLst/>
                          <a:latin typeface="Franklin Gothic Book"/>
                        </a:rPr>
                        <a:t>Research or Private Study </a:t>
                      </a:r>
                      <a:r>
                        <a:rPr lang="en-CA" sz="2400" b="0" i="0" u="none" strike="noStrike" noProof="0" dirty="0">
                          <a:solidFill>
                            <a:srgbClr val="000000"/>
                          </a:solidFill>
                          <a:effectLst/>
                          <a:latin typeface="Franklin Gothic Book"/>
                        </a:rPr>
                        <a:t>[s. 30.2]</a:t>
                      </a:r>
                      <a:endParaRPr lang="en-US" sz="2400" dirty="0"/>
                    </a:p>
                  </a:txBody>
                  <a:tcPr marL="51686" marR="51686" marT="0" marB="25843" anchor="ctr"/>
                </a:tc>
                <a:extLst>
                  <a:ext uri="{0D108BD9-81ED-4DB2-BD59-A6C34878D82A}">
                    <a16:rowId xmlns:a16="http://schemas.microsoft.com/office/drawing/2014/main" val="3546047631"/>
                  </a:ext>
                </a:extLst>
              </a:tr>
            </a:tbl>
          </a:graphicData>
        </a:graphic>
      </p:graphicFrame>
      <p:pic>
        <p:nvPicPr>
          <p:cNvPr id="6" name="Picture 5">
            <a:extLst>
              <a:ext uri="{FF2B5EF4-FFF2-40B4-BE49-F238E27FC236}">
                <a16:creationId xmlns:a16="http://schemas.microsoft.com/office/drawing/2014/main" id="{F8E346CF-696D-36EB-E188-434607B2873F}"/>
              </a:ext>
            </a:extLst>
          </p:cNvPr>
          <p:cNvPicPr>
            <a:picLocks noChangeAspect="1"/>
          </p:cNvPicPr>
          <p:nvPr/>
        </p:nvPicPr>
        <p:blipFill>
          <a:blip r:embed="rId3"/>
          <a:stretch>
            <a:fillRect/>
          </a:stretch>
        </p:blipFill>
        <p:spPr>
          <a:xfrm>
            <a:off x="691958" y="2329431"/>
            <a:ext cx="604416" cy="587390"/>
          </a:xfrm>
          <a:prstGeom prst="rect">
            <a:avLst/>
          </a:prstGeom>
        </p:spPr>
      </p:pic>
      <p:pic>
        <p:nvPicPr>
          <p:cNvPr id="7" name="Picture 6">
            <a:extLst>
              <a:ext uri="{FF2B5EF4-FFF2-40B4-BE49-F238E27FC236}">
                <a16:creationId xmlns:a16="http://schemas.microsoft.com/office/drawing/2014/main" id="{FCED75C3-7714-425A-E137-D8ABBA7D5397}"/>
              </a:ext>
            </a:extLst>
          </p:cNvPr>
          <p:cNvPicPr>
            <a:picLocks noChangeAspect="1"/>
          </p:cNvPicPr>
          <p:nvPr/>
        </p:nvPicPr>
        <p:blipFill>
          <a:blip r:embed="rId4"/>
          <a:stretch>
            <a:fillRect/>
          </a:stretch>
        </p:blipFill>
        <p:spPr>
          <a:xfrm>
            <a:off x="726683" y="3146897"/>
            <a:ext cx="570845" cy="587391"/>
          </a:xfrm>
          <a:prstGeom prst="rect">
            <a:avLst/>
          </a:prstGeom>
        </p:spPr>
      </p:pic>
      <p:pic>
        <p:nvPicPr>
          <p:cNvPr id="8" name="Picture 7">
            <a:extLst>
              <a:ext uri="{FF2B5EF4-FFF2-40B4-BE49-F238E27FC236}">
                <a16:creationId xmlns:a16="http://schemas.microsoft.com/office/drawing/2014/main" id="{A4848613-5A70-8911-F0A4-08B9439DCE14}"/>
              </a:ext>
            </a:extLst>
          </p:cNvPr>
          <p:cNvPicPr>
            <a:picLocks noChangeAspect="1"/>
          </p:cNvPicPr>
          <p:nvPr/>
        </p:nvPicPr>
        <p:blipFill>
          <a:blip r:embed="rId5"/>
          <a:stretch>
            <a:fillRect/>
          </a:stretch>
        </p:blipFill>
        <p:spPr>
          <a:xfrm>
            <a:off x="730647" y="3892514"/>
            <a:ext cx="570845" cy="570845"/>
          </a:xfrm>
          <a:prstGeom prst="rect">
            <a:avLst/>
          </a:prstGeom>
        </p:spPr>
      </p:pic>
      <p:pic>
        <p:nvPicPr>
          <p:cNvPr id="9" name="Picture 8">
            <a:extLst>
              <a:ext uri="{FF2B5EF4-FFF2-40B4-BE49-F238E27FC236}">
                <a16:creationId xmlns:a16="http://schemas.microsoft.com/office/drawing/2014/main" id="{06E51427-CE95-1736-588D-BA1463E723B0}"/>
              </a:ext>
            </a:extLst>
          </p:cNvPr>
          <p:cNvPicPr>
            <a:picLocks noChangeAspect="1"/>
          </p:cNvPicPr>
          <p:nvPr/>
        </p:nvPicPr>
        <p:blipFill>
          <a:blip r:embed="rId6"/>
          <a:stretch>
            <a:fillRect/>
          </a:stretch>
        </p:blipFill>
        <p:spPr>
          <a:xfrm>
            <a:off x="691957" y="4620186"/>
            <a:ext cx="604417" cy="604417"/>
          </a:xfrm>
          <a:prstGeom prst="rect">
            <a:avLst/>
          </a:prstGeom>
        </p:spPr>
      </p:pic>
      <p:pic>
        <p:nvPicPr>
          <p:cNvPr id="10" name="Picture 9">
            <a:extLst>
              <a:ext uri="{FF2B5EF4-FFF2-40B4-BE49-F238E27FC236}">
                <a16:creationId xmlns:a16="http://schemas.microsoft.com/office/drawing/2014/main" id="{D503E081-75A9-8E37-7EFB-7994000F2CBB}"/>
              </a:ext>
            </a:extLst>
          </p:cNvPr>
          <p:cNvPicPr>
            <a:picLocks noChangeAspect="1"/>
          </p:cNvPicPr>
          <p:nvPr/>
        </p:nvPicPr>
        <p:blipFill>
          <a:blip r:embed="rId7"/>
          <a:stretch>
            <a:fillRect/>
          </a:stretch>
        </p:blipFill>
        <p:spPr>
          <a:xfrm>
            <a:off x="726682" y="5349257"/>
            <a:ext cx="558117" cy="558117"/>
          </a:xfrm>
          <a:prstGeom prst="rect">
            <a:avLst/>
          </a:prstGeom>
        </p:spPr>
      </p:pic>
      <p:pic>
        <p:nvPicPr>
          <p:cNvPr id="11" name="Picture 10">
            <a:extLst>
              <a:ext uri="{FF2B5EF4-FFF2-40B4-BE49-F238E27FC236}">
                <a16:creationId xmlns:a16="http://schemas.microsoft.com/office/drawing/2014/main" id="{7E01EB40-D315-830C-BBFE-84C6770C9982}"/>
              </a:ext>
            </a:extLst>
          </p:cNvPr>
          <p:cNvPicPr>
            <a:picLocks noChangeAspect="1"/>
          </p:cNvPicPr>
          <p:nvPr/>
        </p:nvPicPr>
        <p:blipFill>
          <a:blip r:embed="rId8"/>
          <a:stretch>
            <a:fillRect/>
          </a:stretch>
        </p:blipFill>
        <p:spPr>
          <a:xfrm>
            <a:off x="6296630" y="2329431"/>
            <a:ext cx="601502" cy="601502"/>
          </a:xfrm>
          <a:prstGeom prst="rect">
            <a:avLst/>
          </a:prstGeom>
        </p:spPr>
      </p:pic>
      <p:pic>
        <p:nvPicPr>
          <p:cNvPr id="12" name="Picture 11">
            <a:extLst>
              <a:ext uri="{FF2B5EF4-FFF2-40B4-BE49-F238E27FC236}">
                <a16:creationId xmlns:a16="http://schemas.microsoft.com/office/drawing/2014/main" id="{158605EA-2884-3B58-5241-CD3694C0CDB0}"/>
              </a:ext>
            </a:extLst>
          </p:cNvPr>
          <p:cNvPicPr>
            <a:picLocks noChangeAspect="1"/>
          </p:cNvPicPr>
          <p:nvPr/>
        </p:nvPicPr>
        <p:blipFill>
          <a:blip r:embed="rId9"/>
          <a:stretch>
            <a:fillRect/>
          </a:stretch>
        </p:blipFill>
        <p:spPr>
          <a:xfrm>
            <a:off x="6308205" y="3037643"/>
            <a:ext cx="601503" cy="601503"/>
          </a:xfrm>
          <a:prstGeom prst="rect">
            <a:avLst/>
          </a:prstGeom>
        </p:spPr>
      </p:pic>
      <p:pic>
        <p:nvPicPr>
          <p:cNvPr id="13" name="Picture 12">
            <a:extLst>
              <a:ext uri="{FF2B5EF4-FFF2-40B4-BE49-F238E27FC236}">
                <a16:creationId xmlns:a16="http://schemas.microsoft.com/office/drawing/2014/main" id="{BF32BB66-FBE2-9014-4BED-27ED707B0032}"/>
              </a:ext>
            </a:extLst>
          </p:cNvPr>
          <p:cNvPicPr>
            <a:picLocks noChangeAspect="1"/>
          </p:cNvPicPr>
          <p:nvPr/>
        </p:nvPicPr>
        <p:blipFill>
          <a:blip r:embed="rId10"/>
          <a:stretch>
            <a:fillRect/>
          </a:stretch>
        </p:blipFill>
        <p:spPr>
          <a:xfrm>
            <a:off x="6275528" y="3773588"/>
            <a:ext cx="657330" cy="657330"/>
          </a:xfrm>
          <a:prstGeom prst="rect">
            <a:avLst/>
          </a:prstGeom>
        </p:spPr>
      </p:pic>
      <p:pic>
        <p:nvPicPr>
          <p:cNvPr id="14" name="Picture 13">
            <a:extLst>
              <a:ext uri="{FF2B5EF4-FFF2-40B4-BE49-F238E27FC236}">
                <a16:creationId xmlns:a16="http://schemas.microsoft.com/office/drawing/2014/main" id="{51EDDDB4-1A43-2BF3-C251-35BD978DED3C}"/>
              </a:ext>
            </a:extLst>
          </p:cNvPr>
          <p:cNvPicPr>
            <a:picLocks noChangeAspect="1"/>
          </p:cNvPicPr>
          <p:nvPr/>
        </p:nvPicPr>
        <p:blipFill>
          <a:blip r:embed="rId11"/>
          <a:stretch>
            <a:fillRect/>
          </a:stretch>
        </p:blipFill>
        <p:spPr>
          <a:xfrm>
            <a:off x="6293091" y="4585596"/>
            <a:ext cx="604417" cy="604417"/>
          </a:xfrm>
          <a:prstGeom prst="rect">
            <a:avLst/>
          </a:prstGeom>
        </p:spPr>
      </p:pic>
      <p:pic>
        <p:nvPicPr>
          <p:cNvPr id="15" name="Picture 14">
            <a:extLst>
              <a:ext uri="{FF2B5EF4-FFF2-40B4-BE49-F238E27FC236}">
                <a16:creationId xmlns:a16="http://schemas.microsoft.com/office/drawing/2014/main" id="{0A06AF25-49E4-BE9D-9F9C-75CAD3D782F7}"/>
              </a:ext>
            </a:extLst>
          </p:cNvPr>
          <p:cNvPicPr>
            <a:picLocks noChangeAspect="1"/>
          </p:cNvPicPr>
          <p:nvPr/>
        </p:nvPicPr>
        <p:blipFill>
          <a:blip r:embed="rId12"/>
          <a:stretch>
            <a:fillRect/>
          </a:stretch>
        </p:blipFill>
        <p:spPr>
          <a:xfrm>
            <a:off x="6293091" y="5273573"/>
            <a:ext cx="604417" cy="604417"/>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579">
          <a:extLst>
            <a:ext uri="{FF2B5EF4-FFF2-40B4-BE49-F238E27FC236}">
              <a16:creationId xmlns:a16="http://schemas.microsoft.com/office/drawing/2014/main" id="{CDAB43F3-B398-32C6-EECE-935F41B27B7C}"/>
            </a:ext>
          </a:extLst>
        </p:cNvPr>
        <p:cNvGrpSpPr/>
        <p:nvPr/>
      </p:nvGrpSpPr>
      <p:grpSpPr>
        <a:xfrm>
          <a:off x="0" y="0"/>
          <a:ext cx="0" cy="0"/>
          <a:chOff x="0" y="0"/>
          <a:chExt cx="0" cy="0"/>
        </a:xfrm>
      </p:grpSpPr>
      <p:sp>
        <p:nvSpPr>
          <p:cNvPr id="580" name="Google Shape;580;p63">
            <a:extLst>
              <a:ext uri="{FF2B5EF4-FFF2-40B4-BE49-F238E27FC236}">
                <a16:creationId xmlns:a16="http://schemas.microsoft.com/office/drawing/2014/main" id="{5BE26893-EE72-B29D-8CC6-E1B88D3B9D76}"/>
              </a:ext>
            </a:extLst>
          </p:cNvPr>
          <p:cNvSpPr/>
          <p:nvPr/>
        </p:nvSpPr>
        <p:spPr>
          <a:xfrm>
            <a:off x="0" y="0"/>
            <a:ext cx="12192000" cy="1556792"/>
          </a:xfrm>
          <a:prstGeom prst="rect">
            <a:avLst/>
          </a:prstGeom>
          <a:solidFill>
            <a:srgbClr val="009A46"/>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581" name="Google Shape;581;p63">
            <a:extLst>
              <a:ext uri="{FF2B5EF4-FFF2-40B4-BE49-F238E27FC236}">
                <a16:creationId xmlns:a16="http://schemas.microsoft.com/office/drawing/2014/main" id="{03CD2590-0588-7621-A16D-A1FFE92086C9}"/>
              </a:ext>
            </a:extLst>
          </p:cNvPr>
          <p:cNvSpPr txBox="1">
            <a:spLocks noGrp="1"/>
          </p:cNvSpPr>
          <p:nvPr>
            <p:ph type="title"/>
          </p:nvPr>
        </p:nvSpPr>
        <p:spPr>
          <a:xfrm>
            <a:off x="615674" y="407596"/>
            <a:ext cx="7459800" cy="741600"/>
          </a:xfrm>
          <a:prstGeom prst="rect">
            <a:avLst/>
          </a:prstGeom>
          <a:noFill/>
          <a:ln>
            <a:noFill/>
          </a:ln>
        </p:spPr>
        <p:txBody>
          <a:bodyPr spcFirstLastPara="1" wrap="square" lIns="91425" tIns="45700" rIns="91425" bIns="45700" anchor="b" anchorCtr="0">
            <a:noAutofit/>
          </a:bodyPr>
          <a:lstStyle/>
          <a:p>
            <a:pPr>
              <a:buClr>
                <a:srgbClr val="FFFFFF"/>
              </a:buClr>
            </a:pPr>
            <a:r>
              <a:rPr lang="en-US" sz="3600">
                <a:solidFill>
                  <a:srgbClr val="FFFFFF"/>
                </a:solidFill>
                <a:effectLst>
                  <a:outerShdw blurRad="38100" dist="38100" dir="2700000" algn="tl">
                    <a:srgbClr val="000000">
                      <a:alpha val="43137"/>
                    </a:srgbClr>
                  </a:outerShdw>
                </a:effectLst>
                <a:latin typeface="Franklin Gothic Demi" panose="020B0703020102020204" pitchFamily="34" charset="0"/>
              </a:rPr>
              <a:t>Expanded Exceptions to Copyright</a:t>
            </a:r>
            <a:endParaRPr sz="36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grpSp>
        <p:nvGrpSpPr>
          <p:cNvPr id="589" name="Google Shape;589;p63">
            <a:extLst>
              <a:ext uri="{FF2B5EF4-FFF2-40B4-BE49-F238E27FC236}">
                <a16:creationId xmlns:a16="http://schemas.microsoft.com/office/drawing/2014/main" id="{8CB6BF9C-7BB3-CE8F-C7DB-9F8A92F6A15E}"/>
              </a:ext>
            </a:extLst>
          </p:cNvPr>
          <p:cNvGrpSpPr/>
          <p:nvPr/>
        </p:nvGrpSpPr>
        <p:grpSpPr>
          <a:xfrm>
            <a:off x="10169664" y="-37966"/>
            <a:ext cx="1645500" cy="1634691"/>
            <a:chOff x="8645664" y="-37966"/>
            <a:chExt cx="1645500" cy="1634691"/>
          </a:xfrm>
        </p:grpSpPr>
        <p:sp>
          <p:nvSpPr>
            <p:cNvPr id="590" name="Google Shape;590;p63">
              <a:extLst>
                <a:ext uri="{FF2B5EF4-FFF2-40B4-BE49-F238E27FC236}">
                  <a16:creationId xmlns:a16="http://schemas.microsoft.com/office/drawing/2014/main" id="{24BD2F40-74D8-23B4-D816-D361194FDDBA}"/>
                </a:ext>
              </a:extLst>
            </p:cNvPr>
            <p:cNvSpPr txBox="1"/>
            <p:nvPr/>
          </p:nvSpPr>
          <p:spPr>
            <a:xfrm>
              <a:off x="9138432" y="-3796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E</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591" name="Google Shape;591;p63">
              <a:extLst>
                <a:ext uri="{FF2B5EF4-FFF2-40B4-BE49-F238E27FC236}">
                  <a16:creationId xmlns:a16="http://schemas.microsoft.com/office/drawing/2014/main" id="{B4933DB8-56B0-151F-E00C-69E95C6BA565}"/>
                </a:ext>
              </a:extLst>
            </p:cNvPr>
            <p:cNvSpPr txBox="1"/>
            <p:nvPr/>
          </p:nvSpPr>
          <p:spPr>
            <a:xfrm>
              <a:off x="8645664" y="1073525"/>
              <a:ext cx="1645500" cy="523200"/>
            </a:xfrm>
            <a:prstGeom prst="rect">
              <a:avLst/>
            </a:prstGeom>
            <a:noFill/>
            <a:ln>
              <a:noFill/>
            </a:ln>
          </p:spPr>
          <p:txBody>
            <a:bodyPr spcFirstLastPara="1" wrap="square" lIns="91425" tIns="45700" rIns="91425" bIns="45700" anchor="t" anchorCtr="0">
              <a:noAutofit/>
            </a:bodyPr>
            <a:lstStyle/>
            <a:p>
              <a:pPr>
                <a:buSzPts val="2400"/>
              </a:pPr>
              <a:r>
                <a:rPr lang="en-US" sz="2400">
                  <a:solidFill>
                    <a:schemeClr val="lt1"/>
                  </a:solidFill>
                  <a:effectLst>
                    <a:outerShdw blurRad="38100" dist="38100" dir="2700000" algn="tl">
                      <a:srgbClr val="000000">
                        <a:alpha val="43137"/>
                      </a:srgbClr>
                    </a:outerShdw>
                  </a:effectLst>
                  <a:latin typeface="Impact"/>
                  <a:ea typeface="Impact"/>
                  <a:cs typeface="Impact"/>
                  <a:sym typeface="Impact"/>
                </a:rPr>
                <a:t>Exceptions</a:t>
              </a:r>
              <a:endParaRPr sz="24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graphicFrame>
        <p:nvGraphicFramePr>
          <p:cNvPr id="3" name="Table 2">
            <a:extLst>
              <a:ext uri="{FF2B5EF4-FFF2-40B4-BE49-F238E27FC236}">
                <a16:creationId xmlns:a16="http://schemas.microsoft.com/office/drawing/2014/main" id="{0FB6ED6D-9B99-96C2-5348-5BDA63AA7D7F}"/>
              </a:ext>
            </a:extLst>
          </p:cNvPr>
          <p:cNvGraphicFramePr>
            <a:graphicFrameLocks noGrp="1"/>
          </p:cNvGraphicFramePr>
          <p:nvPr>
            <p:extLst>
              <p:ext uri="{D42A27DB-BD31-4B8C-83A1-F6EECF244321}">
                <p14:modId xmlns:p14="http://schemas.microsoft.com/office/powerpoint/2010/main" val="2339185118"/>
              </p:ext>
            </p:extLst>
          </p:nvPr>
        </p:nvGraphicFramePr>
        <p:xfrm>
          <a:off x="615674" y="1964388"/>
          <a:ext cx="5333713" cy="4529009"/>
        </p:xfrm>
        <a:graphic>
          <a:graphicData uri="http://schemas.openxmlformats.org/drawingml/2006/table">
            <a:tbl>
              <a:tblPr>
                <a:tableStyleId>{616DA210-FB5B-4158-B5E0-FEB733F419BA}</a:tableStyleId>
              </a:tblPr>
              <a:tblGrid>
                <a:gridCol w="806611">
                  <a:extLst>
                    <a:ext uri="{9D8B030D-6E8A-4147-A177-3AD203B41FA5}">
                      <a16:colId xmlns:a16="http://schemas.microsoft.com/office/drawing/2014/main" val="3596051442"/>
                    </a:ext>
                  </a:extLst>
                </a:gridCol>
                <a:gridCol w="4527102">
                  <a:extLst>
                    <a:ext uri="{9D8B030D-6E8A-4147-A177-3AD203B41FA5}">
                      <a16:colId xmlns:a16="http://schemas.microsoft.com/office/drawing/2014/main" val="3610623491"/>
                    </a:ext>
                  </a:extLst>
                </a:gridCol>
              </a:tblGrid>
              <a:tr h="682858">
                <a:tc>
                  <a:txBody>
                    <a:bodyPr/>
                    <a:lstStyle/>
                    <a:p>
                      <a:pPr algn="l" fontAlgn="base">
                        <a:lnSpc>
                          <a:spcPts val="2175"/>
                        </a:lnSpc>
                        <a:buNone/>
                      </a:pPr>
                      <a:endParaRPr lang="en-CA" sz="2200" b="0" baseline="0">
                        <a:solidFill>
                          <a:srgbClr val="000000"/>
                        </a:solidFill>
                        <a:effectLst/>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r>
                        <a:rPr lang="en-CA" sz="2400" b="1" baseline="0" dirty="0">
                          <a:latin typeface="Franklin Gothic Book" panose="020B0503020102020204" pitchFamily="34" charset="0"/>
                        </a:rPr>
                        <a:t>Works Deposited in Archive</a:t>
                      </a:r>
                      <a:r>
                        <a:rPr lang="en-CA" sz="2400" b="0" baseline="0" dirty="0">
                          <a:latin typeface="Franklin Gothic Book" panose="020B0503020102020204" pitchFamily="34" charset="0"/>
                        </a:rPr>
                        <a:t> [s. 30.21]</a:t>
                      </a:r>
                    </a:p>
                  </a:txBody>
                  <a:tcPr marL="51686" marR="51686" marT="0" marB="25843" anchor="ctr"/>
                </a:tc>
                <a:extLst>
                  <a:ext uri="{0D108BD9-81ED-4DB2-BD59-A6C34878D82A}">
                    <a16:rowId xmlns:a16="http://schemas.microsoft.com/office/drawing/2014/main" val="107075938"/>
                  </a:ext>
                </a:extLst>
              </a:tr>
              <a:tr h="611567">
                <a:tc>
                  <a:txBody>
                    <a:bodyPr/>
                    <a:lstStyle/>
                    <a:p>
                      <a:pPr algn="l" fontAlgn="base">
                        <a:lnSpc>
                          <a:spcPts val="2175"/>
                        </a:lnSpc>
                        <a:buNone/>
                      </a:pPr>
                      <a:endParaRPr lang="en-CA" sz="2200" b="0" baseline="0">
                        <a:solidFill>
                          <a:srgbClr val="000000"/>
                        </a:solidFill>
                        <a:effectLst/>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ct val="100000"/>
                        </a:lnSpc>
                        <a:spcBef>
                          <a:spcPts val="0"/>
                        </a:spcBef>
                        <a:spcAft>
                          <a:spcPts val="0"/>
                        </a:spcAft>
                        <a:buClr>
                          <a:srgbClr val="000000"/>
                        </a:buClr>
                        <a:buSzTx/>
                        <a:buFont typeface="Arial"/>
                        <a:buNone/>
                        <a:tabLst/>
                        <a:defRPr/>
                      </a:pPr>
                      <a:r>
                        <a:rPr lang="en-US" sz="2400" b="1" i="0" u="none" strike="noStrike" noProof="0" dirty="0">
                          <a:solidFill>
                            <a:srgbClr val="000000"/>
                          </a:solidFill>
                          <a:effectLst/>
                          <a:latin typeface="Franklin Gothic Book"/>
                        </a:rPr>
                        <a:t>Machines Installed in Educational Institutions, and LAM </a:t>
                      </a:r>
                      <a:r>
                        <a:rPr lang="en-US" sz="2400" b="0" i="0" u="none" strike="noStrike" noProof="0" dirty="0">
                          <a:solidFill>
                            <a:srgbClr val="000000"/>
                          </a:solidFill>
                          <a:effectLst/>
                          <a:latin typeface="Franklin Gothic Book"/>
                        </a:rPr>
                        <a:t>[s. 30.3]</a:t>
                      </a:r>
                    </a:p>
                  </a:txBody>
                  <a:tcPr marL="51686" marR="51686" marT="0" marB="25843" anchor="ctr"/>
                </a:tc>
                <a:extLst>
                  <a:ext uri="{0D108BD9-81ED-4DB2-BD59-A6C34878D82A}">
                    <a16:rowId xmlns:a16="http://schemas.microsoft.com/office/drawing/2014/main" val="3687044216"/>
                  </a:ext>
                </a:extLst>
              </a:tr>
              <a:tr h="745645">
                <a:tc>
                  <a:txBody>
                    <a:bodyPr/>
                    <a:lstStyle/>
                    <a:p>
                      <a:pPr algn="l" fontAlgn="base">
                        <a:lnSpc>
                          <a:spcPts val="2175"/>
                        </a:lnSpc>
                        <a:buNone/>
                      </a:pPr>
                      <a:endParaRPr lang="en-CA" sz="2200" b="0" baseline="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ct val="100000"/>
                        </a:lnSpc>
                        <a:buNone/>
                      </a:pPr>
                      <a:r>
                        <a:rPr lang="en-CA" sz="2400" b="1" baseline="0" dirty="0">
                          <a:solidFill>
                            <a:srgbClr val="000000"/>
                          </a:solidFill>
                          <a:effectLst/>
                          <a:latin typeface="Franklin Gothic Book" panose="020B0503020102020204" pitchFamily="34" charset="0"/>
                        </a:rPr>
                        <a:t>Computer Programs </a:t>
                      </a:r>
                      <a:r>
                        <a:rPr lang="en-CA" sz="2400" b="0" baseline="0" dirty="0">
                          <a:solidFill>
                            <a:srgbClr val="000000"/>
                          </a:solidFill>
                          <a:effectLst/>
                          <a:latin typeface="Franklin Gothic Book" panose="020B0503020102020204" pitchFamily="34" charset="0"/>
                        </a:rPr>
                        <a:t>[s. 30.6]</a:t>
                      </a:r>
                    </a:p>
                  </a:txBody>
                  <a:tcPr marL="51686" marR="51686" marT="0" marB="25843" anchor="ctr"/>
                </a:tc>
                <a:extLst>
                  <a:ext uri="{0D108BD9-81ED-4DB2-BD59-A6C34878D82A}">
                    <a16:rowId xmlns:a16="http://schemas.microsoft.com/office/drawing/2014/main" val="3101492489"/>
                  </a:ext>
                </a:extLst>
              </a:tr>
              <a:tr h="701048">
                <a:tc>
                  <a:txBody>
                    <a:bodyPr/>
                    <a:lstStyle/>
                    <a:p>
                      <a:pPr marL="0" indent="0">
                        <a:spcBef>
                          <a:spcPts val="1800"/>
                        </a:spcBef>
                        <a:buSzPts val="1850"/>
                      </a:pPr>
                      <a:endParaRPr lang="en-CA" sz="2200">
                        <a:latin typeface="Franklin Gothic Book" panose="020B0503020102020204" pitchFamily="34" charset="0"/>
                      </a:endParaRPr>
                    </a:p>
                  </a:txBody>
                  <a:tcPr marL="51686" marR="51686" marT="0" marB="25843" anchor="ctr"/>
                </a:tc>
                <a:tc>
                  <a:txBody>
                    <a:bodyPr/>
                    <a:lstStyle/>
                    <a:p>
                      <a:pPr marL="0" indent="0">
                        <a:lnSpc>
                          <a:spcPct val="100000"/>
                        </a:lnSpc>
                        <a:spcBef>
                          <a:spcPts val="1800"/>
                        </a:spcBef>
                        <a:buSzPts val="1850"/>
                      </a:pPr>
                      <a:r>
                        <a:rPr lang="en-CA" sz="2400" b="1" dirty="0">
                          <a:latin typeface="Franklin Gothic Book" panose="020B0503020102020204" pitchFamily="34" charset="0"/>
                        </a:rPr>
                        <a:t>Interoperability of Computer Programs </a:t>
                      </a:r>
                      <a:r>
                        <a:rPr lang="en-CA" sz="2400" b="0" dirty="0">
                          <a:latin typeface="Franklin Gothic Book" panose="020B0503020102020204" pitchFamily="34" charset="0"/>
                        </a:rPr>
                        <a:t>[</a:t>
                      </a:r>
                      <a:r>
                        <a:rPr lang="en-CA" sz="2400" dirty="0">
                          <a:latin typeface="Franklin Gothic Book" panose="020B0503020102020204" pitchFamily="34" charset="0"/>
                        </a:rPr>
                        <a:t>s. 30.61]</a:t>
                      </a:r>
                    </a:p>
                  </a:txBody>
                  <a:tcPr marL="51686" marR="51686" marT="0" marB="25843" anchor="ctr"/>
                </a:tc>
                <a:extLst>
                  <a:ext uri="{0D108BD9-81ED-4DB2-BD59-A6C34878D82A}">
                    <a16:rowId xmlns:a16="http://schemas.microsoft.com/office/drawing/2014/main" val="105605583"/>
                  </a:ext>
                </a:extLst>
              </a:tr>
              <a:tr h="782070">
                <a:tc>
                  <a:txBody>
                    <a:bodyPr/>
                    <a:lstStyle/>
                    <a:p>
                      <a:pPr algn="l" fontAlgn="base">
                        <a:lnSpc>
                          <a:spcPts val="2175"/>
                        </a:lnSpc>
                        <a:buNone/>
                      </a:pPr>
                      <a:endParaRPr lang="en-CA" sz="2200" b="0" baseline="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ct val="100000"/>
                        </a:lnSpc>
                        <a:buNone/>
                      </a:pPr>
                      <a:r>
                        <a:rPr lang="en-CA" sz="2400" b="1" baseline="0" dirty="0">
                          <a:solidFill>
                            <a:srgbClr val="000000"/>
                          </a:solidFill>
                          <a:effectLst/>
                          <a:latin typeface="Franklin Gothic Book" panose="020B0503020102020204" pitchFamily="34" charset="0"/>
                        </a:rPr>
                        <a:t>Encryption Research </a:t>
                      </a:r>
                      <a:r>
                        <a:rPr lang="en-CA" sz="2400" b="0" baseline="0" dirty="0">
                          <a:solidFill>
                            <a:srgbClr val="000000"/>
                          </a:solidFill>
                          <a:effectLst/>
                          <a:latin typeface="Franklin Gothic Book" panose="020B0503020102020204" pitchFamily="34" charset="0"/>
                        </a:rPr>
                        <a:t>[s. 30.62]</a:t>
                      </a:r>
                    </a:p>
                  </a:txBody>
                  <a:tcPr marL="51686" marR="51686" marT="0" marB="25843" anchor="ctr"/>
                </a:tc>
                <a:extLst>
                  <a:ext uri="{0D108BD9-81ED-4DB2-BD59-A6C34878D82A}">
                    <a16:rowId xmlns:a16="http://schemas.microsoft.com/office/drawing/2014/main" val="3428571342"/>
                  </a:ext>
                </a:extLst>
              </a:tr>
              <a:tr h="729205">
                <a:tc>
                  <a:txBody>
                    <a:bodyPr/>
                    <a:lstStyle/>
                    <a:p>
                      <a:pPr algn="l" fontAlgn="base">
                        <a:lnSpc>
                          <a:spcPts val="2175"/>
                        </a:lnSpc>
                        <a:buNone/>
                      </a:pPr>
                      <a:endParaRPr lang="en-CA" sz="2200" b="0" i="0" baseline="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ct val="100000"/>
                        </a:lnSpc>
                        <a:buNone/>
                      </a:pPr>
                      <a:r>
                        <a:rPr lang="en-CA" sz="2400" b="1" i="0" baseline="0" dirty="0">
                          <a:solidFill>
                            <a:srgbClr val="000000"/>
                          </a:solidFill>
                          <a:effectLst/>
                          <a:latin typeface="Franklin Gothic Book" panose="020B0503020102020204" pitchFamily="34" charset="0"/>
                        </a:rPr>
                        <a:t>Security</a:t>
                      </a:r>
                      <a:r>
                        <a:rPr lang="en-CA" sz="2400" b="0" i="0" baseline="0" dirty="0">
                          <a:solidFill>
                            <a:srgbClr val="000000"/>
                          </a:solidFill>
                          <a:effectLst/>
                          <a:latin typeface="Franklin Gothic Book" panose="020B0503020102020204" pitchFamily="34" charset="0"/>
                        </a:rPr>
                        <a:t> [s. 30.62]</a:t>
                      </a:r>
                    </a:p>
                  </a:txBody>
                  <a:tcPr marL="51686" marR="51686" marT="0" marB="25843" anchor="ctr"/>
                </a:tc>
                <a:extLst>
                  <a:ext uri="{0D108BD9-81ED-4DB2-BD59-A6C34878D82A}">
                    <a16:rowId xmlns:a16="http://schemas.microsoft.com/office/drawing/2014/main" val="3494293299"/>
                  </a:ext>
                </a:extLst>
              </a:tr>
            </a:tbl>
          </a:graphicData>
        </a:graphic>
      </p:graphicFrame>
      <p:graphicFrame>
        <p:nvGraphicFramePr>
          <p:cNvPr id="8" name="Table 7">
            <a:extLst>
              <a:ext uri="{FF2B5EF4-FFF2-40B4-BE49-F238E27FC236}">
                <a16:creationId xmlns:a16="http://schemas.microsoft.com/office/drawing/2014/main" id="{CAE5AA1F-E836-C6F9-4559-FAB25AB69CAA}"/>
              </a:ext>
            </a:extLst>
          </p:cNvPr>
          <p:cNvGraphicFramePr>
            <a:graphicFrameLocks noGrp="1"/>
          </p:cNvGraphicFramePr>
          <p:nvPr>
            <p:extLst>
              <p:ext uri="{D42A27DB-BD31-4B8C-83A1-F6EECF244321}">
                <p14:modId xmlns:p14="http://schemas.microsoft.com/office/powerpoint/2010/main" val="2926189964"/>
              </p:ext>
            </p:extLst>
          </p:nvPr>
        </p:nvGraphicFramePr>
        <p:xfrm>
          <a:off x="6354501" y="1952573"/>
          <a:ext cx="5221825" cy="4550801"/>
        </p:xfrm>
        <a:graphic>
          <a:graphicData uri="http://schemas.openxmlformats.org/drawingml/2006/table">
            <a:tbl>
              <a:tblPr>
                <a:tableStyleId>{616DA210-FB5B-4158-B5E0-FEB733F419BA}</a:tableStyleId>
              </a:tblPr>
              <a:tblGrid>
                <a:gridCol w="835924">
                  <a:extLst>
                    <a:ext uri="{9D8B030D-6E8A-4147-A177-3AD203B41FA5}">
                      <a16:colId xmlns:a16="http://schemas.microsoft.com/office/drawing/2014/main" val="2201266954"/>
                    </a:ext>
                  </a:extLst>
                </a:gridCol>
                <a:gridCol w="4385901">
                  <a:extLst>
                    <a:ext uri="{9D8B030D-6E8A-4147-A177-3AD203B41FA5}">
                      <a16:colId xmlns:a16="http://schemas.microsoft.com/office/drawing/2014/main" val="539612699"/>
                    </a:ext>
                  </a:extLst>
                </a:gridCol>
              </a:tblGrid>
              <a:tr h="755663">
                <a:tc>
                  <a:txBody>
                    <a:bodyPr/>
                    <a:lstStyle/>
                    <a:p>
                      <a:pPr algn="l" fontAlgn="base">
                        <a:lnSpc>
                          <a:spcPts val="2175"/>
                        </a:lnSpc>
                        <a:buNone/>
                      </a:pPr>
                      <a:endParaRPr lang="en-CA" sz="2400" b="0" i="0" baseline="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ct val="100000"/>
                        </a:lnSpc>
                        <a:buNone/>
                      </a:pPr>
                      <a:r>
                        <a:rPr lang="en-CA" sz="2400" b="1" i="0" baseline="0" dirty="0">
                          <a:solidFill>
                            <a:srgbClr val="000000"/>
                          </a:solidFill>
                          <a:effectLst/>
                          <a:latin typeface="Franklin Gothic Book" panose="020B0503020102020204" pitchFamily="34" charset="0"/>
                        </a:rPr>
                        <a:t>Incidental Inclusion </a:t>
                      </a:r>
                      <a:r>
                        <a:rPr lang="en-CA" sz="2400" b="0" i="0" baseline="0" dirty="0">
                          <a:solidFill>
                            <a:srgbClr val="000000"/>
                          </a:solidFill>
                          <a:effectLst/>
                          <a:latin typeface="Franklin Gothic Book" panose="020B0503020102020204" pitchFamily="34" charset="0"/>
                        </a:rPr>
                        <a:t>[s. 30.7]</a:t>
                      </a:r>
                    </a:p>
                  </a:txBody>
                  <a:tcPr marL="51686" marR="51686" marT="0" marB="25843" anchor="ctr"/>
                </a:tc>
                <a:extLst>
                  <a:ext uri="{0D108BD9-81ED-4DB2-BD59-A6C34878D82A}">
                    <a16:rowId xmlns:a16="http://schemas.microsoft.com/office/drawing/2014/main" val="4018281874"/>
                  </a:ext>
                </a:extLst>
              </a:tr>
              <a:tr h="787318">
                <a:tc>
                  <a:txBody>
                    <a:bodyPr/>
                    <a:lstStyle/>
                    <a:p>
                      <a:pPr algn="l" fontAlgn="base">
                        <a:lnSpc>
                          <a:spcPts val="2175"/>
                        </a:lnSpc>
                        <a:buNone/>
                      </a:pPr>
                      <a:endParaRPr lang="en-US" sz="2400" b="0" baseline="0">
                        <a:solidFill>
                          <a:srgbClr val="000000"/>
                        </a:solidFill>
                        <a:effectLst/>
                        <a:latin typeface="Franklin Gothic Book" panose="020B0503020102020204" pitchFamily="34" charset="0"/>
                      </a:endParaRPr>
                    </a:p>
                  </a:txBody>
                  <a:tcPr marL="51686" marR="51686" marT="0" marB="25843" anchor="ctr"/>
                </a:tc>
                <a:tc>
                  <a:txBody>
                    <a:bodyPr/>
                    <a:lstStyle/>
                    <a:p>
                      <a:pPr algn="l" fontAlgn="base">
                        <a:lnSpc>
                          <a:spcPts val="2175"/>
                        </a:lnSpc>
                        <a:buNone/>
                      </a:pPr>
                      <a:r>
                        <a:rPr lang="en-US" sz="2400" b="1" baseline="0" dirty="0">
                          <a:solidFill>
                            <a:srgbClr val="000000"/>
                          </a:solidFill>
                          <a:effectLst/>
                          <a:latin typeface="Franklin Gothic Book" panose="020B0503020102020204" pitchFamily="34" charset="0"/>
                        </a:rPr>
                        <a:t>Temporary Reproductions </a:t>
                      </a:r>
                      <a:r>
                        <a:rPr lang="en-US" sz="2400" b="0" baseline="0" dirty="0">
                          <a:solidFill>
                            <a:srgbClr val="000000"/>
                          </a:solidFill>
                          <a:effectLst/>
                          <a:latin typeface="Franklin Gothic Book" panose="020B0503020102020204" pitchFamily="34" charset="0"/>
                        </a:rPr>
                        <a:t>[s. 30.71]</a:t>
                      </a:r>
                    </a:p>
                  </a:txBody>
                  <a:tcPr marL="51686" marR="51686" marT="0" marB="25843" anchor="ctr"/>
                </a:tc>
                <a:extLst>
                  <a:ext uri="{0D108BD9-81ED-4DB2-BD59-A6C34878D82A}">
                    <a16:rowId xmlns:a16="http://schemas.microsoft.com/office/drawing/2014/main" val="1895294588"/>
                  </a:ext>
                </a:extLst>
              </a:tr>
              <a:tr h="734348">
                <a:tc>
                  <a:txBody>
                    <a:bodyPr/>
                    <a:lstStyle/>
                    <a:p>
                      <a:pPr algn="l" fontAlgn="base">
                        <a:lnSpc>
                          <a:spcPts val="2175"/>
                        </a:lnSpc>
                        <a:buNone/>
                      </a:pPr>
                      <a:endParaRPr lang="en-US" sz="2400" b="0" baseline="0">
                        <a:solidFill>
                          <a:srgbClr val="000000"/>
                        </a:solidFill>
                        <a:effectLst/>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r>
                        <a:rPr lang="en-US" sz="2400" b="1" i="0" u="none" strike="noStrike" noProof="0" dirty="0">
                          <a:solidFill>
                            <a:srgbClr val="000000"/>
                          </a:solidFill>
                          <a:latin typeface="Franklin Gothic Book"/>
                        </a:rPr>
                        <a:t>Reproduction in Alternate Format </a:t>
                      </a:r>
                      <a:r>
                        <a:rPr lang="en-US" sz="2400" b="0" i="0" u="none" strike="noStrike" noProof="0" dirty="0">
                          <a:solidFill>
                            <a:srgbClr val="000000"/>
                          </a:solidFill>
                          <a:latin typeface="Franklin Gothic Book"/>
                        </a:rPr>
                        <a:t>[s. 32]</a:t>
                      </a:r>
                      <a:endParaRPr lang="en-US" sz="2800" dirty="0"/>
                    </a:p>
                  </a:txBody>
                  <a:tcPr marL="51686" marR="51686" marT="0" marB="25843" anchor="ctr"/>
                </a:tc>
                <a:extLst>
                  <a:ext uri="{0D108BD9-81ED-4DB2-BD59-A6C34878D82A}">
                    <a16:rowId xmlns:a16="http://schemas.microsoft.com/office/drawing/2014/main" val="2542553527"/>
                  </a:ext>
                </a:extLst>
              </a:tr>
              <a:tr h="757824">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endParaRPr lang="en-CA" sz="2400" b="0" baseline="0">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r>
                        <a:rPr lang="en-CA" sz="2400" b="1" baseline="0" dirty="0">
                          <a:latin typeface="Franklin Gothic Book" panose="020B0503020102020204" pitchFamily="34" charset="0"/>
                        </a:rPr>
                        <a:t>Miscellaneous Acts: Artistic Works </a:t>
                      </a:r>
                      <a:r>
                        <a:rPr lang="en-CA" sz="2400" b="0" baseline="0" dirty="0">
                          <a:latin typeface="Franklin Gothic Book" panose="020B0503020102020204" pitchFamily="34" charset="0"/>
                        </a:rPr>
                        <a:t>[s. 32.2(1)]</a:t>
                      </a:r>
                    </a:p>
                  </a:txBody>
                  <a:tcPr marL="51686" marR="51686" marT="0" marB="25843" anchor="ctr"/>
                </a:tc>
                <a:extLst>
                  <a:ext uri="{0D108BD9-81ED-4DB2-BD59-A6C34878D82A}">
                    <a16:rowId xmlns:a16="http://schemas.microsoft.com/office/drawing/2014/main" val="1454394258"/>
                  </a:ext>
                </a:extLst>
              </a:tr>
              <a:tr h="757824">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endParaRPr lang="en-CA" sz="2400" b="0" baseline="0">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r>
                        <a:rPr lang="en-CA" sz="2400" b="1" baseline="0" dirty="0">
                          <a:latin typeface="Franklin Gothic Book" panose="020B0503020102020204" pitchFamily="34" charset="0"/>
                        </a:rPr>
                        <a:t>Miscellaneous Acts: Agricultural Fair </a:t>
                      </a:r>
                      <a:r>
                        <a:rPr lang="en-CA" sz="2400" b="0" baseline="0" dirty="0">
                          <a:latin typeface="Franklin Gothic Book" panose="020B0503020102020204" pitchFamily="34" charset="0"/>
                        </a:rPr>
                        <a:t>[s. 32.2(2)]</a:t>
                      </a:r>
                    </a:p>
                  </a:txBody>
                  <a:tcPr marL="51686" marR="51686" marT="0" marB="25843" anchor="ctr"/>
                </a:tc>
                <a:extLst>
                  <a:ext uri="{0D108BD9-81ED-4DB2-BD59-A6C34878D82A}">
                    <a16:rowId xmlns:a16="http://schemas.microsoft.com/office/drawing/2014/main" val="4104406028"/>
                  </a:ext>
                </a:extLst>
              </a:tr>
              <a:tr h="757824">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endParaRPr lang="en-CA" sz="2400" b="0" baseline="0">
                        <a:latin typeface="Franklin Gothic Book" panose="020B0503020102020204" pitchFamily="34" charset="0"/>
                      </a:endParaRPr>
                    </a:p>
                  </a:txBody>
                  <a:tcPr marL="51686" marR="51686" marT="0" marB="25843" anchor="ctr"/>
                </a:tc>
                <a:tc>
                  <a:txBody>
                    <a:bodyPr/>
                    <a:lstStyle/>
                    <a:p>
                      <a:pPr marL="0" marR="0" lvl="0" indent="0" algn="l" defTabSz="914400" rtl="0" eaLnBrk="1" fontAlgn="base" latinLnBrk="0" hangingPunct="1">
                        <a:lnSpc>
                          <a:spcPts val="2175"/>
                        </a:lnSpc>
                        <a:spcBef>
                          <a:spcPts val="0"/>
                        </a:spcBef>
                        <a:spcAft>
                          <a:spcPts val="0"/>
                        </a:spcAft>
                        <a:buClr>
                          <a:srgbClr val="000000"/>
                        </a:buClr>
                        <a:buSzTx/>
                        <a:buFont typeface="Arial"/>
                        <a:buNone/>
                        <a:tabLst/>
                        <a:defRPr/>
                      </a:pPr>
                      <a:r>
                        <a:rPr lang="en-CA" sz="2400" b="1" baseline="0" dirty="0">
                          <a:latin typeface="Franklin Gothic Book" panose="020B0503020102020204" pitchFamily="34" charset="0"/>
                        </a:rPr>
                        <a:t>Miscellaneous Acts: Musical Works </a:t>
                      </a:r>
                      <a:r>
                        <a:rPr lang="en-CA" sz="2400" b="0" baseline="0" dirty="0">
                          <a:latin typeface="Franklin Gothic Book" panose="020B0503020102020204" pitchFamily="34" charset="0"/>
                        </a:rPr>
                        <a:t>[s. 32.2(3)]</a:t>
                      </a:r>
                    </a:p>
                  </a:txBody>
                  <a:tcPr marL="51686" marR="51686" marT="0" marB="25843" anchor="ctr"/>
                </a:tc>
                <a:extLst>
                  <a:ext uri="{0D108BD9-81ED-4DB2-BD59-A6C34878D82A}">
                    <a16:rowId xmlns:a16="http://schemas.microsoft.com/office/drawing/2014/main" val="307769307"/>
                  </a:ext>
                </a:extLst>
              </a:tr>
            </a:tbl>
          </a:graphicData>
        </a:graphic>
      </p:graphicFrame>
      <p:pic>
        <p:nvPicPr>
          <p:cNvPr id="11" name="Picture 10">
            <a:extLst>
              <a:ext uri="{FF2B5EF4-FFF2-40B4-BE49-F238E27FC236}">
                <a16:creationId xmlns:a16="http://schemas.microsoft.com/office/drawing/2014/main" id="{61C535C8-ABAF-5431-2C92-A6B523E65B33}"/>
              </a:ext>
            </a:extLst>
          </p:cNvPr>
          <p:cNvPicPr>
            <a:picLocks noChangeAspect="1"/>
          </p:cNvPicPr>
          <p:nvPr/>
        </p:nvPicPr>
        <p:blipFill>
          <a:blip r:embed="rId3"/>
          <a:stretch>
            <a:fillRect/>
          </a:stretch>
        </p:blipFill>
        <p:spPr>
          <a:xfrm>
            <a:off x="6438739" y="5809016"/>
            <a:ext cx="641388" cy="641388"/>
          </a:xfrm>
          <a:prstGeom prst="rect">
            <a:avLst/>
          </a:prstGeom>
        </p:spPr>
      </p:pic>
      <p:pic>
        <p:nvPicPr>
          <p:cNvPr id="12" name="Picture 11">
            <a:extLst>
              <a:ext uri="{FF2B5EF4-FFF2-40B4-BE49-F238E27FC236}">
                <a16:creationId xmlns:a16="http://schemas.microsoft.com/office/drawing/2014/main" id="{C21D0287-DFC2-140B-2AEE-95117D628000}"/>
              </a:ext>
            </a:extLst>
          </p:cNvPr>
          <p:cNvPicPr>
            <a:picLocks noChangeAspect="1"/>
          </p:cNvPicPr>
          <p:nvPr/>
        </p:nvPicPr>
        <p:blipFill>
          <a:blip r:embed="rId4"/>
          <a:stretch>
            <a:fillRect/>
          </a:stretch>
        </p:blipFill>
        <p:spPr>
          <a:xfrm>
            <a:off x="6415589" y="5058764"/>
            <a:ext cx="697282" cy="697282"/>
          </a:xfrm>
          <a:prstGeom prst="rect">
            <a:avLst/>
          </a:prstGeom>
        </p:spPr>
      </p:pic>
      <p:pic>
        <p:nvPicPr>
          <p:cNvPr id="13" name="Picture 12">
            <a:extLst>
              <a:ext uri="{FF2B5EF4-FFF2-40B4-BE49-F238E27FC236}">
                <a16:creationId xmlns:a16="http://schemas.microsoft.com/office/drawing/2014/main" id="{5844CBE5-E3F4-CC9D-768D-E8CBFAF3B577}"/>
              </a:ext>
            </a:extLst>
          </p:cNvPr>
          <p:cNvPicPr>
            <a:picLocks noChangeAspect="1"/>
          </p:cNvPicPr>
          <p:nvPr/>
        </p:nvPicPr>
        <p:blipFill>
          <a:blip r:embed="rId5"/>
          <a:stretch>
            <a:fillRect/>
          </a:stretch>
        </p:blipFill>
        <p:spPr>
          <a:xfrm>
            <a:off x="6450314" y="4251123"/>
            <a:ext cx="697282" cy="697282"/>
          </a:xfrm>
          <a:prstGeom prst="rect">
            <a:avLst/>
          </a:prstGeom>
        </p:spPr>
      </p:pic>
      <p:pic>
        <p:nvPicPr>
          <p:cNvPr id="14" name="Picture 13">
            <a:extLst>
              <a:ext uri="{FF2B5EF4-FFF2-40B4-BE49-F238E27FC236}">
                <a16:creationId xmlns:a16="http://schemas.microsoft.com/office/drawing/2014/main" id="{A279CDAE-21B1-70E1-C8C5-E36C7E15A2A8}"/>
              </a:ext>
            </a:extLst>
          </p:cNvPr>
          <p:cNvPicPr>
            <a:picLocks noChangeAspect="1"/>
          </p:cNvPicPr>
          <p:nvPr/>
        </p:nvPicPr>
        <p:blipFill>
          <a:blip r:embed="rId6"/>
          <a:stretch>
            <a:fillRect/>
          </a:stretch>
        </p:blipFill>
        <p:spPr>
          <a:xfrm>
            <a:off x="6438739" y="3530746"/>
            <a:ext cx="693892" cy="693892"/>
          </a:xfrm>
          <a:prstGeom prst="rect">
            <a:avLst/>
          </a:prstGeom>
        </p:spPr>
      </p:pic>
      <p:pic>
        <p:nvPicPr>
          <p:cNvPr id="15" name="Picture 14">
            <a:extLst>
              <a:ext uri="{FF2B5EF4-FFF2-40B4-BE49-F238E27FC236}">
                <a16:creationId xmlns:a16="http://schemas.microsoft.com/office/drawing/2014/main" id="{E4F13826-0A70-6D07-C4AE-F530F9B24E07}"/>
              </a:ext>
            </a:extLst>
          </p:cNvPr>
          <p:cNvPicPr>
            <a:picLocks noChangeAspect="1"/>
          </p:cNvPicPr>
          <p:nvPr/>
        </p:nvPicPr>
        <p:blipFill>
          <a:blip r:embed="rId7"/>
          <a:stretch>
            <a:fillRect/>
          </a:stretch>
        </p:blipFill>
        <p:spPr>
          <a:xfrm>
            <a:off x="6391001" y="2750520"/>
            <a:ext cx="693892" cy="693892"/>
          </a:xfrm>
          <a:prstGeom prst="rect">
            <a:avLst/>
          </a:prstGeom>
        </p:spPr>
      </p:pic>
      <p:pic>
        <p:nvPicPr>
          <p:cNvPr id="16" name="Picture 15">
            <a:extLst>
              <a:ext uri="{FF2B5EF4-FFF2-40B4-BE49-F238E27FC236}">
                <a16:creationId xmlns:a16="http://schemas.microsoft.com/office/drawing/2014/main" id="{B678DF22-853C-D34D-5C40-046AF880BF8B}"/>
              </a:ext>
            </a:extLst>
          </p:cNvPr>
          <p:cNvPicPr>
            <a:picLocks noChangeAspect="1"/>
          </p:cNvPicPr>
          <p:nvPr/>
        </p:nvPicPr>
        <p:blipFill>
          <a:blip r:embed="rId8"/>
          <a:stretch>
            <a:fillRect/>
          </a:stretch>
        </p:blipFill>
        <p:spPr>
          <a:xfrm>
            <a:off x="6432949" y="1992983"/>
            <a:ext cx="647178" cy="647178"/>
          </a:xfrm>
          <a:prstGeom prst="rect">
            <a:avLst/>
          </a:prstGeom>
        </p:spPr>
      </p:pic>
      <p:pic>
        <p:nvPicPr>
          <p:cNvPr id="17" name="Picture 16">
            <a:extLst>
              <a:ext uri="{FF2B5EF4-FFF2-40B4-BE49-F238E27FC236}">
                <a16:creationId xmlns:a16="http://schemas.microsoft.com/office/drawing/2014/main" id="{CE4AD04C-E0D2-02C9-2E4F-BBCA444627D5}"/>
              </a:ext>
            </a:extLst>
          </p:cNvPr>
          <p:cNvPicPr>
            <a:picLocks noChangeAspect="1"/>
          </p:cNvPicPr>
          <p:nvPr/>
        </p:nvPicPr>
        <p:blipFill>
          <a:blip r:embed="rId9"/>
          <a:stretch>
            <a:fillRect/>
          </a:stretch>
        </p:blipFill>
        <p:spPr>
          <a:xfrm>
            <a:off x="714490" y="5830180"/>
            <a:ext cx="620224" cy="620224"/>
          </a:xfrm>
          <a:prstGeom prst="rect">
            <a:avLst/>
          </a:prstGeom>
        </p:spPr>
      </p:pic>
      <p:pic>
        <p:nvPicPr>
          <p:cNvPr id="18" name="Picture 17">
            <a:extLst>
              <a:ext uri="{FF2B5EF4-FFF2-40B4-BE49-F238E27FC236}">
                <a16:creationId xmlns:a16="http://schemas.microsoft.com/office/drawing/2014/main" id="{87241AC2-4BD8-A096-4002-AEA41EA6CB04}"/>
              </a:ext>
            </a:extLst>
          </p:cNvPr>
          <p:cNvPicPr>
            <a:picLocks noChangeAspect="1"/>
          </p:cNvPicPr>
          <p:nvPr/>
        </p:nvPicPr>
        <p:blipFill>
          <a:blip r:embed="rId10"/>
          <a:stretch>
            <a:fillRect/>
          </a:stretch>
        </p:blipFill>
        <p:spPr>
          <a:xfrm>
            <a:off x="719849" y="5066371"/>
            <a:ext cx="620225" cy="620225"/>
          </a:xfrm>
          <a:prstGeom prst="rect">
            <a:avLst/>
          </a:prstGeom>
        </p:spPr>
      </p:pic>
      <p:pic>
        <p:nvPicPr>
          <p:cNvPr id="19" name="Picture 18">
            <a:extLst>
              <a:ext uri="{FF2B5EF4-FFF2-40B4-BE49-F238E27FC236}">
                <a16:creationId xmlns:a16="http://schemas.microsoft.com/office/drawing/2014/main" id="{D05BB6B3-EBAE-2D10-FBB9-4C7BFE237B30}"/>
              </a:ext>
            </a:extLst>
          </p:cNvPr>
          <p:cNvPicPr>
            <a:picLocks noChangeAspect="1"/>
          </p:cNvPicPr>
          <p:nvPr/>
        </p:nvPicPr>
        <p:blipFill>
          <a:blip r:embed="rId11"/>
          <a:stretch>
            <a:fillRect/>
          </a:stretch>
        </p:blipFill>
        <p:spPr>
          <a:xfrm>
            <a:off x="726065" y="4303583"/>
            <a:ext cx="596054" cy="596054"/>
          </a:xfrm>
          <a:prstGeom prst="rect">
            <a:avLst/>
          </a:prstGeom>
        </p:spPr>
      </p:pic>
      <p:pic>
        <p:nvPicPr>
          <p:cNvPr id="20" name="Picture 19">
            <a:extLst>
              <a:ext uri="{FF2B5EF4-FFF2-40B4-BE49-F238E27FC236}">
                <a16:creationId xmlns:a16="http://schemas.microsoft.com/office/drawing/2014/main" id="{1B28709E-5B5E-FFAD-F5EC-770E61DE6C13}"/>
              </a:ext>
            </a:extLst>
          </p:cNvPr>
          <p:cNvPicPr>
            <a:picLocks noChangeAspect="1"/>
          </p:cNvPicPr>
          <p:nvPr/>
        </p:nvPicPr>
        <p:blipFill>
          <a:blip r:embed="rId12"/>
          <a:stretch>
            <a:fillRect/>
          </a:stretch>
        </p:blipFill>
        <p:spPr>
          <a:xfrm>
            <a:off x="701895" y="3567580"/>
            <a:ext cx="620224" cy="620224"/>
          </a:xfrm>
          <a:prstGeom prst="rect">
            <a:avLst/>
          </a:prstGeom>
        </p:spPr>
      </p:pic>
      <p:pic>
        <p:nvPicPr>
          <p:cNvPr id="22" name="Picture 21">
            <a:extLst>
              <a:ext uri="{FF2B5EF4-FFF2-40B4-BE49-F238E27FC236}">
                <a16:creationId xmlns:a16="http://schemas.microsoft.com/office/drawing/2014/main" id="{280F1C85-179F-6554-48B8-055F9AD7E1F1}"/>
              </a:ext>
            </a:extLst>
          </p:cNvPr>
          <p:cNvPicPr>
            <a:picLocks noChangeAspect="1"/>
          </p:cNvPicPr>
          <p:nvPr/>
        </p:nvPicPr>
        <p:blipFill>
          <a:blip r:embed="rId13"/>
          <a:stretch>
            <a:fillRect/>
          </a:stretch>
        </p:blipFill>
        <p:spPr>
          <a:xfrm>
            <a:off x="701895" y="2757076"/>
            <a:ext cx="620225" cy="620225"/>
          </a:xfrm>
          <a:prstGeom prst="rect">
            <a:avLst/>
          </a:prstGeom>
        </p:spPr>
      </p:pic>
      <p:pic>
        <p:nvPicPr>
          <p:cNvPr id="23" name="Picture 22">
            <a:extLst>
              <a:ext uri="{FF2B5EF4-FFF2-40B4-BE49-F238E27FC236}">
                <a16:creationId xmlns:a16="http://schemas.microsoft.com/office/drawing/2014/main" id="{82FF2E10-A509-588F-2324-62F72BF8D5D9}"/>
              </a:ext>
            </a:extLst>
          </p:cNvPr>
          <p:cNvPicPr>
            <a:picLocks noChangeAspect="1"/>
          </p:cNvPicPr>
          <p:nvPr/>
        </p:nvPicPr>
        <p:blipFill>
          <a:blip r:embed="rId14"/>
          <a:stretch>
            <a:fillRect/>
          </a:stretch>
        </p:blipFill>
        <p:spPr>
          <a:xfrm>
            <a:off x="701168" y="2020957"/>
            <a:ext cx="632526" cy="632526"/>
          </a:xfrm>
          <a:prstGeom prst="rect">
            <a:avLst/>
          </a:prstGeom>
        </p:spPr>
      </p:pic>
    </p:spTree>
    <p:extLst>
      <p:ext uri="{BB962C8B-B14F-4D97-AF65-F5344CB8AC3E}">
        <p14:creationId xmlns:p14="http://schemas.microsoft.com/office/powerpoint/2010/main" val="7583971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67"/>
          <p:cNvSpPr/>
          <p:nvPr/>
        </p:nvSpPr>
        <p:spPr>
          <a:xfrm>
            <a:off x="0" y="0"/>
            <a:ext cx="12192000" cy="1556700"/>
          </a:xfrm>
          <a:prstGeom prst="rect">
            <a:avLst/>
          </a:prstGeom>
          <a:solidFill>
            <a:srgbClr val="009A46"/>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643" name="Google Shape;643;p67"/>
          <p:cNvSpPr txBox="1">
            <a:spLocks noGrp="1"/>
          </p:cNvSpPr>
          <p:nvPr>
            <p:ph type="title"/>
          </p:nvPr>
        </p:nvSpPr>
        <p:spPr>
          <a:xfrm>
            <a:off x="773058" y="503171"/>
            <a:ext cx="5791200" cy="619200"/>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Round 5</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644" name="Google Shape;644;p67"/>
          <p:cNvSpPr txBox="1">
            <a:spLocks noGrp="1"/>
          </p:cNvSpPr>
          <p:nvPr>
            <p:ph type="body" idx="1"/>
          </p:nvPr>
        </p:nvSpPr>
        <p:spPr>
          <a:xfrm>
            <a:off x="862284" y="1803675"/>
            <a:ext cx="10660103" cy="4373700"/>
          </a:xfrm>
          <a:prstGeom prst="rect">
            <a:avLst/>
          </a:prstGeom>
          <a:noFill/>
          <a:ln>
            <a:noFill/>
          </a:ln>
        </p:spPr>
        <p:txBody>
          <a:bodyPr spcFirstLastPara="1" wrap="square" lIns="91425" tIns="45700" rIns="91425" bIns="45700" anchor="ctr" anchorCtr="0">
            <a:noAutofit/>
          </a:bodyPr>
          <a:lstStyle/>
          <a:p>
            <a:pPr marL="0" indent="0">
              <a:spcBef>
                <a:spcPts val="0"/>
              </a:spcBef>
              <a:buSzPts val="3600"/>
            </a:pPr>
            <a:r>
              <a:rPr lang="en-US" sz="4000" b="0" dirty="0">
                <a:latin typeface="Franklin Gothic Book" panose="020B0503020102020204" pitchFamily="34" charset="0"/>
              </a:rPr>
              <a:t>Using your </a:t>
            </a:r>
            <a:r>
              <a:rPr lang="en-US" sz="4000" b="0" dirty="0">
                <a:solidFill>
                  <a:srgbClr val="009A46"/>
                </a:solidFill>
                <a:effectLst>
                  <a:outerShdw blurRad="38100" dist="38100" dir="2700000" algn="tl">
                    <a:srgbClr val="000000">
                      <a:alpha val="43137"/>
                    </a:srgbClr>
                  </a:outerShdw>
                </a:effectLst>
                <a:latin typeface="Franklin Gothic Demi" panose="020B0703020102020204" pitchFamily="34" charset="0"/>
              </a:rPr>
              <a:t>Exceptions</a:t>
            </a:r>
            <a:r>
              <a:rPr lang="en-US" sz="4000" b="0" dirty="0">
                <a:latin typeface="Franklin Gothic Book" panose="020B0503020102020204" pitchFamily="34" charset="0"/>
              </a:rPr>
              <a:t> cards, decide what types of exceptions apply in the following scenario.</a:t>
            </a:r>
            <a:endParaRPr sz="4000" b="0" dirty="0">
              <a:latin typeface="Franklin Gothic Book" panose="020B0503020102020204" pitchFamily="34" charset="0"/>
            </a:endParaRPr>
          </a:p>
        </p:txBody>
      </p:sp>
      <p:grpSp>
        <p:nvGrpSpPr>
          <p:cNvPr id="645" name="Google Shape;645;p67"/>
          <p:cNvGrpSpPr/>
          <p:nvPr/>
        </p:nvGrpSpPr>
        <p:grpSpPr>
          <a:xfrm>
            <a:off x="10155454" y="-37966"/>
            <a:ext cx="1645500" cy="1634691"/>
            <a:chOff x="8631454" y="-37966"/>
            <a:chExt cx="1645500" cy="1634691"/>
          </a:xfrm>
        </p:grpSpPr>
        <p:sp>
          <p:nvSpPr>
            <p:cNvPr id="646" name="Google Shape;646;p67"/>
            <p:cNvSpPr txBox="1"/>
            <p:nvPr/>
          </p:nvSpPr>
          <p:spPr>
            <a:xfrm>
              <a:off x="9124222" y="-3796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E</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647" name="Google Shape;647;p67"/>
            <p:cNvSpPr txBox="1"/>
            <p:nvPr/>
          </p:nvSpPr>
          <p:spPr>
            <a:xfrm>
              <a:off x="8631454" y="1073525"/>
              <a:ext cx="1645500" cy="523200"/>
            </a:xfrm>
            <a:prstGeom prst="rect">
              <a:avLst/>
            </a:prstGeom>
            <a:noFill/>
            <a:ln>
              <a:noFill/>
            </a:ln>
          </p:spPr>
          <p:txBody>
            <a:bodyPr spcFirstLastPara="1" wrap="square" lIns="91425" tIns="45700" rIns="91425" bIns="45700" anchor="t" anchorCtr="0">
              <a:noAutofit/>
            </a:bodyPr>
            <a:lstStyle/>
            <a:p>
              <a:pPr>
                <a:buSzPts val="2400"/>
              </a:pPr>
              <a:r>
                <a:rPr lang="en-US" sz="2400">
                  <a:solidFill>
                    <a:schemeClr val="lt1"/>
                  </a:solidFill>
                  <a:effectLst>
                    <a:outerShdw blurRad="38100" dist="38100" dir="2700000" algn="tl">
                      <a:srgbClr val="000000">
                        <a:alpha val="43137"/>
                      </a:srgbClr>
                    </a:outerShdw>
                  </a:effectLst>
                  <a:latin typeface="Impact"/>
                  <a:ea typeface="Impact"/>
                  <a:cs typeface="Impact"/>
                  <a:sym typeface="Impact"/>
                </a:rPr>
                <a:t>Exceptions</a:t>
              </a:r>
              <a:endParaRPr sz="24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sp>
        <p:nvSpPr>
          <p:cNvPr id="652" name="Google Shape;652;p68"/>
          <p:cNvSpPr/>
          <p:nvPr/>
        </p:nvSpPr>
        <p:spPr>
          <a:xfrm>
            <a:off x="-1200" y="2411"/>
            <a:ext cx="12192000" cy="1556700"/>
          </a:xfrm>
          <a:prstGeom prst="rect">
            <a:avLst/>
          </a:prstGeom>
          <a:solidFill>
            <a:srgbClr val="009A46"/>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653" name="Google Shape;653;p68"/>
          <p:cNvSpPr txBox="1">
            <a:spLocks noGrp="1"/>
          </p:cNvSpPr>
          <p:nvPr>
            <p:ph type="title"/>
          </p:nvPr>
        </p:nvSpPr>
        <p:spPr>
          <a:xfrm>
            <a:off x="806222" y="323999"/>
            <a:ext cx="5791200" cy="728647"/>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Round 5</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654" name="Google Shape;654;p68"/>
          <p:cNvSpPr txBox="1">
            <a:spLocks noGrp="1"/>
          </p:cNvSpPr>
          <p:nvPr>
            <p:ph type="body" idx="1"/>
          </p:nvPr>
        </p:nvSpPr>
        <p:spPr>
          <a:xfrm>
            <a:off x="806222" y="2374389"/>
            <a:ext cx="10591248" cy="3721171"/>
          </a:xfrm>
          <a:prstGeom prst="rect">
            <a:avLst/>
          </a:prstGeom>
          <a:noFill/>
          <a:ln>
            <a:noFill/>
          </a:ln>
        </p:spPr>
        <p:txBody>
          <a:bodyPr spcFirstLastPara="1" wrap="square" lIns="91425" tIns="45700" rIns="91425" bIns="45700" anchor="t" anchorCtr="0">
            <a:noAutofit/>
          </a:bodyPr>
          <a:lstStyle/>
          <a:p>
            <a:pPr marL="0" indent="0">
              <a:spcBef>
                <a:spcPts val="0"/>
              </a:spcBef>
              <a:spcAft>
                <a:spcPts val="1200"/>
              </a:spcAft>
              <a:buSzPts val="3200"/>
            </a:pPr>
            <a:r>
              <a:rPr lang="en-US" sz="4000" b="0" dirty="0">
                <a:solidFill>
                  <a:schemeClr val="tx1"/>
                </a:solidFill>
                <a:latin typeface="Franklin Gothic Book"/>
              </a:rPr>
              <a:t>A bioethics instructor shows a documentary in class about male birth control. The documentary is available on the CBC's </a:t>
            </a:r>
            <a:r>
              <a:rPr lang="en-US" sz="4000" b="0" i="1" dirty="0">
                <a:solidFill>
                  <a:schemeClr val="tx1"/>
                </a:solidFill>
                <a:latin typeface="Franklin Gothic Book"/>
              </a:rPr>
              <a:t>The Nature of Things </a:t>
            </a:r>
            <a:r>
              <a:rPr lang="en-US" sz="4000" b="0" dirty="0">
                <a:solidFill>
                  <a:schemeClr val="tx1"/>
                </a:solidFill>
                <a:latin typeface="Franklin Gothic Book"/>
              </a:rPr>
              <a:t>YouTube channel. </a:t>
            </a:r>
            <a:endParaRPr sz="4000" b="0" dirty="0">
              <a:solidFill>
                <a:schemeClr val="tx1"/>
              </a:solidFill>
              <a:latin typeface="Franklin Gothic Book"/>
            </a:endParaRPr>
          </a:p>
          <a:p>
            <a:pPr marL="0" indent="0">
              <a:spcBef>
                <a:spcPts val="1000"/>
              </a:spcBef>
            </a:pPr>
            <a:r>
              <a:rPr lang="en-US" sz="4000" b="0" dirty="0">
                <a:solidFill>
                  <a:schemeClr val="tx1"/>
                </a:solidFill>
                <a:latin typeface="Franklin Gothic Book"/>
              </a:rPr>
              <a:t>What types of exceptions might apply?</a:t>
            </a:r>
          </a:p>
        </p:txBody>
      </p:sp>
      <p:pic>
        <p:nvPicPr>
          <p:cNvPr id="655" name="Google Shape;655;p68"/>
          <p:cNvPicPr preferRelativeResize="0"/>
          <p:nvPr/>
        </p:nvPicPr>
        <p:blipFill rotWithShape="1">
          <a:blip r:embed="rId3">
            <a:alphaModFix/>
          </a:blip>
          <a:srcRect/>
          <a:stretch/>
        </p:blipFill>
        <p:spPr>
          <a:xfrm>
            <a:off x="8039847" y="2374389"/>
            <a:ext cx="648443" cy="526095"/>
          </a:xfrm>
          <a:prstGeom prst="rect">
            <a:avLst/>
          </a:prstGeom>
          <a:noFill/>
          <a:ln>
            <a:noFill/>
          </a:ln>
        </p:spPr>
      </p:pic>
      <p:grpSp>
        <p:nvGrpSpPr>
          <p:cNvPr id="656" name="Google Shape;656;p68"/>
          <p:cNvGrpSpPr/>
          <p:nvPr/>
        </p:nvGrpSpPr>
        <p:grpSpPr>
          <a:xfrm>
            <a:off x="10193355" y="-114166"/>
            <a:ext cx="1645500" cy="1634691"/>
            <a:chOff x="8669355" y="-37966"/>
            <a:chExt cx="1645500" cy="1634691"/>
          </a:xfrm>
        </p:grpSpPr>
        <p:sp>
          <p:nvSpPr>
            <p:cNvPr id="657" name="Google Shape;657;p68"/>
            <p:cNvSpPr txBox="1"/>
            <p:nvPr/>
          </p:nvSpPr>
          <p:spPr>
            <a:xfrm>
              <a:off x="9162123" y="-3796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E</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658" name="Google Shape;658;p68"/>
            <p:cNvSpPr txBox="1"/>
            <p:nvPr/>
          </p:nvSpPr>
          <p:spPr>
            <a:xfrm>
              <a:off x="8669355" y="1073525"/>
              <a:ext cx="1645500" cy="523200"/>
            </a:xfrm>
            <a:prstGeom prst="rect">
              <a:avLst/>
            </a:prstGeom>
            <a:noFill/>
            <a:ln>
              <a:noFill/>
            </a:ln>
          </p:spPr>
          <p:txBody>
            <a:bodyPr spcFirstLastPara="1" wrap="square" lIns="91425" tIns="45700" rIns="91425" bIns="45700" anchor="t" anchorCtr="0">
              <a:noAutofit/>
            </a:bodyPr>
            <a:lstStyle/>
            <a:p>
              <a:pPr>
                <a:buSzPts val="2400"/>
              </a:pPr>
              <a:r>
                <a:rPr lang="en-US" sz="2400">
                  <a:solidFill>
                    <a:schemeClr val="lt1"/>
                  </a:solidFill>
                  <a:effectLst>
                    <a:outerShdw blurRad="38100" dist="38100" dir="2700000" algn="tl">
                      <a:srgbClr val="000000">
                        <a:alpha val="43137"/>
                      </a:srgbClr>
                    </a:outerShdw>
                  </a:effectLst>
                  <a:latin typeface="Impact"/>
                  <a:ea typeface="Impact"/>
                  <a:cs typeface="Impact"/>
                  <a:sym typeface="Impact"/>
                </a:rPr>
                <a:t>Exceptions</a:t>
              </a:r>
              <a:endParaRPr sz="24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69"/>
          <p:cNvSpPr/>
          <p:nvPr/>
        </p:nvSpPr>
        <p:spPr>
          <a:xfrm>
            <a:off x="-1200" y="0"/>
            <a:ext cx="12192000" cy="1556700"/>
          </a:xfrm>
          <a:prstGeom prst="rect">
            <a:avLst/>
          </a:prstGeom>
          <a:solidFill>
            <a:srgbClr val="009A46"/>
          </a:solidFill>
          <a:ln>
            <a:no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664" name="Google Shape;664;p69"/>
          <p:cNvSpPr txBox="1">
            <a:spLocks noGrp="1"/>
          </p:cNvSpPr>
          <p:nvPr>
            <p:ph type="title"/>
          </p:nvPr>
        </p:nvSpPr>
        <p:spPr>
          <a:xfrm>
            <a:off x="782532" y="402715"/>
            <a:ext cx="5791200" cy="649932"/>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Round 5</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665" name="Google Shape;665;p69"/>
          <p:cNvSpPr txBox="1">
            <a:spLocks noGrp="1"/>
          </p:cNvSpPr>
          <p:nvPr>
            <p:ph type="body" idx="1"/>
          </p:nvPr>
        </p:nvSpPr>
        <p:spPr>
          <a:xfrm>
            <a:off x="914107" y="2098332"/>
            <a:ext cx="9015955" cy="838990"/>
          </a:xfrm>
          <a:prstGeom prst="rect">
            <a:avLst/>
          </a:prstGeom>
          <a:noFill/>
          <a:ln>
            <a:noFill/>
          </a:ln>
        </p:spPr>
        <p:txBody>
          <a:bodyPr spcFirstLastPara="1" wrap="square" lIns="91425" tIns="45700" rIns="91425" bIns="45700" anchor="t" anchorCtr="0">
            <a:noAutofit/>
          </a:bodyPr>
          <a:lstStyle/>
          <a:p>
            <a:pPr marL="0" indent="0">
              <a:spcBef>
                <a:spcPts val="0"/>
              </a:spcBef>
              <a:buSzPts val="3200"/>
            </a:pPr>
            <a:r>
              <a:rPr lang="en-US" sz="4000" b="0" dirty="0">
                <a:latin typeface="Franklin Gothic Book" panose="020B0503020102020204" pitchFamily="34" charset="0"/>
              </a:rPr>
              <a:t>What types of exceptions might apply?</a:t>
            </a:r>
            <a:endParaRPr sz="4000" b="0" dirty="0">
              <a:latin typeface="Franklin Gothic Book" panose="020B0503020102020204" pitchFamily="34" charset="0"/>
            </a:endParaRPr>
          </a:p>
          <a:p>
            <a:pPr marL="0" indent="0">
              <a:spcBef>
                <a:spcPts val="1000"/>
              </a:spcBef>
            </a:pPr>
            <a:endParaRPr sz="4000" b="0" dirty="0">
              <a:latin typeface="Franklin Gothic Book" panose="020B0503020102020204" pitchFamily="34" charset="0"/>
            </a:endParaRPr>
          </a:p>
        </p:txBody>
      </p:sp>
      <p:pic>
        <p:nvPicPr>
          <p:cNvPr id="666" name="Google Shape;666;p69"/>
          <p:cNvPicPr preferRelativeResize="0"/>
          <p:nvPr/>
        </p:nvPicPr>
        <p:blipFill rotWithShape="1">
          <a:blip r:embed="rId3">
            <a:alphaModFix/>
          </a:blip>
          <a:srcRect/>
          <a:stretch/>
        </p:blipFill>
        <p:spPr>
          <a:xfrm>
            <a:off x="8039847" y="2374389"/>
            <a:ext cx="648443" cy="526095"/>
          </a:xfrm>
          <a:prstGeom prst="rect">
            <a:avLst/>
          </a:prstGeom>
          <a:noFill/>
          <a:ln>
            <a:noFill/>
          </a:ln>
        </p:spPr>
      </p:pic>
      <p:grpSp>
        <p:nvGrpSpPr>
          <p:cNvPr id="667" name="Google Shape;667;p69"/>
          <p:cNvGrpSpPr/>
          <p:nvPr/>
        </p:nvGrpSpPr>
        <p:grpSpPr>
          <a:xfrm>
            <a:off x="10207568" y="-90476"/>
            <a:ext cx="1645500" cy="1634691"/>
            <a:chOff x="8683568" y="-14276"/>
            <a:chExt cx="1645500" cy="1634691"/>
          </a:xfrm>
        </p:grpSpPr>
        <p:sp>
          <p:nvSpPr>
            <p:cNvPr id="668" name="Google Shape;668;p69"/>
            <p:cNvSpPr txBox="1"/>
            <p:nvPr/>
          </p:nvSpPr>
          <p:spPr>
            <a:xfrm>
              <a:off x="9176336" y="-14276"/>
              <a:ext cx="1008000" cy="1323300"/>
            </a:xfrm>
            <a:prstGeom prst="rect">
              <a:avLst/>
            </a:prstGeom>
            <a:noFill/>
            <a:ln>
              <a:noFill/>
            </a:ln>
          </p:spPr>
          <p:txBody>
            <a:bodyPr spcFirstLastPara="1" wrap="square" lIns="91425" tIns="45700" rIns="91425" bIns="45700" anchor="t" anchorCtr="0">
              <a:noAutofit/>
            </a:bodyPr>
            <a:lstStyle/>
            <a:p>
              <a:pPr>
                <a:buSzPts val="8000"/>
              </a:pPr>
              <a:r>
                <a:rPr lang="en-US" sz="8000">
                  <a:solidFill>
                    <a:schemeClr val="lt1"/>
                  </a:solidFill>
                  <a:effectLst>
                    <a:outerShdw blurRad="38100" dist="38100" dir="2700000" algn="tl">
                      <a:srgbClr val="000000">
                        <a:alpha val="43137"/>
                      </a:srgbClr>
                    </a:outerShdw>
                  </a:effectLst>
                  <a:latin typeface="Impact"/>
                  <a:ea typeface="Impact"/>
                  <a:cs typeface="Impact"/>
                  <a:sym typeface="Impact"/>
                </a:rPr>
                <a:t>E</a:t>
              </a:r>
              <a:endParaRPr sz="18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669" name="Google Shape;669;p69"/>
            <p:cNvSpPr txBox="1"/>
            <p:nvPr/>
          </p:nvSpPr>
          <p:spPr>
            <a:xfrm>
              <a:off x="8683568" y="1097215"/>
              <a:ext cx="1645500" cy="523200"/>
            </a:xfrm>
            <a:prstGeom prst="rect">
              <a:avLst/>
            </a:prstGeom>
            <a:noFill/>
            <a:ln>
              <a:noFill/>
            </a:ln>
          </p:spPr>
          <p:txBody>
            <a:bodyPr spcFirstLastPara="1" wrap="square" lIns="91425" tIns="45700" rIns="91425" bIns="45700" anchor="t" anchorCtr="0">
              <a:noAutofit/>
            </a:bodyPr>
            <a:lstStyle/>
            <a:p>
              <a:pPr>
                <a:buSzPts val="2400"/>
              </a:pPr>
              <a:r>
                <a:rPr lang="en-US" sz="2400">
                  <a:solidFill>
                    <a:schemeClr val="lt1"/>
                  </a:solidFill>
                  <a:effectLst>
                    <a:outerShdw blurRad="38100" dist="38100" dir="2700000" algn="tl">
                      <a:srgbClr val="000000">
                        <a:alpha val="43137"/>
                      </a:srgbClr>
                    </a:outerShdw>
                  </a:effectLst>
                  <a:latin typeface="Impact"/>
                  <a:ea typeface="Impact"/>
                  <a:cs typeface="Impact"/>
                  <a:sym typeface="Impact"/>
                </a:rPr>
                <a:t>Exceptions</a:t>
              </a:r>
              <a:endParaRPr sz="2400">
                <a:solidFill>
                  <a:schemeClr val="lt1"/>
                </a:solidFill>
                <a:effectLst>
                  <a:outerShdw blurRad="38100" dist="38100" dir="2700000" algn="tl">
                    <a:srgbClr val="000000">
                      <a:alpha val="43137"/>
                    </a:srgbClr>
                  </a:outerShdw>
                </a:effectLst>
                <a:latin typeface="Impact"/>
                <a:ea typeface="Impact"/>
                <a:cs typeface="Impact"/>
                <a:sym typeface="Impact"/>
              </a:endParaRPr>
            </a:p>
          </p:txBody>
        </p:sp>
      </p:grpSp>
      <p:sp>
        <p:nvSpPr>
          <p:cNvPr id="673" name="Google Shape;673;p69"/>
          <p:cNvSpPr txBox="1"/>
          <p:nvPr/>
        </p:nvSpPr>
        <p:spPr>
          <a:xfrm>
            <a:off x="2083005" y="3213379"/>
            <a:ext cx="9770063" cy="2088611"/>
          </a:xfrm>
          <a:prstGeom prst="rect">
            <a:avLst/>
          </a:prstGeom>
          <a:noFill/>
          <a:ln>
            <a:noFill/>
          </a:ln>
        </p:spPr>
        <p:txBody>
          <a:bodyPr spcFirstLastPara="1" wrap="square" lIns="91425" tIns="45700" rIns="91425" bIns="45700" anchor="t" anchorCtr="0">
            <a:noAutofit/>
          </a:bodyPr>
          <a:lstStyle/>
          <a:p>
            <a:r>
              <a:rPr lang="en-US" sz="3600" dirty="0">
                <a:solidFill>
                  <a:schemeClr val="dk1"/>
                </a:solidFill>
                <a:latin typeface="Franklin Gothic Book" panose="020B0503020102020204" pitchFamily="34" charset="0"/>
                <a:ea typeface="Open Sans"/>
                <a:cs typeface="Open Sans"/>
                <a:sym typeface="Open Sans"/>
              </a:rPr>
              <a:t>Works Available Through Internet [s. 30.04]</a:t>
            </a:r>
            <a:endParaRPr sz="3600" dirty="0">
              <a:solidFill>
                <a:schemeClr val="dk1"/>
              </a:solidFill>
              <a:latin typeface="Franklin Gothic Book" panose="020B0503020102020204" pitchFamily="34" charset="0"/>
              <a:ea typeface="Open Sans"/>
              <a:cs typeface="Open Sans"/>
              <a:sym typeface="Open Sans"/>
            </a:endParaRPr>
          </a:p>
          <a:p>
            <a:endParaRPr sz="3600" dirty="0">
              <a:solidFill>
                <a:schemeClr val="dk1"/>
              </a:solidFill>
              <a:latin typeface="Franklin Gothic Book" panose="020B0503020102020204" pitchFamily="34" charset="0"/>
              <a:ea typeface="Open Sans"/>
              <a:cs typeface="Open Sans"/>
              <a:sym typeface="Open Sans"/>
            </a:endParaRPr>
          </a:p>
          <a:p>
            <a:r>
              <a:rPr lang="fr-CA" sz="3600" dirty="0">
                <a:solidFill>
                  <a:schemeClr val="dk1"/>
                </a:solidFill>
                <a:latin typeface="Franklin Gothic Book" panose="020B0503020102020204" pitchFamily="34" charset="0"/>
                <a:ea typeface="Open Sans"/>
                <a:cs typeface="Open Sans"/>
                <a:sym typeface="Open Sans"/>
              </a:rPr>
              <a:t>Performances [s. 29.5]</a:t>
            </a:r>
            <a:endParaRPr sz="3600" dirty="0">
              <a:latin typeface="Franklin Gothic Book" panose="020B0503020102020204" pitchFamily="34" charset="0"/>
            </a:endParaRPr>
          </a:p>
          <a:p>
            <a:endParaRPr sz="3600" dirty="0">
              <a:solidFill>
                <a:schemeClr val="dk1"/>
              </a:solidFill>
              <a:latin typeface="Franklin Gothic Book" panose="020B0503020102020204" pitchFamily="34" charset="0"/>
              <a:ea typeface="Open Sans"/>
              <a:cs typeface="Open Sans"/>
              <a:sym typeface="Open Sans"/>
            </a:endParaRPr>
          </a:p>
        </p:txBody>
      </p:sp>
      <p:pic>
        <p:nvPicPr>
          <p:cNvPr id="4" name="Picture 3">
            <a:extLst>
              <a:ext uri="{FF2B5EF4-FFF2-40B4-BE49-F238E27FC236}">
                <a16:creationId xmlns:a16="http://schemas.microsoft.com/office/drawing/2014/main" id="{3474DDA9-B065-92C0-60C4-C5DCD19A0E45}"/>
              </a:ext>
            </a:extLst>
          </p:cNvPr>
          <p:cNvPicPr>
            <a:picLocks noChangeAspect="1"/>
          </p:cNvPicPr>
          <p:nvPr/>
        </p:nvPicPr>
        <p:blipFill>
          <a:blip r:embed="rId4"/>
          <a:stretch>
            <a:fillRect/>
          </a:stretch>
        </p:blipFill>
        <p:spPr>
          <a:xfrm>
            <a:off x="1238454" y="3216050"/>
            <a:ext cx="710050" cy="710050"/>
          </a:xfrm>
          <a:prstGeom prst="rect">
            <a:avLst/>
          </a:prstGeom>
        </p:spPr>
      </p:pic>
      <p:pic>
        <p:nvPicPr>
          <p:cNvPr id="5" name="Picture 4">
            <a:extLst>
              <a:ext uri="{FF2B5EF4-FFF2-40B4-BE49-F238E27FC236}">
                <a16:creationId xmlns:a16="http://schemas.microsoft.com/office/drawing/2014/main" id="{FC677140-D1F2-790D-9F4D-D3A9AE5F8581}"/>
              </a:ext>
            </a:extLst>
          </p:cNvPr>
          <p:cNvPicPr>
            <a:picLocks noChangeAspect="1"/>
          </p:cNvPicPr>
          <p:nvPr/>
        </p:nvPicPr>
        <p:blipFill>
          <a:blip r:embed="rId5"/>
          <a:stretch>
            <a:fillRect/>
          </a:stretch>
        </p:blipFill>
        <p:spPr>
          <a:xfrm>
            <a:off x="1271478" y="4383694"/>
            <a:ext cx="644002" cy="644002"/>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sp>
        <p:nvSpPr>
          <p:cNvPr id="678" name="Google Shape;678;p70"/>
          <p:cNvSpPr/>
          <p:nvPr/>
        </p:nvSpPr>
        <p:spPr>
          <a:xfrm>
            <a:off x="0" y="-1322"/>
            <a:ext cx="12192000" cy="1556700"/>
          </a:xfrm>
          <a:prstGeom prst="rect">
            <a:avLst/>
          </a:prstGeom>
          <a:solidFill>
            <a:srgbClr val="0098C3"/>
          </a:solidFill>
          <a:ln>
            <a:solidFill>
              <a:srgbClr val="0098C3"/>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679" name="Google Shape;679;p70"/>
          <p:cNvSpPr txBox="1">
            <a:spLocks noGrp="1"/>
          </p:cNvSpPr>
          <p:nvPr>
            <p:ph type="title"/>
          </p:nvPr>
        </p:nvSpPr>
        <p:spPr>
          <a:xfrm>
            <a:off x="815696" y="272124"/>
            <a:ext cx="5791200" cy="778384"/>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dirty="0">
                <a:solidFill>
                  <a:srgbClr val="FFFFFF"/>
                </a:solidFill>
                <a:effectLst>
                  <a:outerShdw blurRad="38100" dist="38100" dir="2700000" algn="tl">
                    <a:srgbClr val="000000">
                      <a:alpha val="43137"/>
                    </a:srgbClr>
                  </a:outerShdw>
                </a:effectLst>
                <a:latin typeface="Franklin Gothic Demi" panose="020B0703020102020204" pitchFamily="34" charset="0"/>
              </a:rPr>
              <a:t>Round 6</a:t>
            </a:r>
            <a:endParaRPr sz="4000" dirty="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680" name="Google Shape;680;p70"/>
          <p:cNvSpPr txBox="1">
            <a:spLocks noGrp="1"/>
          </p:cNvSpPr>
          <p:nvPr>
            <p:ph type="body" idx="1"/>
          </p:nvPr>
        </p:nvSpPr>
        <p:spPr>
          <a:xfrm>
            <a:off x="857546" y="2085300"/>
            <a:ext cx="10399523" cy="4003800"/>
          </a:xfrm>
          <a:prstGeom prst="rect">
            <a:avLst/>
          </a:prstGeom>
          <a:noFill/>
          <a:ln>
            <a:noFill/>
          </a:ln>
        </p:spPr>
        <p:txBody>
          <a:bodyPr spcFirstLastPara="1" wrap="square" lIns="91425" tIns="45700" rIns="91425" bIns="45700" anchor="t" anchorCtr="0">
            <a:noAutofit/>
          </a:bodyPr>
          <a:lstStyle/>
          <a:p>
            <a:pPr marL="0" indent="0">
              <a:spcBef>
                <a:spcPts val="0"/>
              </a:spcBef>
              <a:buSzPts val="3000"/>
            </a:pPr>
            <a:r>
              <a:rPr lang="en-US" sz="4000" dirty="0">
                <a:latin typeface="Franklin Gothic Book" panose="020B0503020102020204" pitchFamily="34" charset="0"/>
              </a:rPr>
              <a:t>The Rules:</a:t>
            </a:r>
            <a:endParaRPr sz="4000" dirty="0">
              <a:latin typeface="Franklin Gothic Book" panose="020B0503020102020204" pitchFamily="34" charset="0"/>
            </a:endParaRPr>
          </a:p>
          <a:p>
            <a:pPr marL="0" indent="0">
              <a:spcBef>
                <a:spcPts val="0"/>
              </a:spcBef>
              <a:buSzPts val="3000"/>
            </a:pPr>
            <a:endParaRPr lang="en-US" sz="4000" dirty="0">
              <a:latin typeface="Franklin Gothic Book" panose="020B0503020102020204" pitchFamily="34" charset="0"/>
            </a:endParaRPr>
          </a:p>
          <a:p>
            <a:pPr indent="-457200">
              <a:spcBef>
                <a:spcPts val="0"/>
              </a:spcBef>
              <a:buSzPts val="3000"/>
              <a:buFont typeface="Arial Black"/>
              <a:buAutoNum type="arabicPeriod"/>
            </a:pPr>
            <a:r>
              <a:rPr lang="en-US" sz="4000" dirty="0">
                <a:latin typeface="Franklin Gothic Book" panose="020B0503020102020204" pitchFamily="34" charset="0"/>
              </a:rPr>
              <a:t>Consider the following scenario within your teams</a:t>
            </a:r>
            <a:endParaRPr sz="4000" dirty="0">
              <a:latin typeface="Franklin Gothic Book" panose="020B0503020102020204" pitchFamily="34" charset="0"/>
            </a:endParaRPr>
          </a:p>
          <a:p>
            <a:pPr indent="-457200">
              <a:spcBef>
                <a:spcPts val="1200"/>
              </a:spcBef>
              <a:buSzPts val="3000"/>
              <a:buFont typeface="Arial Black"/>
              <a:buAutoNum type="arabicPeriod"/>
            </a:pPr>
            <a:r>
              <a:rPr lang="en-US" sz="4000" dirty="0">
                <a:latin typeface="Franklin Gothic Book" panose="020B0503020102020204" pitchFamily="34" charset="0"/>
              </a:rPr>
              <a:t>Play the relevant </a:t>
            </a:r>
            <a:r>
              <a:rPr lang="en-US" sz="4000" dirty="0">
                <a:solidFill>
                  <a:srgbClr val="0000FF"/>
                </a:solidFill>
                <a:effectLst>
                  <a:outerShdw blurRad="38100" dist="38100" dir="2700000" algn="tl">
                    <a:srgbClr val="000000">
                      <a:alpha val="43137"/>
                    </a:srgbClr>
                  </a:outerShdw>
                </a:effectLst>
                <a:latin typeface="Franklin Gothic Book" panose="020B0503020102020204" pitchFamily="34" charset="0"/>
              </a:rPr>
              <a:t>Works</a:t>
            </a:r>
            <a:r>
              <a:rPr lang="en-US" sz="4000" dirty="0">
                <a:latin typeface="Franklin Gothic Book" panose="020B0503020102020204" pitchFamily="34" charset="0"/>
              </a:rPr>
              <a:t>, </a:t>
            </a:r>
            <a:r>
              <a:rPr lang="en-US" sz="4000" dirty="0">
                <a:solidFill>
                  <a:srgbClr val="C00000"/>
                </a:solidFill>
                <a:effectLst>
                  <a:outerShdw blurRad="38100" dist="38100" dir="2700000" algn="tl">
                    <a:srgbClr val="000000">
                      <a:alpha val="43137"/>
                    </a:srgbClr>
                  </a:outerShdw>
                </a:effectLst>
                <a:latin typeface="Franklin Gothic Book" panose="020B0503020102020204" pitchFamily="34" charset="0"/>
              </a:rPr>
              <a:t>Duration</a:t>
            </a:r>
            <a:r>
              <a:rPr lang="en-US" sz="4000" dirty="0">
                <a:latin typeface="Franklin Gothic Book" panose="020B0503020102020204" pitchFamily="34" charset="0"/>
              </a:rPr>
              <a:t>, </a:t>
            </a:r>
            <a:r>
              <a:rPr lang="en-US" sz="4000" dirty="0">
                <a:solidFill>
                  <a:srgbClr val="7030A0"/>
                </a:solidFill>
                <a:effectLst>
                  <a:outerShdw blurRad="38100" dist="38100" dir="2700000" algn="tl">
                    <a:srgbClr val="000000">
                      <a:alpha val="43137"/>
                    </a:srgbClr>
                  </a:outerShdw>
                </a:effectLst>
                <a:latin typeface="Franklin Gothic Book" panose="020B0503020102020204" pitchFamily="34" charset="0"/>
              </a:rPr>
              <a:t>Usages</a:t>
            </a:r>
            <a:r>
              <a:rPr lang="en-US" sz="4000" dirty="0">
                <a:latin typeface="Franklin Gothic Book" panose="020B0503020102020204" pitchFamily="34" charset="0"/>
              </a:rPr>
              <a:t>, </a:t>
            </a:r>
            <a:r>
              <a:rPr lang="en-US" sz="4000" dirty="0" err="1">
                <a:solidFill>
                  <a:srgbClr val="E97132"/>
                </a:solidFill>
                <a:effectLst>
                  <a:outerShdw blurRad="38100" dist="38100" dir="2700000" algn="tl">
                    <a:srgbClr val="000000">
                      <a:alpha val="43137"/>
                    </a:srgbClr>
                  </a:outerShdw>
                </a:effectLst>
                <a:latin typeface="Franklin Gothic Book" panose="020B0503020102020204" pitchFamily="34" charset="0"/>
              </a:rPr>
              <a:t>Licences</a:t>
            </a:r>
            <a:r>
              <a:rPr lang="en-US" sz="4000" dirty="0">
                <a:solidFill>
                  <a:schemeClr val="tx1"/>
                </a:solidFill>
                <a:latin typeface="Franklin Gothic Book" panose="020B0503020102020204" pitchFamily="34" charset="0"/>
              </a:rPr>
              <a:t>,</a:t>
            </a:r>
            <a:r>
              <a:rPr lang="en-US" sz="4000" dirty="0">
                <a:latin typeface="Franklin Gothic Book" panose="020B0503020102020204" pitchFamily="34" charset="0"/>
              </a:rPr>
              <a:t> and </a:t>
            </a:r>
            <a:r>
              <a:rPr lang="en-US" sz="4000" dirty="0">
                <a:solidFill>
                  <a:srgbClr val="009A46"/>
                </a:solidFill>
                <a:effectLst>
                  <a:outerShdw blurRad="38100" dist="38100" dir="2700000" algn="tl">
                    <a:srgbClr val="000000">
                      <a:alpha val="43137"/>
                    </a:srgbClr>
                  </a:outerShdw>
                </a:effectLst>
                <a:latin typeface="Franklin Gothic Book" panose="020B0503020102020204" pitchFamily="34" charset="0"/>
              </a:rPr>
              <a:t>Exceptions</a:t>
            </a:r>
            <a:r>
              <a:rPr lang="en-US" sz="4000" dirty="0">
                <a:latin typeface="Franklin Gothic Book" panose="020B0503020102020204" pitchFamily="34" charset="0"/>
              </a:rPr>
              <a:t> cards</a:t>
            </a:r>
            <a:endParaRPr sz="4000" dirty="0">
              <a:latin typeface="Franklin Gothic Book" panose="020B0503020102020204" pitchFamily="34" charset="0"/>
            </a:endParaRPr>
          </a:p>
          <a:p>
            <a:pPr marL="0" indent="0">
              <a:spcBef>
                <a:spcPts val="1000"/>
              </a:spcBef>
            </a:pPr>
            <a:endParaRPr sz="4000" dirty="0">
              <a:latin typeface="Franklin Gothic Book" panose="020B0503020102020204" pitchFamily="34" charset="0"/>
            </a:endParaRPr>
          </a:p>
        </p:txBody>
      </p:sp>
      <p:grpSp>
        <p:nvGrpSpPr>
          <p:cNvPr id="9" name="Group 8">
            <a:extLst>
              <a:ext uri="{FF2B5EF4-FFF2-40B4-BE49-F238E27FC236}">
                <a16:creationId xmlns:a16="http://schemas.microsoft.com/office/drawing/2014/main" id="{2010242A-05DE-AEE4-F3DD-9AC1B6DAAB0E}"/>
              </a:ext>
            </a:extLst>
          </p:cNvPr>
          <p:cNvGrpSpPr/>
          <p:nvPr/>
        </p:nvGrpSpPr>
        <p:grpSpPr>
          <a:xfrm>
            <a:off x="9201762" y="311458"/>
            <a:ext cx="2070182" cy="921290"/>
            <a:chOff x="2020037" y="1260996"/>
            <a:chExt cx="6663187" cy="2965309"/>
          </a:xfrm>
        </p:grpSpPr>
        <p:pic>
          <p:nvPicPr>
            <p:cNvPr id="10" name="Picture 9">
              <a:extLst>
                <a:ext uri="{FF2B5EF4-FFF2-40B4-BE49-F238E27FC236}">
                  <a16:creationId xmlns:a16="http://schemas.microsoft.com/office/drawing/2014/main" id="{21022964-9F5A-E5D4-C6D5-417748045C8E}"/>
                </a:ext>
              </a:extLst>
            </p:cNvPr>
            <p:cNvPicPr>
              <a:picLocks noChangeAspect="1"/>
            </p:cNvPicPr>
            <p:nvPr/>
          </p:nvPicPr>
          <p:blipFill>
            <a:blip r:embed="rId3"/>
            <a:stretch>
              <a:fillRect/>
            </a:stretch>
          </p:blipFill>
          <p:spPr>
            <a:xfrm rot="20507458">
              <a:off x="2020037" y="1619835"/>
              <a:ext cx="1866903" cy="2492497"/>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C3491B52-FD93-F446-115B-D9726F58D006}"/>
                </a:ext>
              </a:extLst>
            </p:cNvPr>
            <p:cNvPicPr>
              <a:picLocks noChangeAspect="1"/>
            </p:cNvPicPr>
            <p:nvPr/>
          </p:nvPicPr>
          <p:blipFill>
            <a:blip r:embed="rId4"/>
            <a:stretch>
              <a:fillRect/>
            </a:stretch>
          </p:blipFill>
          <p:spPr>
            <a:xfrm rot="20808397">
              <a:off x="3037533" y="1346523"/>
              <a:ext cx="1865253" cy="2492477"/>
            </a:xfrm>
            <a:prstGeom prst="rect">
              <a:avLst/>
            </a:prstGeom>
            <a:effectLst>
              <a:outerShdw blurRad="63500" sx="102000" sy="102000" algn="ctr" rotWithShape="0">
                <a:prstClr val="black">
                  <a:alpha val="40000"/>
                </a:prstClr>
              </a:outerShdw>
            </a:effectLst>
          </p:spPr>
        </p:pic>
        <p:pic>
          <p:nvPicPr>
            <p:cNvPr id="12" name="Picture 11">
              <a:extLst>
                <a:ext uri="{FF2B5EF4-FFF2-40B4-BE49-F238E27FC236}">
                  <a16:creationId xmlns:a16="http://schemas.microsoft.com/office/drawing/2014/main" id="{64A0411C-200D-F0E6-F2A2-2F7EC91D04DD}"/>
                </a:ext>
              </a:extLst>
            </p:cNvPr>
            <p:cNvPicPr>
              <a:picLocks noChangeAspect="1"/>
            </p:cNvPicPr>
            <p:nvPr/>
          </p:nvPicPr>
          <p:blipFill>
            <a:blip r:embed="rId5"/>
            <a:stretch>
              <a:fillRect/>
            </a:stretch>
          </p:blipFill>
          <p:spPr>
            <a:xfrm rot="21215076">
              <a:off x="3945450" y="1260996"/>
              <a:ext cx="1828382" cy="2461557"/>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13453F2F-2950-5A74-1275-1A8503D7D623}"/>
                </a:ext>
              </a:extLst>
            </p:cNvPr>
            <p:cNvPicPr>
              <a:picLocks noChangeAspect="1"/>
            </p:cNvPicPr>
            <p:nvPr/>
          </p:nvPicPr>
          <p:blipFill>
            <a:blip r:embed="rId6"/>
            <a:stretch>
              <a:fillRect/>
            </a:stretch>
          </p:blipFill>
          <p:spPr>
            <a:xfrm>
              <a:off x="4980741" y="1270479"/>
              <a:ext cx="1849778" cy="2442591"/>
            </a:xfrm>
            <a:prstGeom prst="rect">
              <a:avLst/>
            </a:prstGeom>
            <a:effectLst>
              <a:outerShdw blurRad="63500" sx="102000" sy="102000" algn="ctr" rotWithShape="0">
                <a:prstClr val="black">
                  <a:alpha val="40000"/>
                </a:prstClr>
              </a:outerShdw>
            </a:effectLst>
          </p:spPr>
        </p:pic>
        <p:pic>
          <p:nvPicPr>
            <p:cNvPr id="14" name="Picture 13">
              <a:extLst>
                <a:ext uri="{FF2B5EF4-FFF2-40B4-BE49-F238E27FC236}">
                  <a16:creationId xmlns:a16="http://schemas.microsoft.com/office/drawing/2014/main" id="{C6622C7C-40FE-46C1-C7F5-610A2E020CCD}"/>
                </a:ext>
              </a:extLst>
            </p:cNvPr>
            <p:cNvPicPr>
              <a:picLocks noChangeAspect="1"/>
            </p:cNvPicPr>
            <p:nvPr/>
          </p:nvPicPr>
          <p:blipFill>
            <a:blip r:embed="rId7"/>
            <a:stretch>
              <a:fillRect/>
            </a:stretch>
          </p:blipFill>
          <p:spPr>
            <a:xfrm rot="702561">
              <a:off x="5884174" y="1435322"/>
              <a:ext cx="1880074" cy="2492497"/>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89E0F2B2-905D-7962-9486-74B2A7701CC2}"/>
                </a:ext>
              </a:extLst>
            </p:cNvPr>
            <p:cNvPicPr>
              <a:picLocks noChangeAspect="1"/>
            </p:cNvPicPr>
            <p:nvPr/>
          </p:nvPicPr>
          <p:blipFill>
            <a:blip r:embed="rId8"/>
            <a:stretch>
              <a:fillRect/>
            </a:stretch>
          </p:blipFill>
          <p:spPr>
            <a:xfrm rot="1096637">
              <a:off x="6808905" y="1741742"/>
              <a:ext cx="1874319" cy="2484563"/>
            </a:xfrm>
            <a:prstGeom prst="rect">
              <a:avLst/>
            </a:prstGeom>
            <a:effectLst>
              <a:outerShdw blurRad="63500" sx="102000" sy="102000" algn="ctr" rotWithShape="0">
                <a:prstClr val="black">
                  <a:alpha val="40000"/>
                </a:prstClr>
              </a:outerShdw>
            </a:effectLst>
          </p:spPr>
        </p:pic>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690"/>
        <p:cNvGrpSpPr/>
        <p:nvPr/>
      </p:nvGrpSpPr>
      <p:grpSpPr>
        <a:xfrm>
          <a:off x="0" y="0"/>
          <a:ext cx="0" cy="0"/>
          <a:chOff x="0" y="0"/>
          <a:chExt cx="0" cy="0"/>
        </a:xfrm>
      </p:grpSpPr>
      <p:sp>
        <p:nvSpPr>
          <p:cNvPr id="691" name="Google Shape;691;p71"/>
          <p:cNvSpPr/>
          <p:nvPr/>
        </p:nvSpPr>
        <p:spPr>
          <a:xfrm>
            <a:off x="0" y="0"/>
            <a:ext cx="12192000" cy="1556700"/>
          </a:xfrm>
          <a:prstGeom prst="rect">
            <a:avLst/>
          </a:prstGeom>
          <a:solidFill>
            <a:srgbClr val="0098C3"/>
          </a:solidFill>
          <a:ln>
            <a:solidFill>
              <a:srgbClr val="0098C3"/>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692" name="Google Shape;692;p71"/>
          <p:cNvSpPr txBox="1">
            <a:spLocks noGrp="1"/>
          </p:cNvSpPr>
          <p:nvPr>
            <p:ph type="title"/>
          </p:nvPr>
        </p:nvSpPr>
        <p:spPr>
          <a:xfrm>
            <a:off x="801482" y="232053"/>
            <a:ext cx="5791200" cy="818400"/>
          </a:xfrm>
          <a:prstGeom prst="rect">
            <a:avLst/>
          </a:prstGeom>
          <a:noFill/>
          <a:ln>
            <a:noFill/>
          </a:ln>
        </p:spPr>
        <p:txBody>
          <a:bodyPr spcFirstLastPara="1" wrap="square" lIns="91425" tIns="45700" rIns="91425" bIns="45700" anchor="b" anchorCtr="0">
            <a:noAutofit/>
          </a:bodyPr>
          <a:lstStyle/>
          <a:p>
            <a:pPr>
              <a:buClr>
                <a:srgbClr val="FFFFFF"/>
              </a:buClr>
              <a:buSzPts val="4000"/>
            </a:pPr>
            <a:r>
              <a:rPr lang="en-US" sz="4000">
                <a:solidFill>
                  <a:srgbClr val="FFFFFF"/>
                </a:solidFill>
                <a:effectLst>
                  <a:outerShdw blurRad="38100" dist="38100" dir="2700000" algn="tl">
                    <a:srgbClr val="000000">
                      <a:alpha val="43137"/>
                    </a:srgbClr>
                  </a:outerShdw>
                </a:effectLst>
                <a:latin typeface="Franklin Gothic Demi" panose="020B0703020102020204" pitchFamily="34" charset="0"/>
              </a:rPr>
              <a:t>Round 6</a:t>
            </a:r>
            <a:endParaRPr sz="4000">
              <a:solidFill>
                <a:srgbClr val="FFFFFF"/>
              </a:solidFill>
              <a:effectLst>
                <a:outerShdw blurRad="38100" dist="38100" dir="2700000" algn="tl">
                  <a:srgbClr val="000000">
                    <a:alpha val="43137"/>
                  </a:srgbClr>
                </a:outerShdw>
              </a:effectLst>
              <a:latin typeface="Franklin Gothic Demi" panose="020B0703020102020204" pitchFamily="34" charset="0"/>
            </a:endParaRPr>
          </a:p>
        </p:txBody>
      </p:sp>
      <p:sp>
        <p:nvSpPr>
          <p:cNvPr id="693" name="Google Shape;693;p71"/>
          <p:cNvSpPr txBox="1">
            <a:spLocks noGrp="1"/>
          </p:cNvSpPr>
          <p:nvPr>
            <p:ph type="body" idx="1"/>
          </p:nvPr>
        </p:nvSpPr>
        <p:spPr>
          <a:xfrm>
            <a:off x="801482" y="2293421"/>
            <a:ext cx="10565347" cy="3429647"/>
          </a:xfrm>
          <a:prstGeom prst="rect">
            <a:avLst/>
          </a:prstGeom>
          <a:noFill/>
          <a:ln>
            <a:noFill/>
          </a:ln>
        </p:spPr>
        <p:txBody>
          <a:bodyPr spcFirstLastPara="1" wrap="square" lIns="91425" tIns="45700" rIns="91425" bIns="45700" anchor="t" anchorCtr="0">
            <a:noAutofit/>
          </a:bodyPr>
          <a:lstStyle/>
          <a:p>
            <a:pPr marL="0" indent="0">
              <a:spcBef>
                <a:spcPts val="0"/>
              </a:spcBef>
            </a:pPr>
            <a:r>
              <a:rPr lang="en-US" sz="3600" b="0" dirty="0">
                <a:latin typeface="Franklin Gothic Book" panose="020B0503020102020204" pitchFamily="34" charset="0"/>
              </a:rPr>
              <a:t>A graduate student approaches the library about the possibility of batch downloading articles published in the past 5 years specific to their area of research from library-licensed databases and uploading them into a number of Gen AI tools to analyze the data. </a:t>
            </a:r>
          </a:p>
        </p:txBody>
      </p:sp>
      <p:grpSp>
        <p:nvGrpSpPr>
          <p:cNvPr id="9" name="Group 8">
            <a:extLst>
              <a:ext uri="{FF2B5EF4-FFF2-40B4-BE49-F238E27FC236}">
                <a16:creationId xmlns:a16="http://schemas.microsoft.com/office/drawing/2014/main" id="{514386B5-37A7-3CFC-2AF9-6C8D16CF6FAD}"/>
              </a:ext>
            </a:extLst>
          </p:cNvPr>
          <p:cNvGrpSpPr/>
          <p:nvPr/>
        </p:nvGrpSpPr>
        <p:grpSpPr>
          <a:xfrm>
            <a:off x="9226814" y="311458"/>
            <a:ext cx="2070182" cy="921290"/>
            <a:chOff x="2020037" y="1260996"/>
            <a:chExt cx="6663187" cy="2965309"/>
          </a:xfrm>
        </p:grpSpPr>
        <p:pic>
          <p:nvPicPr>
            <p:cNvPr id="10" name="Picture 9">
              <a:extLst>
                <a:ext uri="{FF2B5EF4-FFF2-40B4-BE49-F238E27FC236}">
                  <a16:creationId xmlns:a16="http://schemas.microsoft.com/office/drawing/2014/main" id="{537069A9-7A75-07A1-B88A-A497D3D28B64}"/>
                </a:ext>
              </a:extLst>
            </p:cNvPr>
            <p:cNvPicPr>
              <a:picLocks noChangeAspect="1"/>
            </p:cNvPicPr>
            <p:nvPr/>
          </p:nvPicPr>
          <p:blipFill>
            <a:blip r:embed="rId3"/>
            <a:stretch>
              <a:fillRect/>
            </a:stretch>
          </p:blipFill>
          <p:spPr>
            <a:xfrm rot="20507458">
              <a:off x="2020037" y="1619835"/>
              <a:ext cx="1866903" cy="2492497"/>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96E4CE48-5C63-7804-7037-D7372137E70F}"/>
                </a:ext>
              </a:extLst>
            </p:cNvPr>
            <p:cNvPicPr>
              <a:picLocks noChangeAspect="1"/>
            </p:cNvPicPr>
            <p:nvPr/>
          </p:nvPicPr>
          <p:blipFill>
            <a:blip r:embed="rId4"/>
            <a:stretch>
              <a:fillRect/>
            </a:stretch>
          </p:blipFill>
          <p:spPr>
            <a:xfrm rot="20808397">
              <a:off x="3037533" y="1346523"/>
              <a:ext cx="1865253" cy="2492477"/>
            </a:xfrm>
            <a:prstGeom prst="rect">
              <a:avLst/>
            </a:prstGeom>
            <a:effectLst>
              <a:outerShdw blurRad="63500" sx="102000" sy="102000" algn="ctr" rotWithShape="0">
                <a:prstClr val="black">
                  <a:alpha val="40000"/>
                </a:prstClr>
              </a:outerShdw>
            </a:effectLst>
          </p:spPr>
        </p:pic>
        <p:pic>
          <p:nvPicPr>
            <p:cNvPr id="12" name="Picture 11">
              <a:extLst>
                <a:ext uri="{FF2B5EF4-FFF2-40B4-BE49-F238E27FC236}">
                  <a16:creationId xmlns:a16="http://schemas.microsoft.com/office/drawing/2014/main" id="{07699B2D-1DB5-805D-FD70-0AFA3946191A}"/>
                </a:ext>
              </a:extLst>
            </p:cNvPr>
            <p:cNvPicPr>
              <a:picLocks noChangeAspect="1"/>
            </p:cNvPicPr>
            <p:nvPr/>
          </p:nvPicPr>
          <p:blipFill>
            <a:blip r:embed="rId5"/>
            <a:stretch>
              <a:fillRect/>
            </a:stretch>
          </p:blipFill>
          <p:spPr>
            <a:xfrm rot="21215076">
              <a:off x="3945450" y="1260996"/>
              <a:ext cx="1828382" cy="2461557"/>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61A21211-FABC-1EAE-A985-1730372A4076}"/>
                </a:ext>
              </a:extLst>
            </p:cNvPr>
            <p:cNvPicPr>
              <a:picLocks noChangeAspect="1"/>
            </p:cNvPicPr>
            <p:nvPr/>
          </p:nvPicPr>
          <p:blipFill>
            <a:blip r:embed="rId6"/>
            <a:stretch>
              <a:fillRect/>
            </a:stretch>
          </p:blipFill>
          <p:spPr>
            <a:xfrm>
              <a:off x="4980741" y="1270479"/>
              <a:ext cx="1849778" cy="2442591"/>
            </a:xfrm>
            <a:prstGeom prst="rect">
              <a:avLst/>
            </a:prstGeom>
            <a:effectLst>
              <a:outerShdw blurRad="63500" sx="102000" sy="102000" algn="ctr" rotWithShape="0">
                <a:prstClr val="black">
                  <a:alpha val="40000"/>
                </a:prstClr>
              </a:outerShdw>
            </a:effectLst>
          </p:spPr>
        </p:pic>
        <p:pic>
          <p:nvPicPr>
            <p:cNvPr id="14" name="Picture 13">
              <a:extLst>
                <a:ext uri="{FF2B5EF4-FFF2-40B4-BE49-F238E27FC236}">
                  <a16:creationId xmlns:a16="http://schemas.microsoft.com/office/drawing/2014/main" id="{734FFFA0-847E-9B2E-1BFC-BA48728EB808}"/>
                </a:ext>
              </a:extLst>
            </p:cNvPr>
            <p:cNvPicPr>
              <a:picLocks noChangeAspect="1"/>
            </p:cNvPicPr>
            <p:nvPr/>
          </p:nvPicPr>
          <p:blipFill>
            <a:blip r:embed="rId7"/>
            <a:stretch>
              <a:fillRect/>
            </a:stretch>
          </p:blipFill>
          <p:spPr>
            <a:xfrm rot="702561">
              <a:off x="5884174" y="1435322"/>
              <a:ext cx="1880074" cy="2492497"/>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31093C0E-4C99-474B-A180-8E77F3B908D1}"/>
                </a:ext>
              </a:extLst>
            </p:cNvPr>
            <p:cNvPicPr>
              <a:picLocks noChangeAspect="1"/>
            </p:cNvPicPr>
            <p:nvPr/>
          </p:nvPicPr>
          <p:blipFill>
            <a:blip r:embed="rId8"/>
            <a:stretch>
              <a:fillRect/>
            </a:stretch>
          </p:blipFill>
          <p:spPr>
            <a:xfrm rot="1096637">
              <a:off x="6808905" y="1741742"/>
              <a:ext cx="1874319" cy="2484563"/>
            </a:xfrm>
            <a:prstGeom prst="rect">
              <a:avLst/>
            </a:prstGeom>
            <a:effectLst>
              <a:outerShdw blurRad="63500" sx="102000" sy="102000" algn="ctr" rotWithShape="0">
                <a:prstClr val="black">
                  <a:alpha val="40000"/>
                </a:prstClr>
              </a:outerShdw>
            </a:effectLst>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166" name="Google Shape;166;p23"/>
          <p:cNvPicPr preferRelativeResize="0"/>
          <p:nvPr/>
        </p:nvPicPr>
        <p:blipFill>
          <a:blip r:embed="rId3">
            <a:alphaModFix/>
          </a:blip>
          <a:stretch>
            <a:fillRect/>
          </a:stretch>
        </p:blipFill>
        <p:spPr>
          <a:xfrm>
            <a:off x="5312143" y="1630576"/>
            <a:ext cx="1567713" cy="1465874"/>
          </a:xfrm>
          <a:prstGeom prst="rect">
            <a:avLst/>
          </a:prstGeom>
          <a:noFill/>
          <a:ln>
            <a:noFill/>
          </a:ln>
        </p:spPr>
      </p:pic>
      <p:sp>
        <p:nvSpPr>
          <p:cNvPr id="2" name="Google Shape;173;p24">
            <a:extLst>
              <a:ext uri="{FF2B5EF4-FFF2-40B4-BE49-F238E27FC236}">
                <a16:creationId xmlns:a16="http://schemas.microsoft.com/office/drawing/2014/main" id="{77A104A5-91D1-DE23-0A0B-A4496E4AC989}"/>
              </a:ext>
            </a:extLst>
          </p:cNvPr>
          <p:cNvSpPr txBox="1"/>
          <p:nvPr/>
        </p:nvSpPr>
        <p:spPr>
          <a:xfrm>
            <a:off x="3397808" y="3584445"/>
            <a:ext cx="5396381" cy="1149900"/>
          </a:xfrm>
          <a:prstGeom prst="rect">
            <a:avLst/>
          </a:prstGeom>
          <a:noFill/>
          <a:ln>
            <a:noFill/>
          </a:ln>
        </p:spPr>
        <p:txBody>
          <a:bodyPr spcFirstLastPara="1" wrap="square" lIns="91425" tIns="45700" rIns="91425" bIns="45700" anchor="b" anchorCtr="0">
            <a:noAutofit/>
          </a:bodyPr>
          <a:lstStyle/>
          <a:p>
            <a:pPr algn="ctr">
              <a:buClr>
                <a:schemeClr val="dk2"/>
              </a:buClr>
              <a:buSzPts val="4000"/>
            </a:pPr>
            <a:r>
              <a:rPr lang="en-US" sz="4800">
                <a:solidFill>
                  <a:schemeClr val="tx1"/>
                </a:solidFill>
                <a:effectLst>
                  <a:outerShdw blurRad="38100" dist="38100" dir="2700000" algn="tl">
                    <a:srgbClr val="000000">
                      <a:alpha val="43137"/>
                    </a:srgbClr>
                  </a:outerShdw>
                </a:effectLst>
                <a:latin typeface="Franklin Gothic Demi" panose="020B0703020102020204" pitchFamily="34" charset="0"/>
                <a:ea typeface="Slabo 27px"/>
                <a:cs typeface="Slabo 27px"/>
                <a:sym typeface="Slabo 27px"/>
              </a:rPr>
              <a:t>Copyright Quiz</a:t>
            </a:r>
            <a:endParaRPr sz="4800">
              <a:solidFill>
                <a:schemeClr val="tx1"/>
              </a:solidFill>
              <a:effectLst>
                <a:outerShdw blurRad="38100" dist="38100" dir="2700000" algn="tl">
                  <a:srgbClr val="000000">
                    <a:alpha val="43137"/>
                  </a:srgbClr>
                </a:outerShdw>
              </a:effectLst>
              <a:latin typeface="Franklin Gothic Demi" panose="020B0703020102020204" pitchFamily="34" charset="0"/>
              <a:ea typeface="Slabo 27px"/>
              <a:cs typeface="Slabo 27px"/>
              <a:sym typeface="Slabo 27px"/>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725"/>
        <p:cNvGrpSpPr/>
        <p:nvPr/>
      </p:nvGrpSpPr>
      <p:grpSpPr>
        <a:xfrm>
          <a:off x="0" y="0"/>
          <a:ext cx="0" cy="0"/>
          <a:chOff x="0" y="0"/>
          <a:chExt cx="0" cy="0"/>
        </a:xfrm>
      </p:grpSpPr>
      <p:sp>
        <p:nvSpPr>
          <p:cNvPr id="726" name="Google Shape;726;p73"/>
          <p:cNvSpPr/>
          <p:nvPr/>
        </p:nvSpPr>
        <p:spPr>
          <a:xfrm>
            <a:off x="0" y="10774"/>
            <a:ext cx="12192000" cy="1556792"/>
          </a:xfrm>
          <a:prstGeom prst="rect">
            <a:avLst/>
          </a:prstGeom>
          <a:solidFill>
            <a:srgbClr val="0098C3"/>
          </a:solidFill>
          <a:ln>
            <a:solidFill>
              <a:srgbClr val="0098C3"/>
            </a:solidFill>
          </a:ln>
          <a:effectLst/>
        </p:spPr>
        <p:txBody>
          <a:bodyPr spcFirstLastPara="1" wrap="square" lIns="91425" tIns="45700" rIns="91425" bIns="45700" anchor="ctr" anchorCtr="0">
            <a:noAutofit/>
          </a:bodyPr>
          <a:lstStyle/>
          <a:p>
            <a:pPr algn="ctr">
              <a:buSzPts val="1800"/>
            </a:pPr>
            <a:endParaRPr sz="1800">
              <a:solidFill>
                <a:schemeClr val="dk2"/>
              </a:solidFill>
            </a:endParaRPr>
          </a:p>
        </p:txBody>
      </p:sp>
      <p:sp>
        <p:nvSpPr>
          <p:cNvPr id="727" name="Google Shape;727;p73"/>
          <p:cNvSpPr txBox="1">
            <a:spLocks noGrp="1"/>
          </p:cNvSpPr>
          <p:nvPr>
            <p:ph type="title"/>
          </p:nvPr>
        </p:nvSpPr>
        <p:spPr>
          <a:xfrm>
            <a:off x="225836" y="464629"/>
            <a:ext cx="11740327" cy="649081"/>
          </a:xfrm>
          <a:prstGeom prst="rect">
            <a:avLst/>
          </a:prstGeom>
          <a:noFill/>
          <a:ln>
            <a:noFill/>
          </a:ln>
        </p:spPr>
        <p:txBody>
          <a:bodyPr spcFirstLastPara="1" wrap="square" lIns="91425" tIns="45700" rIns="91425" bIns="45700" anchor="b" anchorCtr="0">
            <a:noAutofit/>
          </a:bodyPr>
          <a:lstStyle/>
          <a:p>
            <a:pPr algn="ctr">
              <a:buClr>
                <a:schemeClr val="lt1"/>
              </a:buClr>
            </a:pPr>
            <a:r>
              <a:rPr lang="en-US" dirty="0">
                <a:solidFill>
                  <a:schemeClr val="lt1"/>
                </a:solidFill>
                <a:effectLst>
                  <a:outerShdw blurRad="38100" dist="38100" dir="2700000" algn="tl">
                    <a:srgbClr val="000000">
                      <a:alpha val="43137"/>
                    </a:srgbClr>
                  </a:outerShdw>
                </a:effectLst>
                <a:latin typeface="Franklin Gothic Demi" panose="020B0703020102020204" pitchFamily="34" charset="0"/>
              </a:rPr>
              <a:t>Canadian Copyright Card Game Group’s  3 TOP TIPS</a:t>
            </a:r>
            <a:endParaRPr dirty="0">
              <a:solidFill>
                <a:schemeClr val="lt1"/>
              </a:solidFill>
              <a:effectLst>
                <a:outerShdw blurRad="38100" dist="38100" dir="2700000" algn="tl">
                  <a:srgbClr val="000000">
                    <a:alpha val="43137"/>
                  </a:srgbClr>
                </a:outerShdw>
              </a:effectLst>
              <a:latin typeface="Franklin Gothic Demi" panose="020B0703020102020204" pitchFamily="34" charset="0"/>
            </a:endParaRPr>
          </a:p>
        </p:txBody>
      </p:sp>
      <p:sp>
        <p:nvSpPr>
          <p:cNvPr id="728" name="Google Shape;728;p73"/>
          <p:cNvSpPr txBox="1">
            <a:spLocks noGrp="1"/>
          </p:cNvSpPr>
          <p:nvPr>
            <p:ph type="body" idx="1"/>
          </p:nvPr>
        </p:nvSpPr>
        <p:spPr>
          <a:xfrm>
            <a:off x="3903406" y="2054908"/>
            <a:ext cx="7852524" cy="4114800"/>
          </a:xfrm>
          <a:prstGeom prst="rect">
            <a:avLst/>
          </a:prstGeom>
          <a:noFill/>
          <a:ln>
            <a:noFill/>
          </a:ln>
        </p:spPr>
        <p:txBody>
          <a:bodyPr spcFirstLastPara="1" wrap="square" lIns="91425" tIns="45700" rIns="91425" bIns="45700" anchor="t" anchorCtr="0">
            <a:noAutofit/>
          </a:bodyPr>
          <a:lstStyle/>
          <a:p>
            <a:pPr marL="0" indent="0">
              <a:lnSpc>
                <a:spcPct val="90000"/>
              </a:lnSpc>
              <a:spcBef>
                <a:spcPts val="0"/>
              </a:spcBef>
              <a:buSzPts val="2400"/>
            </a:pPr>
            <a:r>
              <a:rPr lang="en-US" sz="3200" b="0" dirty="0">
                <a:latin typeface="Franklin Gothic Book" panose="020B0503020102020204" pitchFamily="34" charset="0"/>
              </a:rPr>
              <a:t>1. First start by considering the </a:t>
            </a:r>
            <a:r>
              <a:rPr lang="en-US" sz="3200" dirty="0">
                <a:solidFill>
                  <a:srgbClr val="0000FF"/>
                </a:solidFill>
                <a:effectLst>
                  <a:outerShdw blurRad="38100" dist="38100" dir="2700000" algn="tl">
                    <a:srgbClr val="000000">
                      <a:alpha val="43137"/>
                    </a:srgbClr>
                  </a:outerShdw>
                </a:effectLst>
                <a:latin typeface="Franklin Gothic Demi" panose="020B0703020102020204" pitchFamily="34" charset="0"/>
              </a:rPr>
              <a:t>works</a:t>
            </a:r>
            <a:r>
              <a:rPr lang="en-US" sz="3200" b="0" dirty="0">
                <a:solidFill>
                  <a:srgbClr val="0000FF"/>
                </a:solidFill>
                <a:effectLst>
                  <a:outerShdw blurRad="38100" dist="38100" dir="2700000" algn="tl">
                    <a:srgbClr val="000000">
                      <a:alpha val="43137"/>
                    </a:srgbClr>
                  </a:outerShdw>
                </a:effectLst>
                <a:latin typeface="Franklin Gothic Demi" panose="020B0703020102020204" pitchFamily="34" charset="0"/>
              </a:rPr>
              <a:t> </a:t>
            </a:r>
            <a:r>
              <a:rPr lang="en-US" sz="3200" dirty="0">
                <a:solidFill>
                  <a:srgbClr val="0000FF"/>
                </a:solidFill>
                <a:effectLst>
                  <a:outerShdw blurRad="38100" dist="38100" dir="2700000" algn="tl">
                    <a:srgbClr val="000000">
                      <a:alpha val="43137"/>
                    </a:srgbClr>
                  </a:outerShdw>
                </a:effectLst>
                <a:latin typeface="Franklin Gothic Demi" panose="020B0703020102020204" pitchFamily="34" charset="0"/>
              </a:rPr>
              <a:t>and other subject-matter</a:t>
            </a:r>
            <a:r>
              <a:rPr lang="en-US" sz="3200" b="0" dirty="0">
                <a:solidFill>
                  <a:schemeClr val="tx1"/>
                </a:solidFill>
                <a:latin typeface="Franklin Gothic Book" panose="020B0503020102020204" pitchFamily="34" charset="0"/>
              </a:rPr>
              <a:t>,</a:t>
            </a:r>
            <a:r>
              <a:rPr lang="en-US" sz="3200" dirty="0">
                <a:solidFill>
                  <a:schemeClr val="tx1"/>
                </a:solidFill>
                <a:effectLst>
                  <a:outerShdw blurRad="38100" dist="38100" dir="2700000" algn="tl">
                    <a:srgbClr val="000000">
                      <a:alpha val="43137"/>
                    </a:srgbClr>
                  </a:outerShdw>
                </a:effectLst>
                <a:latin typeface="Franklin Gothic Demi" panose="020B0703020102020204" pitchFamily="34" charset="0"/>
              </a:rPr>
              <a:t> </a:t>
            </a:r>
            <a:r>
              <a:rPr lang="en-US" sz="3200" dirty="0">
                <a:solidFill>
                  <a:srgbClr val="C00000"/>
                </a:solidFill>
                <a:effectLst>
                  <a:outerShdw blurRad="38100" dist="38100" dir="2700000" algn="tl">
                    <a:srgbClr val="000000">
                      <a:alpha val="43137"/>
                    </a:srgbClr>
                  </a:outerShdw>
                </a:effectLst>
                <a:latin typeface="Franklin Gothic Demi" panose="020B0703020102020204" pitchFamily="34" charset="0"/>
              </a:rPr>
              <a:t>duration</a:t>
            </a:r>
            <a:r>
              <a:rPr lang="en-US" sz="3200" b="0" dirty="0">
                <a:solidFill>
                  <a:schemeClr val="tx1"/>
                </a:solidFill>
                <a:latin typeface="Franklin Gothic Book" panose="020B0503020102020204" pitchFamily="34" charset="0"/>
              </a:rPr>
              <a:t>,</a:t>
            </a:r>
            <a:r>
              <a:rPr lang="en-US" sz="3200" dirty="0">
                <a:solidFill>
                  <a:schemeClr val="tx1"/>
                </a:solidFill>
                <a:latin typeface="Franklin Gothic Book" panose="020B0503020102020204" pitchFamily="34" charset="0"/>
              </a:rPr>
              <a:t> </a:t>
            </a:r>
            <a:r>
              <a:rPr lang="en-US" sz="3200" b="0" dirty="0">
                <a:latin typeface="Franklin Gothic Book" panose="020B0503020102020204" pitchFamily="34" charset="0"/>
              </a:rPr>
              <a:t>and </a:t>
            </a:r>
            <a:r>
              <a:rPr lang="en-US" sz="3200" dirty="0">
                <a:solidFill>
                  <a:srgbClr val="7030A0"/>
                </a:solidFill>
                <a:effectLst>
                  <a:outerShdw blurRad="38100" dist="38100" dir="2700000" algn="tl">
                    <a:srgbClr val="000000">
                      <a:alpha val="43137"/>
                    </a:srgbClr>
                  </a:outerShdw>
                </a:effectLst>
                <a:latin typeface="Franklin Gothic Demi" panose="020B0703020102020204" pitchFamily="34" charset="0"/>
              </a:rPr>
              <a:t>usages</a:t>
            </a:r>
            <a:endParaRPr sz="3200" dirty="0">
              <a:solidFill>
                <a:srgbClr val="7030A0"/>
              </a:solidFill>
              <a:effectLst>
                <a:outerShdw blurRad="38100" dist="38100" dir="2700000" algn="tl">
                  <a:srgbClr val="000000">
                    <a:alpha val="43137"/>
                  </a:srgbClr>
                </a:outerShdw>
              </a:effectLst>
              <a:latin typeface="Franklin Gothic Demi" panose="020B0703020102020204" pitchFamily="34" charset="0"/>
            </a:endParaRPr>
          </a:p>
          <a:p>
            <a:pPr marL="0" indent="0">
              <a:lnSpc>
                <a:spcPct val="90000"/>
              </a:lnSpc>
              <a:spcBef>
                <a:spcPts val="840"/>
              </a:spcBef>
              <a:buSzPts val="1200"/>
            </a:pPr>
            <a:endParaRPr sz="3200" b="0" dirty="0">
              <a:latin typeface="Franklin Gothic Book" panose="020B0503020102020204" pitchFamily="34" charset="0"/>
            </a:endParaRPr>
          </a:p>
          <a:p>
            <a:pPr marL="0" indent="0">
              <a:lnSpc>
                <a:spcPct val="90000"/>
              </a:lnSpc>
              <a:spcBef>
                <a:spcPts val="1080"/>
              </a:spcBef>
              <a:buSzPts val="2400"/>
            </a:pPr>
            <a:r>
              <a:rPr lang="en-US" sz="3200" b="0" dirty="0">
                <a:latin typeface="Franklin Gothic Book" panose="020B0503020102020204" pitchFamily="34" charset="0"/>
              </a:rPr>
              <a:t>2. Then consider </a:t>
            </a:r>
            <a:r>
              <a:rPr lang="en-US" sz="3200" dirty="0" err="1">
                <a:solidFill>
                  <a:srgbClr val="E97132"/>
                </a:solidFill>
                <a:effectLst>
                  <a:outerShdw blurRad="38100" dist="38100" dir="2700000" algn="tl">
                    <a:srgbClr val="000000">
                      <a:alpha val="43137"/>
                    </a:srgbClr>
                  </a:outerShdw>
                </a:effectLst>
                <a:latin typeface="Franklin Gothic Demi" panose="020B0703020102020204" pitchFamily="34" charset="0"/>
              </a:rPr>
              <a:t>licences</a:t>
            </a:r>
            <a:r>
              <a:rPr lang="en-US" sz="3200" b="0" dirty="0">
                <a:solidFill>
                  <a:srgbClr val="FF7517"/>
                </a:solidFill>
                <a:latin typeface="Franklin Gothic Book" panose="020B0503020102020204" pitchFamily="34" charset="0"/>
              </a:rPr>
              <a:t> </a:t>
            </a:r>
            <a:r>
              <a:rPr lang="en-US" sz="3200" b="0" dirty="0">
                <a:latin typeface="Franklin Gothic Book" panose="020B0503020102020204" pitchFamily="34" charset="0"/>
              </a:rPr>
              <a:t>and if there are none that apply, look at </a:t>
            </a:r>
            <a:r>
              <a:rPr lang="en-US" sz="3200" dirty="0">
                <a:solidFill>
                  <a:srgbClr val="009A46"/>
                </a:solidFill>
                <a:effectLst>
                  <a:outerShdw blurRad="38100" dist="38100" dir="2700000" algn="tl">
                    <a:srgbClr val="000000">
                      <a:alpha val="43137"/>
                    </a:srgbClr>
                  </a:outerShdw>
                </a:effectLst>
                <a:latin typeface="Franklin Gothic Demi" panose="020B0703020102020204" pitchFamily="34" charset="0"/>
              </a:rPr>
              <a:t>exceptions</a:t>
            </a:r>
            <a:r>
              <a:rPr lang="en-US" sz="3200" b="0" dirty="0">
                <a:latin typeface="Franklin Gothic Book" panose="020B0503020102020204" pitchFamily="34" charset="0"/>
              </a:rPr>
              <a:t>.</a:t>
            </a:r>
            <a:endParaRPr sz="3200" dirty="0">
              <a:latin typeface="Franklin Gothic Book" panose="020B0503020102020204" pitchFamily="34" charset="0"/>
            </a:endParaRPr>
          </a:p>
          <a:p>
            <a:pPr marL="0" indent="0">
              <a:lnSpc>
                <a:spcPct val="90000"/>
              </a:lnSpc>
              <a:spcBef>
                <a:spcPts val="820"/>
              </a:spcBef>
              <a:buSzPts val="1100"/>
            </a:pPr>
            <a:endParaRPr sz="3200" b="0" dirty="0">
              <a:latin typeface="Franklin Gothic Book" panose="020B0503020102020204" pitchFamily="34" charset="0"/>
            </a:endParaRPr>
          </a:p>
          <a:p>
            <a:pPr marL="0" indent="0">
              <a:lnSpc>
                <a:spcPct val="90000"/>
              </a:lnSpc>
              <a:spcBef>
                <a:spcPts val="1080"/>
              </a:spcBef>
              <a:buSzPts val="2400"/>
            </a:pPr>
            <a:r>
              <a:rPr lang="en-US" sz="3200" b="0" dirty="0">
                <a:latin typeface="Franklin Gothic Book" panose="020B0503020102020204" pitchFamily="34" charset="0"/>
              </a:rPr>
              <a:t>3. You will always need to make a </a:t>
            </a:r>
            <a:r>
              <a:rPr lang="en-US" sz="3200" dirty="0">
                <a:solidFill>
                  <a:srgbClr val="0098C3"/>
                </a:solidFill>
                <a:effectLst>
                  <a:outerShdw blurRad="38100" dist="38100" dir="2700000" algn="tl">
                    <a:srgbClr val="000000">
                      <a:alpha val="43137"/>
                    </a:srgbClr>
                  </a:outerShdw>
                </a:effectLst>
                <a:latin typeface="Franklin Gothic Demi" panose="020B0703020102020204" pitchFamily="34" charset="0"/>
              </a:rPr>
              <a:t>risk</a:t>
            </a:r>
            <a:r>
              <a:rPr lang="en-US" sz="3200" b="0" dirty="0">
                <a:solidFill>
                  <a:srgbClr val="16E9FF"/>
                </a:solidFill>
                <a:effectLst>
                  <a:outerShdw blurRad="38100" dist="38100" dir="2700000" algn="tl">
                    <a:srgbClr val="000000">
                      <a:alpha val="43137"/>
                    </a:srgbClr>
                  </a:outerShdw>
                </a:effectLst>
                <a:latin typeface="Franklin Gothic Demi" panose="020B0703020102020204" pitchFamily="34" charset="0"/>
              </a:rPr>
              <a:t> </a:t>
            </a:r>
            <a:r>
              <a:rPr lang="en-US" sz="3200" b="0" dirty="0">
                <a:latin typeface="Franklin Gothic Book" panose="020B0503020102020204" pitchFamily="34" charset="0"/>
              </a:rPr>
              <a:t>assessment.</a:t>
            </a:r>
            <a:endParaRPr sz="3200" b="0" dirty="0">
              <a:latin typeface="Franklin Gothic Book" panose="020B0503020102020204" pitchFamily="34" charset="0"/>
            </a:endParaRPr>
          </a:p>
          <a:p>
            <a:pPr marL="0" indent="0">
              <a:lnSpc>
                <a:spcPct val="90000"/>
              </a:lnSpc>
              <a:spcBef>
                <a:spcPts val="1160"/>
              </a:spcBef>
              <a:buSzPts val="2800"/>
            </a:pPr>
            <a:endParaRPr sz="3200" dirty="0">
              <a:latin typeface="Franklin Gothic Book" panose="020B0503020102020204" pitchFamily="34" charset="0"/>
            </a:endParaRPr>
          </a:p>
        </p:txBody>
      </p:sp>
      <p:grpSp>
        <p:nvGrpSpPr>
          <p:cNvPr id="9" name="Group 8">
            <a:extLst>
              <a:ext uri="{FF2B5EF4-FFF2-40B4-BE49-F238E27FC236}">
                <a16:creationId xmlns:a16="http://schemas.microsoft.com/office/drawing/2014/main" id="{90165690-B68F-A9FA-4CE4-0EAE35479933}"/>
              </a:ext>
            </a:extLst>
          </p:cNvPr>
          <p:cNvGrpSpPr/>
          <p:nvPr/>
        </p:nvGrpSpPr>
        <p:grpSpPr>
          <a:xfrm rot="18479050">
            <a:off x="167357" y="3225919"/>
            <a:ext cx="3460884" cy="1540192"/>
            <a:chOff x="2020037" y="1260996"/>
            <a:chExt cx="6663187" cy="2965309"/>
          </a:xfrm>
        </p:grpSpPr>
        <p:pic>
          <p:nvPicPr>
            <p:cNvPr id="10" name="Picture 9">
              <a:extLst>
                <a:ext uri="{FF2B5EF4-FFF2-40B4-BE49-F238E27FC236}">
                  <a16:creationId xmlns:a16="http://schemas.microsoft.com/office/drawing/2014/main" id="{056F4513-7A60-FE00-7431-AFACDA2A4DB4}"/>
                </a:ext>
              </a:extLst>
            </p:cNvPr>
            <p:cNvPicPr>
              <a:picLocks noChangeAspect="1"/>
            </p:cNvPicPr>
            <p:nvPr/>
          </p:nvPicPr>
          <p:blipFill>
            <a:blip r:embed="rId3"/>
            <a:stretch>
              <a:fillRect/>
            </a:stretch>
          </p:blipFill>
          <p:spPr>
            <a:xfrm rot="20507458">
              <a:off x="2020037" y="1619835"/>
              <a:ext cx="1866903" cy="2492497"/>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id="{4BDD0944-471D-A760-7CD6-936AA23CA16C}"/>
                </a:ext>
              </a:extLst>
            </p:cNvPr>
            <p:cNvPicPr>
              <a:picLocks noChangeAspect="1"/>
            </p:cNvPicPr>
            <p:nvPr/>
          </p:nvPicPr>
          <p:blipFill>
            <a:blip r:embed="rId4"/>
            <a:stretch>
              <a:fillRect/>
            </a:stretch>
          </p:blipFill>
          <p:spPr>
            <a:xfrm rot="20808397">
              <a:off x="3037533" y="1346523"/>
              <a:ext cx="1865253" cy="2492477"/>
            </a:xfrm>
            <a:prstGeom prst="rect">
              <a:avLst/>
            </a:prstGeom>
            <a:effectLst>
              <a:outerShdw blurRad="63500" sx="102000" sy="102000" algn="ctr" rotWithShape="0">
                <a:prstClr val="black">
                  <a:alpha val="40000"/>
                </a:prstClr>
              </a:outerShdw>
            </a:effectLst>
          </p:spPr>
        </p:pic>
        <p:pic>
          <p:nvPicPr>
            <p:cNvPr id="12" name="Picture 11">
              <a:extLst>
                <a:ext uri="{FF2B5EF4-FFF2-40B4-BE49-F238E27FC236}">
                  <a16:creationId xmlns:a16="http://schemas.microsoft.com/office/drawing/2014/main" id="{5CA60759-980D-E32C-DA75-29DF51479E03}"/>
                </a:ext>
              </a:extLst>
            </p:cNvPr>
            <p:cNvPicPr>
              <a:picLocks noChangeAspect="1"/>
            </p:cNvPicPr>
            <p:nvPr/>
          </p:nvPicPr>
          <p:blipFill>
            <a:blip r:embed="rId5"/>
            <a:stretch>
              <a:fillRect/>
            </a:stretch>
          </p:blipFill>
          <p:spPr>
            <a:xfrm rot="21215076">
              <a:off x="3945450" y="1260996"/>
              <a:ext cx="1828382" cy="2461557"/>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3A4DB83E-8719-A200-FDE2-0DDE2BBDC72D}"/>
                </a:ext>
              </a:extLst>
            </p:cNvPr>
            <p:cNvPicPr>
              <a:picLocks noChangeAspect="1"/>
            </p:cNvPicPr>
            <p:nvPr/>
          </p:nvPicPr>
          <p:blipFill>
            <a:blip r:embed="rId6"/>
            <a:stretch>
              <a:fillRect/>
            </a:stretch>
          </p:blipFill>
          <p:spPr>
            <a:xfrm>
              <a:off x="4980741" y="1270479"/>
              <a:ext cx="1849778" cy="2442591"/>
            </a:xfrm>
            <a:prstGeom prst="rect">
              <a:avLst/>
            </a:prstGeom>
            <a:effectLst>
              <a:outerShdw blurRad="63500" sx="102000" sy="102000" algn="ctr" rotWithShape="0">
                <a:prstClr val="black">
                  <a:alpha val="40000"/>
                </a:prstClr>
              </a:outerShdw>
            </a:effectLst>
          </p:spPr>
        </p:pic>
        <p:pic>
          <p:nvPicPr>
            <p:cNvPr id="14" name="Picture 13">
              <a:extLst>
                <a:ext uri="{FF2B5EF4-FFF2-40B4-BE49-F238E27FC236}">
                  <a16:creationId xmlns:a16="http://schemas.microsoft.com/office/drawing/2014/main" id="{54B3FFBF-1381-2804-B593-678B2605F4AE}"/>
                </a:ext>
              </a:extLst>
            </p:cNvPr>
            <p:cNvPicPr>
              <a:picLocks noChangeAspect="1"/>
            </p:cNvPicPr>
            <p:nvPr/>
          </p:nvPicPr>
          <p:blipFill>
            <a:blip r:embed="rId7"/>
            <a:stretch>
              <a:fillRect/>
            </a:stretch>
          </p:blipFill>
          <p:spPr>
            <a:xfrm rot="702561">
              <a:off x="5884174" y="1435322"/>
              <a:ext cx="1880074" cy="2492497"/>
            </a:xfrm>
            <a:prstGeom prst="rect">
              <a:avLst/>
            </a:prstGeom>
            <a:effectLst>
              <a:outerShdw blurRad="63500" sx="102000" sy="102000" algn="ctr" rotWithShape="0">
                <a:prstClr val="black">
                  <a:alpha val="40000"/>
                </a:prstClr>
              </a:outerShdw>
            </a:effectLst>
          </p:spPr>
        </p:pic>
        <p:pic>
          <p:nvPicPr>
            <p:cNvPr id="15" name="Picture 14">
              <a:extLst>
                <a:ext uri="{FF2B5EF4-FFF2-40B4-BE49-F238E27FC236}">
                  <a16:creationId xmlns:a16="http://schemas.microsoft.com/office/drawing/2014/main" id="{7CC5AF4D-78B7-C509-4416-D3653C7D3B4D}"/>
                </a:ext>
              </a:extLst>
            </p:cNvPr>
            <p:cNvPicPr>
              <a:picLocks noChangeAspect="1"/>
            </p:cNvPicPr>
            <p:nvPr/>
          </p:nvPicPr>
          <p:blipFill>
            <a:blip r:embed="rId8"/>
            <a:stretch>
              <a:fillRect/>
            </a:stretch>
          </p:blipFill>
          <p:spPr>
            <a:xfrm rot="1096637">
              <a:off x="6808905" y="1741742"/>
              <a:ext cx="1874319" cy="2484563"/>
            </a:xfrm>
            <a:prstGeom prst="rect">
              <a:avLst/>
            </a:prstGeom>
            <a:effectLst>
              <a:outerShdw blurRad="63500" sx="102000" sy="102000" algn="ctr" rotWithShape="0">
                <a:prstClr val="black">
                  <a:alpha val="40000"/>
                </a:prstClr>
              </a:outerShdw>
            </a:effectLst>
          </p:spPr>
        </p:pic>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grpSp>
        <p:nvGrpSpPr>
          <p:cNvPr id="9" name="Google Shape;298;p41">
            <a:extLst>
              <a:ext uri="{FF2B5EF4-FFF2-40B4-BE49-F238E27FC236}">
                <a16:creationId xmlns:a16="http://schemas.microsoft.com/office/drawing/2014/main" id="{A2F16F08-366B-10C0-22A9-BE943ED563C5}"/>
              </a:ext>
            </a:extLst>
          </p:cNvPr>
          <p:cNvGrpSpPr/>
          <p:nvPr/>
        </p:nvGrpSpPr>
        <p:grpSpPr>
          <a:xfrm>
            <a:off x="0" y="102854"/>
            <a:ext cx="12192000" cy="6662420"/>
            <a:chOff x="-1" y="15829"/>
            <a:chExt cx="7620001" cy="4931077"/>
          </a:xfrm>
        </p:grpSpPr>
        <p:sp>
          <p:nvSpPr>
            <p:cNvPr id="10" name="Google Shape;299;p41">
              <a:extLst>
                <a:ext uri="{FF2B5EF4-FFF2-40B4-BE49-F238E27FC236}">
                  <a16:creationId xmlns:a16="http://schemas.microsoft.com/office/drawing/2014/main" id="{2FE1CE1B-34BF-B40B-DAAC-19CBB0B08A22}"/>
                </a:ext>
              </a:extLst>
            </p:cNvPr>
            <p:cNvSpPr/>
            <p:nvPr/>
          </p:nvSpPr>
          <p:spPr>
            <a:xfrm>
              <a:off x="0" y="15829"/>
              <a:ext cx="7620000" cy="924007"/>
            </a:xfrm>
            <a:prstGeom prst="flowChartProcess">
              <a:avLst/>
            </a:prstGeom>
            <a:solidFill>
              <a:srgbClr val="2425E8"/>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buSzPts val="1400"/>
              </a:pPr>
              <a:endParaRPr sz="1600">
                <a:effectLst>
                  <a:outerShdw blurRad="38100" dist="38100" dir="2700000" algn="tl">
                    <a:srgbClr val="000000">
                      <a:alpha val="43137"/>
                    </a:srgbClr>
                  </a:outerShdw>
                </a:effectLst>
                <a:latin typeface="Franklin Gothic Demi" panose="020B0703020102020204" pitchFamily="34" charset="0"/>
              </a:endParaRPr>
            </a:p>
          </p:txBody>
        </p:sp>
        <p:sp>
          <p:nvSpPr>
            <p:cNvPr id="11" name="Google Shape;300;p41">
              <a:extLst>
                <a:ext uri="{FF2B5EF4-FFF2-40B4-BE49-F238E27FC236}">
                  <a16:creationId xmlns:a16="http://schemas.microsoft.com/office/drawing/2014/main" id="{98D10130-5D59-9C54-37AE-3F4D0DEE1270}"/>
                </a:ext>
              </a:extLst>
            </p:cNvPr>
            <p:cNvSpPr txBox="1"/>
            <p:nvPr/>
          </p:nvSpPr>
          <p:spPr>
            <a:xfrm>
              <a:off x="0" y="15829"/>
              <a:ext cx="7620000" cy="924007"/>
            </a:xfrm>
            <a:prstGeom prst="rect">
              <a:avLst/>
            </a:prstGeom>
            <a:solidFill>
              <a:srgbClr val="0000FF"/>
            </a:solidFill>
            <a:ln>
              <a:noFill/>
            </a:ln>
          </p:spPr>
          <p:txBody>
            <a:bodyPr spcFirstLastPara="1" wrap="square" lIns="102850" tIns="102850" rIns="102850" bIns="102850" anchor="ctr" anchorCtr="0">
              <a:noAutofit/>
            </a:bodyPr>
            <a:lstStyle/>
            <a:p>
              <a:pPr algn="ctr">
                <a:lnSpc>
                  <a:spcPct val="90000"/>
                </a:lnSpc>
                <a:buSzPts val="2700"/>
              </a:pPr>
              <a:endParaRPr sz="2800" dirty="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endParaRPr>
            </a:p>
          </p:txBody>
        </p:sp>
        <p:sp>
          <p:nvSpPr>
            <p:cNvPr id="12" name="Google Shape;301;p41">
              <a:extLst>
                <a:ext uri="{FF2B5EF4-FFF2-40B4-BE49-F238E27FC236}">
                  <a16:creationId xmlns:a16="http://schemas.microsoft.com/office/drawing/2014/main" id="{F59CA343-7C36-54F9-FC9B-C29332C22F6F}"/>
                </a:ext>
              </a:extLst>
            </p:cNvPr>
            <p:cNvSpPr/>
            <p:nvPr/>
          </p:nvSpPr>
          <p:spPr>
            <a:xfrm>
              <a:off x="0" y="1017596"/>
              <a:ext cx="7620000" cy="924007"/>
            </a:xfrm>
            <a:prstGeom prst="flowChartProcess">
              <a:avLst/>
            </a:prstGeom>
            <a:solidFill>
              <a:srgbClr val="A385E1"/>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buSzPts val="1400"/>
              </a:pPr>
              <a:endParaRPr sz="1600">
                <a:effectLst>
                  <a:outerShdw blurRad="38100" dist="38100" dir="2700000" algn="tl">
                    <a:srgbClr val="000000">
                      <a:alpha val="43137"/>
                    </a:srgbClr>
                  </a:outerShdw>
                </a:effectLst>
                <a:latin typeface="Franklin Gothic Demi" panose="020B0703020102020204" pitchFamily="34" charset="0"/>
              </a:endParaRPr>
            </a:p>
          </p:txBody>
        </p:sp>
        <p:sp>
          <p:nvSpPr>
            <p:cNvPr id="13" name="Google Shape;302;p41">
              <a:extLst>
                <a:ext uri="{FF2B5EF4-FFF2-40B4-BE49-F238E27FC236}">
                  <a16:creationId xmlns:a16="http://schemas.microsoft.com/office/drawing/2014/main" id="{FFFC80A7-176D-3B93-367F-3F88EAB1CAB7}"/>
                </a:ext>
              </a:extLst>
            </p:cNvPr>
            <p:cNvSpPr txBox="1"/>
            <p:nvPr/>
          </p:nvSpPr>
          <p:spPr>
            <a:xfrm>
              <a:off x="0" y="1017596"/>
              <a:ext cx="7620000" cy="924007"/>
            </a:xfrm>
            <a:prstGeom prst="rect">
              <a:avLst/>
            </a:prstGeom>
            <a:solidFill>
              <a:srgbClr val="C00000"/>
            </a:solidFill>
            <a:ln>
              <a:noFill/>
            </a:ln>
          </p:spPr>
          <p:txBody>
            <a:bodyPr spcFirstLastPara="1" wrap="square" lIns="102850" tIns="102850" rIns="102850" bIns="102850" anchor="ctr" anchorCtr="0">
              <a:noAutofit/>
            </a:bodyPr>
            <a:lstStyle/>
            <a:p>
              <a:pPr algn="ctr">
                <a:lnSpc>
                  <a:spcPct val="90000"/>
                </a:lnSpc>
                <a:buSzPts val="2700"/>
              </a:pPr>
              <a:endParaRPr sz="1600" dirty="0">
                <a:effectLst>
                  <a:outerShdw blurRad="38100" dist="38100" dir="2700000" algn="tl">
                    <a:srgbClr val="000000">
                      <a:alpha val="43137"/>
                    </a:srgbClr>
                  </a:outerShdw>
                </a:effectLst>
                <a:latin typeface="Franklin Gothic Demi" panose="020B0703020102020204" pitchFamily="34" charset="0"/>
              </a:endParaRPr>
            </a:p>
          </p:txBody>
        </p:sp>
        <p:sp>
          <p:nvSpPr>
            <p:cNvPr id="15" name="Google Shape;304;p41">
              <a:extLst>
                <a:ext uri="{FF2B5EF4-FFF2-40B4-BE49-F238E27FC236}">
                  <a16:creationId xmlns:a16="http://schemas.microsoft.com/office/drawing/2014/main" id="{BE7A3AFE-C458-E0EC-6FDD-2DCDE69B472A}"/>
                </a:ext>
              </a:extLst>
            </p:cNvPr>
            <p:cNvSpPr txBox="1"/>
            <p:nvPr/>
          </p:nvSpPr>
          <p:spPr>
            <a:xfrm>
              <a:off x="-1" y="2019364"/>
              <a:ext cx="7620000" cy="924007"/>
            </a:xfrm>
            <a:prstGeom prst="rect">
              <a:avLst/>
            </a:prstGeom>
            <a:solidFill>
              <a:srgbClr val="7030A0"/>
            </a:solidFill>
            <a:ln>
              <a:solidFill>
                <a:srgbClr val="7030A0"/>
              </a:solidFill>
            </a:ln>
          </p:spPr>
          <p:txBody>
            <a:bodyPr spcFirstLastPara="1" wrap="square" lIns="102850" tIns="102850" rIns="102850" bIns="102850" anchor="ctr" anchorCtr="0">
              <a:noAutofit/>
            </a:bodyPr>
            <a:lstStyle/>
            <a:p>
              <a:pPr algn="ctr">
                <a:lnSpc>
                  <a:spcPct val="90000"/>
                </a:lnSpc>
                <a:buSzPts val="2700"/>
              </a:pPr>
              <a:endParaRPr sz="1600" dirty="0">
                <a:effectLst>
                  <a:outerShdw blurRad="38100" dist="38100" dir="2700000" algn="tl">
                    <a:srgbClr val="000000">
                      <a:alpha val="43137"/>
                    </a:srgbClr>
                  </a:outerShdw>
                </a:effectLst>
                <a:latin typeface="Franklin Gothic Demi" panose="020B0703020102020204" pitchFamily="34" charset="0"/>
              </a:endParaRPr>
            </a:p>
          </p:txBody>
        </p:sp>
        <p:sp>
          <p:nvSpPr>
            <p:cNvPr id="16" name="Google Shape;305;p41">
              <a:extLst>
                <a:ext uri="{FF2B5EF4-FFF2-40B4-BE49-F238E27FC236}">
                  <a16:creationId xmlns:a16="http://schemas.microsoft.com/office/drawing/2014/main" id="{9EE3B83E-31A0-1A6A-9CE2-F79E57D23914}"/>
                </a:ext>
              </a:extLst>
            </p:cNvPr>
            <p:cNvSpPr/>
            <p:nvPr/>
          </p:nvSpPr>
          <p:spPr>
            <a:xfrm>
              <a:off x="0" y="3021131"/>
              <a:ext cx="7620000" cy="924007"/>
            </a:xfrm>
            <a:prstGeom prst="rect">
              <a:avLst/>
            </a:prstGeom>
            <a:solidFill>
              <a:srgbClr val="00B23A"/>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buSzPts val="1400"/>
              </a:pPr>
              <a:endParaRPr sz="1600">
                <a:effectLst>
                  <a:outerShdw blurRad="38100" dist="38100" dir="2700000" algn="tl">
                    <a:srgbClr val="000000">
                      <a:alpha val="43137"/>
                    </a:srgbClr>
                  </a:outerShdw>
                </a:effectLst>
                <a:latin typeface="Franklin Gothic Demi" panose="020B0703020102020204" pitchFamily="34" charset="0"/>
              </a:endParaRPr>
            </a:p>
          </p:txBody>
        </p:sp>
        <p:sp>
          <p:nvSpPr>
            <p:cNvPr id="17" name="Google Shape;306;p41">
              <a:extLst>
                <a:ext uri="{FF2B5EF4-FFF2-40B4-BE49-F238E27FC236}">
                  <a16:creationId xmlns:a16="http://schemas.microsoft.com/office/drawing/2014/main" id="{F55B4C6B-353F-69A0-98DB-335BBD0EA272}"/>
                </a:ext>
              </a:extLst>
            </p:cNvPr>
            <p:cNvSpPr txBox="1"/>
            <p:nvPr/>
          </p:nvSpPr>
          <p:spPr>
            <a:xfrm>
              <a:off x="0" y="3021131"/>
              <a:ext cx="7620000" cy="924007"/>
            </a:xfrm>
            <a:prstGeom prst="rect">
              <a:avLst/>
            </a:prstGeom>
            <a:solidFill>
              <a:srgbClr val="E97132"/>
            </a:solidFill>
            <a:ln>
              <a:solidFill>
                <a:srgbClr val="E97132"/>
              </a:solidFill>
            </a:ln>
          </p:spPr>
          <p:txBody>
            <a:bodyPr spcFirstLastPara="1" wrap="square" lIns="102850" tIns="102850" rIns="102850" bIns="102850" anchor="ctr" anchorCtr="0">
              <a:noAutofit/>
            </a:bodyPr>
            <a:lstStyle/>
            <a:p>
              <a:pPr algn="ctr">
                <a:lnSpc>
                  <a:spcPct val="90000"/>
                </a:lnSpc>
                <a:buSzPts val="2700"/>
              </a:pPr>
              <a:endParaRPr sz="2800" dirty="0">
                <a:solidFill>
                  <a:schemeClr val="lt1"/>
                </a:solidFill>
                <a:effectLst>
                  <a:outerShdw blurRad="38100" dist="38100" dir="2700000" algn="tl">
                    <a:srgbClr val="000000">
                      <a:alpha val="43137"/>
                    </a:srgbClr>
                  </a:outerShdw>
                </a:effectLst>
                <a:latin typeface="Franklin Gothic Demi" panose="020B0703020102020204" pitchFamily="34" charset="0"/>
                <a:ea typeface="Open Sans"/>
                <a:cs typeface="Open Sans"/>
                <a:sym typeface="Open Sans"/>
              </a:endParaRPr>
            </a:p>
          </p:txBody>
        </p:sp>
        <p:sp>
          <p:nvSpPr>
            <p:cNvPr id="18" name="Google Shape;307;p41">
              <a:extLst>
                <a:ext uri="{FF2B5EF4-FFF2-40B4-BE49-F238E27FC236}">
                  <a16:creationId xmlns:a16="http://schemas.microsoft.com/office/drawing/2014/main" id="{2E44EFD3-0A08-5F5D-E4D6-77A44D6980E9}"/>
                </a:ext>
              </a:extLst>
            </p:cNvPr>
            <p:cNvSpPr/>
            <p:nvPr/>
          </p:nvSpPr>
          <p:spPr>
            <a:xfrm>
              <a:off x="0" y="4022899"/>
              <a:ext cx="7620000" cy="924007"/>
            </a:xfrm>
            <a:prstGeom prst="rect">
              <a:avLst/>
            </a:prstGeom>
            <a:solidFill>
              <a:srgbClr val="2CBAFE"/>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a:buSzPts val="1400"/>
              </a:pPr>
              <a:endParaRPr sz="1600">
                <a:effectLst>
                  <a:outerShdw blurRad="38100" dist="38100" dir="2700000" algn="tl">
                    <a:srgbClr val="000000">
                      <a:alpha val="43137"/>
                    </a:srgbClr>
                  </a:outerShdw>
                </a:effectLst>
                <a:latin typeface="Franklin Gothic Demi" panose="020B0703020102020204" pitchFamily="34" charset="0"/>
              </a:endParaRPr>
            </a:p>
          </p:txBody>
        </p:sp>
        <p:sp>
          <p:nvSpPr>
            <p:cNvPr id="19" name="Google Shape;308;p41">
              <a:extLst>
                <a:ext uri="{FF2B5EF4-FFF2-40B4-BE49-F238E27FC236}">
                  <a16:creationId xmlns:a16="http://schemas.microsoft.com/office/drawing/2014/main" id="{A8D00F44-078F-2A83-8E74-D50246183D91}"/>
                </a:ext>
              </a:extLst>
            </p:cNvPr>
            <p:cNvSpPr txBox="1"/>
            <p:nvPr/>
          </p:nvSpPr>
          <p:spPr>
            <a:xfrm>
              <a:off x="0" y="4022899"/>
              <a:ext cx="7620000" cy="924007"/>
            </a:xfrm>
            <a:prstGeom prst="rect">
              <a:avLst/>
            </a:prstGeom>
            <a:solidFill>
              <a:srgbClr val="009A46"/>
            </a:solidFill>
            <a:ln>
              <a:noFill/>
            </a:ln>
          </p:spPr>
          <p:txBody>
            <a:bodyPr spcFirstLastPara="1" wrap="square" lIns="102850" tIns="102850" rIns="102850" bIns="102850" anchor="ctr" anchorCtr="0">
              <a:noAutofit/>
            </a:bodyPr>
            <a:lstStyle/>
            <a:p>
              <a:pPr algn="ctr">
                <a:lnSpc>
                  <a:spcPct val="90000"/>
                </a:lnSpc>
                <a:buSzPts val="2700"/>
              </a:pPr>
              <a:endParaRPr sz="1600" dirty="0">
                <a:effectLst>
                  <a:outerShdw blurRad="38100" dist="38100" dir="2700000" algn="tl">
                    <a:srgbClr val="000000">
                      <a:alpha val="43137"/>
                    </a:srgbClr>
                  </a:outerShdw>
                </a:effectLst>
                <a:latin typeface="Franklin Gothic Demi" panose="020B0703020102020204" pitchFamily="34" charset="0"/>
              </a:endParaRPr>
            </a:p>
          </p:txBody>
        </p:sp>
      </p:grpSp>
      <p:sp>
        <p:nvSpPr>
          <p:cNvPr id="709" name="Google Shape;709;p72"/>
          <p:cNvSpPr txBox="1"/>
          <p:nvPr/>
        </p:nvSpPr>
        <p:spPr>
          <a:xfrm>
            <a:off x="19520" y="5629900"/>
            <a:ext cx="1606988" cy="1022314"/>
          </a:xfrm>
          <a:prstGeom prst="rect">
            <a:avLst/>
          </a:prstGeom>
          <a:noFill/>
          <a:ln>
            <a:noFill/>
          </a:ln>
        </p:spPr>
        <p:txBody>
          <a:bodyPr spcFirstLastPara="1" wrap="square" lIns="91425" tIns="45700" rIns="91425" bIns="45700" anchor="t" anchorCtr="0">
            <a:noAutofit/>
          </a:bodyPr>
          <a:lstStyle/>
          <a:p>
            <a:pPr algn="ctr">
              <a:buSzPts val="8800"/>
            </a:pPr>
            <a:r>
              <a:rPr lang="en-US" sz="6600" dirty="0">
                <a:solidFill>
                  <a:schemeClr val="lt1"/>
                </a:solidFill>
                <a:effectLst>
                  <a:outerShdw blurRad="38100" dist="38100" dir="2700000" algn="tl">
                    <a:srgbClr val="000000">
                      <a:alpha val="43137"/>
                    </a:srgbClr>
                  </a:outerShdw>
                </a:effectLst>
                <a:latin typeface="Impact"/>
                <a:ea typeface="Impact"/>
                <a:cs typeface="Impact"/>
                <a:sym typeface="Impact"/>
              </a:rPr>
              <a:t>E</a:t>
            </a:r>
            <a:endParaRPr dirty="0">
              <a:effectLst>
                <a:outerShdw blurRad="38100" dist="38100" dir="2700000" algn="tl">
                  <a:srgbClr val="000000">
                    <a:alpha val="43137"/>
                  </a:srgbClr>
                </a:outerShdw>
              </a:effectLst>
              <a:latin typeface="Impact"/>
              <a:ea typeface="Impact"/>
              <a:cs typeface="Impact"/>
              <a:sym typeface="Impact"/>
            </a:endParaRPr>
          </a:p>
        </p:txBody>
      </p:sp>
      <p:sp>
        <p:nvSpPr>
          <p:cNvPr id="710" name="Google Shape;710;p72"/>
          <p:cNvSpPr txBox="1"/>
          <p:nvPr/>
        </p:nvSpPr>
        <p:spPr>
          <a:xfrm>
            <a:off x="145745" y="4267235"/>
            <a:ext cx="1354538" cy="992413"/>
          </a:xfrm>
          <a:prstGeom prst="rect">
            <a:avLst/>
          </a:prstGeom>
          <a:noFill/>
          <a:ln>
            <a:noFill/>
          </a:ln>
        </p:spPr>
        <p:txBody>
          <a:bodyPr spcFirstLastPara="1" wrap="square" lIns="91425" tIns="45700" rIns="91425" bIns="45700" anchor="t" anchorCtr="0">
            <a:noAutofit/>
          </a:bodyPr>
          <a:lstStyle/>
          <a:p>
            <a:pPr algn="ctr">
              <a:buSzPts val="8800"/>
            </a:pPr>
            <a:r>
              <a:rPr lang="en-US" sz="6600" dirty="0">
                <a:solidFill>
                  <a:schemeClr val="lt1"/>
                </a:solidFill>
                <a:effectLst>
                  <a:outerShdw blurRad="38100" dist="38100" dir="2700000" algn="tl">
                    <a:srgbClr val="000000">
                      <a:alpha val="43137"/>
                    </a:srgbClr>
                  </a:outerShdw>
                </a:effectLst>
                <a:latin typeface="Impact"/>
                <a:ea typeface="Impact"/>
                <a:cs typeface="Impact"/>
                <a:sym typeface="Impact"/>
              </a:rPr>
              <a:t>L</a:t>
            </a:r>
            <a:endParaRPr sz="8800" dirty="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711" name="Google Shape;711;p72"/>
          <p:cNvSpPr txBox="1"/>
          <p:nvPr/>
        </p:nvSpPr>
        <p:spPr>
          <a:xfrm>
            <a:off x="207532" y="190039"/>
            <a:ext cx="1240077" cy="1074063"/>
          </a:xfrm>
          <a:prstGeom prst="rect">
            <a:avLst/>
          </a:prstGeom>
          <a:noFill/>
          <a:ln>
            <a:noFill/>
          </a:ln>
        </p:spPr>
        <p:txBody>
          <a:bodyPr spcFirstLastPara="1" wrap="square" lIns="91425" tIns="45700" rIns="91425" bIns="45700" anchor="t" anchorCtr="0">
            <a:noAutofit/>
          </a:bodyPr>
          <a:lstStyle/>
          <a:p>
            <a:pPr algn="ctr">
              <a:buSzPts val="8800"/>
            </a:pPr>
            <a:r>
              <a:rPr lang="en-US" sz="6600" dirty="0">
                <a:solidFill>
                  <a:schemeClr val="lt1"/>
                </a:solidFill>
                <a:effectLst>
                  <a:outerShdw blurRad="38100" dist="38100" dir="2700000" algn="tl">
                    <a:srgbClr val="000000">
                      <a:alpha val="43137"/>
                    </a:srgbClr>
                  </a:outerShdw>
                </a:effectLst>
                <a:latin typeface="Impact"/>
                <a:ea typeface="Impact"/>
                <a:cs typeface="Impact"/>
                <a:sym typeface="Impact"/>
              </a:rPr>
              <a:t>W</a:t>
            </a:r>
            <a:endParaRPr sz="8800" dirty="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712" name="Google Shape;712;p72"/>
          <p:cNvSpPr txBox="1"/>
          <p:nvPr/>
        </p:nvSpPr>
        <p:spPr>
          <a:xfrm>
            <a:off x="145745" y="2905234"/>
            <a:ext cx="1363650" cy="1033227"/>
          </a:xfrm>
          <a:prstGeom prst="rect">
            <a:avLst/>
          </a:prstGeom>
          <a:noFill/>
          <a:ln>
            <a:noFill/>
          </a:ln>
        </p:spPr>
        <p:txBody>
          <a:bodyPr spcFirstLastPara="1" wrap="square" lIns="91425" tIns="45700" rIns="91425" bIns="45700" anchor="t" anchorCtr="0">
            <a:noAutofit/>
          </a:bodyPr>
          <a:lstStyle/>
          <a:p>
            <a:pPr algn="ctr">
              <a:buSzPts val="8800"/>
            </a:pPr>
            <a:r>
              <a:rPr lang="en-US" sz="6600" dirty="0">
                <a:solidFill>
                  <a:schemeClr val="lt1"/>
                </a:solidFill>
                <a:effectLst>
                  <a:outerShdw blurRad="38100" dist="38100" dir="2700000" algn="tl">
                    <a:srgbClr val="000000">
                      <a:alpha val="43137"/>
                    </a:srgbClr>
                  </a:outerShdw>
                </a:effectLst>
                <a:latin typeface="Impact"/>
                <a:ea typeface="Impact"/>
                <a:cs typeface="Impact"/>
                <a:sym typeface="Impact"/>
              </a:rPr>
              <a:t>U</a:t>
            </a:r>
            <a:endParaRPr sz="6600" dirty="0">
              <a:effectLst>
                <a:outerShdw blurRad="38100" dist="38100" dir="2700000" algn="tl">
                  <a:srgbClr val="000000">
                    <a:alpha val="43137"/>
                  </a:srgbClr>
                </a:outerShdw>
              </a:effectLst>
              <a:latin typeface="Impact"/>
              <a:ea typeface="Impact"/>
              <a:cs typeface="Impact"/>
              <a:sym typeface="Impact"/>
            </a:endParaRPr>
          </a:p>
        </p:txBody>
      </p:sp>
      <p:sp>
        <p:nvSpPr>
          <p:cNvPr id="7" name="Google Shape;379;p46">
            <a:extLst>
              <a:ext uri="{FF2B5EF4-FFF2-40B4-BE49-F238E27FC236}">
                <a16:creationId xmlns:a16="http://schemas.microsoft.com/office/drawing/2014/main" id="{AD93AC7E-6F50-E427-FD23-F88A97C6D894}"/>
              </a:ext>
            </a:extLst>
          </p:cNvPr>
          <p:cNvSpPr txBox="1"/>
          <p:nvPr/>
        </p:nvSpPr>
        <p:spPr>
          <a:xfrm>
            <a:off x="309082" y="1526766"/>
            <a:ext cx="1036976" cy="1062066"/>
          </a:xfrm>
          <a:prstGeom prst="rect">
            <a:avLst/>
          </a:prstGeom>
          <a:noFill/>
          <a:ln>
            <a:noFill/>
          </a:ln>
        </p:spPr>
        <p:txBody>
          <a:bodyPr spcFirstLastPara="1" wrap="square" lIns="91425" tIns="45700" rIns="91425" bIns="45700" anchor="t" anchorCtr="0">
            <a:noAutofit/>
          </a:bodyPr>
          <a:lstStyle/>
          <a:p>
            <a:pPr algn="ctr">
              <a:buSzPts val="8000"/>
            </a:pPr>
            <a:r>
              <a:rPr lang="en-US" sz="6600" dirty="0">
                <a:solidFill>
                  <a:schemeClr val="lt1"/>
                </a:solidFill>
                <a:effectLst>
                  <a:outerShdw blurRad="38100" dist="38100" dir="2700000" algn="tl">
                    <a:srgbClr val="000000">
                      <a:alpha val="43137"/>
                    </a:srgbClr>
                  </a:outerShdw>
                </a:effectLst>
                <a:latin typeface="Impact"/>
                <a:ea typeface="Impact"/>
                <a:cs typeface="Impact"/>
                <a:sym typeface="Impact"/>
              </a:rPr>
              <a:t>D</a:t>
            </a:r>
            <a:endParaRPr sz="1800" dirty="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21" name="TextBox 20">
            <a:extLst>
              <a:ext uri="{FF2B5EF4-FFF2-40B4-BE49-F238E27FC236}">
                <a16:creationId xmlns:a16="http://schemas.microsoft.com/office/drawing/2014/main" id="{D21AF3F5-D49E-62CB-05F0-EF9C4FD87713}"/>
              </a:ext>
            </a:extLst>
          </p:cNvPr>
          <p:cNvSpPr txBox="1"/>
          <p:nvPr/>
        </p:nvSpPr>
        <p:spPr>
          <a:xfrm>
            <a:off x="1243208" y="334095"/>
            <a:ext cx="1515649" cy="830997"/>
          </a:xfrm>
          <a:prstGeom prst="rect">
            <a:avLst/>
          </a:prstGeom>
          <a:noFill/>
        </p:spPr>
        <p:txBody>
          <a:bodyPr wrap="square">
            <a:spAutoFit/>
          </a:bodyPr>
          <a:lstStyle/>
          <a:p>
            <a:pPr algn="ctr">
              <a:buSzPts val="1600"/>
            </a:pPr>
            <a:r>
              <a:rPr lang="en-US" sz="1600" dirty="0">
                <a:solidFill>
                  <a:schemeClr val="lt1"/>
                </a:solidFill>
                <a:effectLst>
                  <a:outerShdw blurRad="38100" dist="38100" dir="2700000" algn="tl">
                    <a:srgbClr val="000000">
                      <a:alpha val="43137"/>
                    </a:srgbClr>
                  </a:outerShdw>
                </a:effectLst>
                <a:latin typeface="Impact"/>
                <a:ea typeface="Impact"/>
                <a:cs typeface="Impact"/>
                <a:sym typeface="Impact"/>
              </a:rPr>
              <a:t>Works and Other Subject-Matter</a:t>
            </a:r>
          </a:p>
        </p:txBody>
      </p:sp>
      <p:sp>
        <p:nvSpPr>
          <p:cNvPr id="23" name="TextBox 22">
            <a:extLst>
              <a:ext uri="{FF2B5EF4-FFF2-40B4-BE49-F238E27FC236}">
                <a16:creationId xmlns:a16="http://schemas.microsoft.com/office/drawing/2014/main" id="{9E99B621-A32B-7828-2760-EB18C9CEEAB9}"/>
              </a:ext>
            </a:extLst>
          </p:cNvPr>
          <p:cNvSpPr txBox="1"/>
          <p:nvPr/>
        </p:nvSpPr>
        <p:spPr>
          <a:xfrm>
            <a:off x="1346058" y="1928804"/>
            <a:ext cx="1302707" cy="400110"/>
          </a:xfrm>
          <a:prstGeom prst="rect">
            <a:avLst/>
          </a:prstGeom>
          <a:noFill/>
        </p:spPr>
        <p:txBody>
          <a:bodyPr wrap="square">
            <a:spAutoFit/>
          </a:bodyPr>
          <a:lstStyle/>
          <a:p>
            <a:pPr algn="ctr">
              <a:buSzPts val="1200"/>
            </a:pPr>
            <a:r>
              <a:rPr lang="en-US" sz="2000" dirty="0">
                <a:solidFill>
                  <a:schemeClr val="lt1"/>
                </a:solidFill>
                <a:effectLst>
                  <a:outerShdw blurRad="38100" dist="38100" dir="2700000" algn="tl">
                    <a:srgbClr val="000000">
                      <a:alpha val="43137"/>
                    </a:srgbClr>
                  </a:outerShdw>
                </a:effectLst>
                <a:latin typeface="Impact"/>
                <a:ea typeface="Impact"/>
                <a:cs typeface="Impact"/>
                <a:sym typeface="Impact"/>
              </a:rPr>
              <a:t>Duration</a:t>
            </a:r>
            <a:endParaRPr lang="en-US" sz="1050" dirty="0">
              <a:solidFill>
                <a:schemeClr val="lt1"/>
              </a:solidFill>
              <a:effectLst>
                <a:outerShdw blurRad="38100" dist="38100" dir="2700000" algn="tl">
                  <a:srgbClr val="000000">
                    <a:alpha val="43137"/>
                  </a:srgbClr>
                </a:outerShdw>
              </a:effectLst>
              <a:latin typeface="Slabo 27px"/>
              <a:ea typeface="Slabo 27px"/>
              <a:cs typeface="Slabo 27px"/>
              <a:sym typeface="Slabo 27px"/>
            </a:endParaRPr>
          </a:p>
        </p:txBody>
      </p:sp>
      <p:sp>
        <p:nvSpPr>
          <p:cNvPr id="25" name="TextBox 24">
            <a:extLst>
              <a:ext uri="{FF2B5EF4-FFF2-40B4-BE49-F238E27FC236}">
                <a16:creationId xmlns:a16="http://schemas.microsoft.com/office/drawing/2014/main" id="{D7E6C7F1-8FB4-99DE-7C7A-6D27883CC1FF}"/>
              </a:ext>
            </a:extLst>
          </p:cNvPr>
          <p:cNvSpPr txBox="1"/>
          <p:nvPr/>
        </p:nvSpPr>
        <p:spPr>
          <a:xfrm>
            <a:off x="1413385" y="3234008"/>
            <a:ext cx="1168051" cy="400110"/>
          </a:xfrm>
          <a:prstGeom prst="rect">
            <a:avLst/>
          </a:prstGeom>
          <a:noFill/>
        </p:spPr>
        <p:txBody>
          <a:bodyPr wrap="square">
            <a:spAutoFit/>
          </a:bodyPr>
          <a:lstStyle/>
          <a:p>
            <a:pPr algn="ctr">
              <a:buSzPts val="2400"/>
            </a:pPr>
            <a:r>
              <a:rPr lang="en-US" sz="2000" dirty="0">
                <a:solidFill>
                  <a:schemeClr val="lt1"/>
                </a:solidFill>
                <a:effectLst>
                  <a:outerShdw blurRad="38100" dist="38100" dir="2700000" algn="tl">
                    <a:srgbClr val="000000">
                      <a:alpha val="43137"/>
                    </a:srgbClr>
                  </a:outerShdw>
                </a:effectLst>
                <a:latin typeface="Impact"/>
                <a:ea typeface="Impact"/>
                <a:cs typeface="Impact"/>
                <a:sym typeface="Impact"/>
              </a:rPr>
              <a:t>Usages</a:t>
            </a:r>
            <a:endParaRPr lang="en-US" sz="400" dirty="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27" name="TextBox 26">
            <a:extLst>
              <a:ext uri="{FF2B5EF4-FFF2-40B4-BE49-F238E27FC236}">
                <a16:creationId xmlns:a16="http://schemas.microsoft.com/office/drawing/2014/main" id="{B73CBD11-2442-D177-003E-74A80A46D159}"/>
              </a:ext>
            </a:extLst>
          </p:cNvPr>
          <p:cNvSpPr txBox="1"/>
          <p:nvPr/>
        </p:nvSpPr>
        <p:spPr>
          <a:xfrm>
            <a:off x="1087707" y="4587505"/>
            <a:ext cx="1819406" cy="400110"/>
          </a:xfrm>
          <a:prstGeom prst="rect">
            <a:avLst/>
          </a:prstGeom>
          <a:noFill/>
        </p:spPr>
        <p:txBody>
          <a:bodyPr wrap="square">
            <a:spAutoFit/>
          </a:bodyPr>
          <a:lstStyle/>
          <a:p>
            <a:pPr algn="ctr">
              <a:buSzPts val="2400"/>
            </a:pPr>
            <a:r>
              <a:rPr lang="en-US" sz="2000" dirty="0" err="1">
                <a:solidFill>
                  <a:schemeClr val="lt1"/>
                </a:solidFill>
                <a:effectLst>
                  <a:outerShdw blurRad="38100" dist="38100" dir="2700000" algn="tl">
                    <a:srgbClr val="000000">
                      <a:alpha val="43137"/>
                    </a:srgbClr>
                  </a:outerShdw>
                </a:effectLst>
                <a:latin typeface="Impact"/>
                <a:ea typeface="Impact"/>
                <a:cs typeface="Impact"/>
                <a:sym typeface="Impact"/>
              </a:rPr>
              <a:t>Licences</a:t>
            </a:r>
            <a:endParaRPr lang="en-US" sz="400" dirty="0">
              <a:solidFill>
                <a:schemeClr val="lt1"/>
              </a:solidFill>
              <a:effectLst>
                <a:outerShdw blurRad="38100" dist="38100" dir="2700000" algn="tl">
                  <a:srgbClr val="000000">
                    <a:alpha val="43137"/>
                  </a:srgbClr>
                </a:outerShdw>
              </a:effectLst>
              <a:latin typeface="Impact"/>
              <a:ea typeface="Impact"/>
              <a:cs typeface="Impact"/>
              <a:sym typeface="Impact"/>
            </a:endParaRPr>
          </a:p>
        </p:txBody>
      </p:sp>
      <p:sp>
        <p:nvSpPr>
          <p:cNvPr id="29" name="TextBox 28">
            <a:extLst>
              <a:ext uri="{FF2B5EF4-FFF2-40B4-BE49-F238E27FC236}">
                <a16:creationId xmlns:a16="http://schemas.microsoft.com/office/drawing/2014/main" id="{BCCAB845-197F-8F03-516C-6D62798A9750}"/>
              </a:ext>
            </a:extLst>
          </p:cNvPr>
          <p:cNvSpPr txBox="1"/>
          <p:nvPr/>
        </p:nvSpPr>
        <p:spPr>
          <a:xfrm>
            <a:off x="1100234" y="5941002"/>
            <a:ext cx="1806879" cy="400110"/>
          </a:xfrm>
          <a:prstGeom prst="rect">
            <a:avLst/>
          </a:prstGeom>
          <a:noFill/>
        </p:spPr>
        <p:txBody>
          <a:bodyPr wrap="square">
            <a:spAutoFit/>
          </a:bodyPr>
          <a:lstStyle/>
          <a:p>
            <a:pPr algn="ctr">
              <a:buSzPts val="2400"/>
            </a:pPr>
            <a:r>
              <a:rPr lang="en-US" sz="2000" dirty="0">
                <a:solidFill>
                  <a:schemeClr val="lt1"/>
                </a:solidFill>
                <a:effectLst>
                  <a:outerShdw blurRad="38100" dist="38100" dir="2700000" algn="tl">
                    <a:srgbClr val="000000">
                      <a:alpha val="43137"/>
                    </a:srgbClr>
                  </a:outerShdw>
                </a:effectLst>
                <a:latin typeface="Impact"/>
                <a:ea typeface="Impact"/>
                <a:cs typeface="Impact"/>
                <a:sym typeface="Impact"/>
              </a:rPr>
              <a:t>Exceptions</a:t>
            </a:r>
            <a:endParaRPr lang="en-US" sz="400" dirty="0">
              <a:solidFill>
                <a:schemeClr val="lt1"/>
              </a:solidFill>
              <a:effectLst>
                <a:outerShdw blurRad="38100" dist="38100" dir="2700000" algn="tl">
                  <a:srgbClr val="000000">
                    <a:alpha val="43137"/>
                  </a:srgbClr>
                </a:outerShdw>
              </a:effectLst>
              <a:latin typeface="Impact"/>
              <a:ea typeface="Impact"/>
              <a:cs typeface="Impact"/>
              <a:sym typeface="Impact"/>
            </a:endParaRPr>
          </a:p>
        </p:txBody>
      </p:sp>
      <p:pic>
        <p:nvPicPr>
          <p:cNvPr id="2" name="Picture 1">
            <a:extLst>
              <a:ext uri="{FF2B5EF4-FFF2-40B4-BE49-F238E27FC236}">
                <a16:creationId xmlns:a16="http://schemas.microsoft.com/office/drawing/2014/main" id="{DC729097-3ADC-6E18-3B8E-7098898F1F6A}"/>
              </a:ext>
            </a:extLst>
          </p:cNvPr>
          <p:cNvPicPr>
            <a:picLocks noChangeAspect="1"/>
          </p:cNvPicPr>
          <p:nvPr/>
        </p:nvPicPr>
        <p:blipFill>
          <a:blip r:embed="rId3"/>
          <a:stretch>
            <a:fillRect/>
          </a:stretch>
        </p:blipFill>
        <p:spPr>
          <a:xfrm>
            <a:off x="3644400" y="69410"/>
            <a:ext cx="830998" cy="830998"/>
          </a:xfrm>
          <a:prstGeom prst="rect">
            <a:avLst/>
          </a:prstGeom>
        </p:spPr>
      </p:pic>
      <p:sp>
        <p:nvSpPr>
          <p:cNvPr id="4" name="TextBox 3">
            <a:extLst>
              <a:ext uri="{FF2B5EF4-FFF2-40B4-BE49-F238E27FC236}">
                <a16:creationId xmlns:a16="http://schemas.microsoft.com/office/drawing/2014/main" id="{6ACD79DF-50EB-478D-F91F-A1ADF098273A}"/>
              </a:ext>
            </a:extLst>
          </p:cNvPr>
          <p:cNvSpPr txBox="1"/>
          <p:nvPr/>
        </p:nvSpPr>
        <p:spPr>
          <a:xfrm>
            <a:off x="3445369" y="851581"/>
            <a:ext cx="1272092" cy="307777"/>
          </a:xfrm>
          <a:prstGeom prst="rect">
            <a:avLst/>
          </a:prstGeom>
          <a:noFill/>
        </p:spPr>
        <p:txBody>
          <a:bodyPr wrap="square">
            <a:spAutoFit/>
          </a:bodyPr>
          <a:lstStyle/>
          <a:p>
            <a:r>
              <a:rPr lang="fr-CA" sz="1400" b="1" dirty="0" err="1">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Literary</a:t>
            </a:r>
            <a:r>
              <a:rPr lang="fr-CA" sz="14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Work</a:t>
            </a:r>
            <a:endParaRPr lang="en-CA" sz="14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3EB8786E-13AD-862D-F385-88850AAA30A4}"/>
              </a:ext>
            </a:extLst>
          </p:cNvPr>
          <p:cNvPicPr>
            <a:picLocks noChangeAspect="1"/>
          </p:cNvPicPr>
          <p:nvPr/>
        </p:nvPicPr>
        <p:blipFill>
          <a:blip r:embed="rId4"/>
          <a:stretch>
            <a:fillRect/>
          </a:stretch>
        </p:blipFill>
        <p:spPr>
          <a:xfrm>
            <a:off x="3745532" y="1593718"/>
            <a:ext cx="628734" cy="628734"/>
          </a:xfrm>
          <a:prstGeom prst="rect">
            <a:avLst/>
          </a:prstGeom>
        </p:spPr>
      </p:pic>
      <p:sp>
        <p:nvSpPr>
          <p:cNvPr id="8" name="TextBox 7">
            <a:extLst>
              <a:ext uri="{FF2B5EF4-FFF2-40B4-BE49-F238E27FC236}">
                <a16:creationId xmlns:a16="http://schemas.microsoft.com/office/drawing/2014/main" id="{AE6D9CC7-D541-BAD8-6A36-90DCD93E6EC3}"/>
              </a:ext>
            </a:extLst>
          </p:cNvPr>
          <p:cNvSpPr txBox="1"/>
          <p:nvPr/>
        </p:nvSpPr>
        <p:spPr>
          <a:xfrm>
            <a:off x="3767048" y="2295650"/>
            <a:ext cx="820798" cy="307777"/>
          </a:xfrm>
          <a:prstGeom prst="rect">
            <a:avLst/>
          </a:prstGeom>
          <a:noFill/>
        </p:spPr>
        <p:txBody>
          <a:bodyPr wrap="square">
            <a:spAutoFit/>
          </a:bodyPr>
          <a:lstStyle/>
          <a:p>
            <a:r>
              <a:rPr lang="fr-CA" sz="1400" b="1" dirty="0">
                <a:solidFill>
                  <a:schemeClr val="bg1"/>
                </a:solidFill>
                <a:effectLst>
                  <a:outerShdw blurRad="38100" dist="38100" dir="2700000" algn="tl">
                    <a:srgbClr val="000000">
                      <a:alpha val="43137"/>
                    </a:srgbClr>
                  </a:outerShdw>
                </a:effectLst>
                <a:latin typeface="Franklin Gothic Medium"/>
                <a:cs typeface="Calibri"/>
              </a:rPr>
              <a:t>Work</a:t>
            </a:r>
            <a:endParaRPr lang="fr-CA" sz="14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pic>
        <p:nvPicPr>
          <p:cNvPr id="14" name="Picture 13">
            <a:extLst>
              <a:ext uri="{FF2B5EF4-FFF2-40B4-BE49-F238E27FC236}">
                <a16:creationId xmlns:a16="http://schemas.microsoft.com/office/drawing/2014/main" id="{B5A7604A-DEDE-E37D-29FB-1C1F8F7C5580}"/>
              </a:ext>
            </a:extLst>
          </p:cNvPr>
          <p:cNvPicPr>
            <a:picLocks noChangeAspect="1"/>
          </p:cNvPicPr>
          <p:nvPr/>
        </p:nvPicPr>
        <p:blipFill>
          <a:blip r:embed="rId5"/>
          <a:stretch>
            <a:fillRect/>
          </a:stretch>
        </p:blipFill>
        <p:spPr>
          <a:xfrm>
            <a:off x="3722247" y="2994747"/>
            <a:ext cx="652019" cy="652019"/>
          </a:xfrm>
          <a:prstGeom prst="rect">
            <a:avLst/>
          </a:prstGeom>
        </p:spPr>
      </p:pic>
      <p:sp>
        <p:nvSpPr>
          <p:cNvPr id="22" name="TextBox 21">
            <a:extLst>
              <a:ext uri="{FF2B5EF4-FFF2-40B4-BE49-F238E27FC236}">
                <a16:creationId xmlns:a16="http://schemas.microsoft.com/office/drawing/2014/main" id="{12886AE2-4C4B-7F97-45DB-13F5CB3B54B7}"/>
              </a:ext>
            </a:extLst>
          </p:cNvPr>
          <p:cNvSpPr txBox="1"/>
          <p:nvPr/>
        </p:nvSpPr>
        <p:spPr>
          <a:xfrm>
            <a:off x="3637857" y="3630684"/>
            <a:ext cx="820798" cy="307777"/>
          </a:xfrm>
          <a:prstGeom prst="rect">
            <a:avLst/>
          </a:prstGeom>
          <a:noFill/>
        </p:spPr>
        <p:txBody>
          <a:bodyPr wrap="square">
            <a:spAutoFit/>
          </a:bodyPr>
          <a:lstStyle/>
          <a:p>
            <a:r>
              <a:rPr lang="fr-CA" sz="1400" b="1" dirty="0" err="1">
                <a:solidFill>
                  <a:schemeClr val="bg1"/>
                </a:solidFill>
                <a:effectLst>
                  <a:outerShdw blurRad="38100" dist="38100" dir="2700000" algn="tl">
                    <a:srgbClr val="000000">
                      <a:alpha val="43137"/>
                    </a:srgbClr>
                  </a:outerShdw>
                </a:effectLst>
                <a:latin typeface="Franklin Gothic Medium" panose="020B0603020102020204" pitchFamily="34" charset="0"/>
                <a:ea typeface="Calibri"/>
                <a:cs typeface="Calibri"/>
              </a:rPr>
              <a:t>Copying</a:t>
            </a:r>
            <a:endParaRPr lang="en-CA" sz="1200" b="1" dirty="0">
              <a:solidFill>
                <a:schemeClr val="bg1"/>
              </a:solidFill>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pic>
        <p:nvPicPr>
          <p:cNvPr id="24" name="Picture 23">
            <a:extLst>
              <a:ext uri="{FF2B5EF4-FFF2-40B4-BE49-F238E27FC236}">
                <a16:creationId xmlns:a16="http://schemas.microsoft.com/office/drawing/2014/main" id="{68232C0F-12CC-CC64-F8B3-8CAB906AADFA}"/>
              </a:ext>
            </a:extLst>
          </p:cNvPr>
          <p:cNvPicPr>
            <a:picLocks noChangeAspect="1"/>
          </p:cNvPicPr>
          <p:nvPr/>
        </p:nvPicPr>
        <p:blipFill>
          <a:blip r:embed="rId6"/>
          <a:stretch>
            <a:fillRect/>
          </a:stretch>
        </p:blipFill>
        <p:spPr>
          <a:xfrm>
            <a:off x="6672372" y="2910785"/>
            <a:ext cx="718658" cy="709324"/>
          </a:xfrm>
          <a:prstGeom prst="rect">
            <a:avLst/>
          </a:prstGeom>
        </p:spPr>
      </p:pic>
      <p:sp>
        <p:nvSpPr>
          <p:cNvPr id="28" name="TextBox 27">
            <a:extLst>
              <a:ext uri="{FF2B5EF4-FFF2-40B4-BE49-F238E27FC236}">
                <a16:creationId xmlns:a16="http://schemas.microsoft.com/office/drawing/2014/main" id="{18519932-C78F-9771-C262-9BAE698F6F19}"/>
              </a:ext>
            </a:extLst>
          </p:cNvPr>
          <p:cNvSpPr txBox="1"/>
          <p:nvPr/>
        </p:nvSpPr>
        <p:spPr>
          <a:xfrm>
            <a:off x="5814742" y="3643912"/>
            <a:ext cx="2433918" cy="307777"/>
          </a:xfrm>
          <a:prstGeom prst="rect">
            <a:avLst/>
          </a:prstGeom>
          <a:noFill/>
        </p:spPr>
        <p:txBody>
          <a:bodyPr wrap="square">
            <a:spAutoFit/>
          </a:bodyPr>
          <a:lstStyle/>
          <a:p>
            <a:r>
              <a:rPr lang="fr-CA" sz="1400" b="1" dirty="0">
                <a:solidFill>
                  <a:schemeClr val="bg1"/>
                </a:solidFill>
                <a:effectLst>
                  <a:outerShdw blurRad="38100" dist="38100" dir="2700000" algn="tl">
                    <a:srgbClr val="000000">
                      <a:alpha val="43137"/>
                    </a:srgbClr>
                  </a:outerShdw>
                </a:effectLst>
                <a:latin typeface="Franklin Gothic Medium" panose="020B0603020102020204" pitchFamily="34" charset="0"/>
                <a:ea typeface="Calibri"/>
                <a:cs typeface="Calibri"/>
              </a:rPr>
              <a:t>Communication to the Public</a:t>
            </a:r>
            <a:endParaRPr lang="en-CA" sz="1400" b="1" dirty="0">
              <a:solidFill>
                <a:schemeClr val="bg1"/>
              </a:solidFill>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pic>
        <p:nvPicPr>
          <p:cNvPr id="30" name="Picture 29">
            <a:extLst>
              <a:ext uri="{FF2B5EF4-FFF2-40B4-BE49-F238E27FC236}">
                <a16:creationId xmlns:a16="http://schemas.microsoft.com/office/drawing/2014/main" id="{632F56BE-CA45-9FAD-A318-DC9B9979F3A0}"/>
              </a:ext>
            </a:extLst>
          </p:cNvPr>
          <p:cNvPicPr>
            <a:picLocks noChangeAspect="1"/>
          </p:cNvPicPr>
          <p:nvPr/>
        </p:nvPicPr>
        <p:blipFill>
          <a:blip r:embed="rId7"/>
          <a:stretch>
            <a:fillRect/>
          </a:stretch>
        </p:blipFill>
        <p:spPr>
          <a:xfrm>
            <a:off x="9785318" y="2967392"/>
            <a:ext cx="638175" cy="638175"/>
          </a:xfrm>
          <a:prstGeom prst="rect">
            <a:avLst/>
          </a:prstGeom>
        </p:spPr>
      </p:pic>
      <p:sp>
        <p:nvSpPr>
          <p:cNvPr id="32" name="TextBox 31">
            <a:extLst>
              <a:ext uri="{FF2B5EF4-FFF2-40B4-BE49-F238E27FC236}">
                <a16:creationId xmlns:a16="http://schemas.microsoft.com/office/drawing/2014/main" id="{40DE392A-53F9-1C36-AE1E-B75CB54290F8}"/>
              </a:ext>
            </a:extLst>
          </p:cNvPr>
          <p:cNvSpPr txBox="1"/>
          <p:nvPr/>
        </p:nvSpPr>
        <p:spPr>
          <a:xfrm>
            <a:off x="9618421" y="3635078"/>
            <a:ext cx="1696424" cy="307777"/>
          </a:xfrm>
          <a:prstGeom prst="rect">
            <a:avLst/>
          </a:prstGeom>
          <a:noFill/>
        </p:spPr>
        <p:txBody>
          <a:bodyPr wrap="square">
            <a:spAutoFit/>
          </a:bodyPr>
          <a:lstStyle/>
          <a:p>
            <a:r>
              <a:rPr lang="fr-CA" sz="1400" b="1" dirty="0">
                <a:solidFill>
                  <a:schemeClr val="bg1"/>
                </a:solidFill>
                <a:effectLst>
                  <a:outerShdw blurRad="38100" dist="38100" dir="2700000" algn="tl">
                    <a:srgbClr val="000000">
                      <a:alpha val="43137"/>
                    </a:srgbClr>
                  </a:outerShdw>
                </a:effectLst>
                <a:latin typeface="Franklin Gothic Medium"/>
                <a:cs typeface="Calibri"/>
              </a:rPr>
              <a:t>Publication</a:t>
            </a:r>
            <a:endParaRPr lang="en-CA" dirty="0">
              <a:solidFill>
                <a:schemeClr val="bg1"/>
              </a:solidFill>
            </a:endParaRPr>
          </a:p>
        </p:txBody>
      </p:sp>
      <p:pic>
        <p:nvPicPr>
          <p:cNvPr id="33" name="Picture 32">
            <a:extLst>
              <a:ext uri="{FF2B5EF4-FFF2-40B4-BE49-F238E27FC236}">
                <a16:creationId xmlns:a16="http://schemas.microsoft.com/office/drawing/2014/main" id="{1C55372D-A067-F079-262C-A2BD978B2856}"/>
              </a:ext>
            </a:extLst>
          </p:cNvPr>
          <p:cNvPicPr>
            <a:picLocks noChangeAspect="1"/>
          </p:cNvPicPr>
          <p:nvPr/>
        </p:nvPicPr>
        <p:blipFill>
          <a:blip r:embed="rId8"/>
          <a:stretch>
            <a:fillRect/>
          </a:stretch>
        </p:blipFill>
        <p:spPr>
          <a:xfrm>
            <a:off x="3720101" y="4311196"/>
            <a:ext cx="600433" cy="608890"/>
          </a:xfrm>
          <a:prstGeom prst="rect">
            <a:avLst/>
          </a:prstGeom>
        </p:spPr>
      </p:pic>
      <p:sp>
        <p:nvSpPr>
          <p:cNvPr id="36" name="TextBox 35">
            <a:extLst>
              <a:ext uri="{FF2B5EF4-FFF2-40B4-BE49-F238E27FC236}">
                <a16:creationId xmlns:a16="http://schemas.microsoft.com/office/drawing/2014/main" id="{51394987-39EF-9991-AF80-8436EAF8C937}"/>
              </a:ext>
            </a:extLst>
          </p:cNvPr>
          <p:cNvSpPr txBox="1"/>
          <p:nvPr/>
        </p:nvSpPr>
        <p:spPr>
          <a:xfrm>
            <a:off x="2907113" y="5011667"/>
            <a:ext cx="2354204" cy="307777"/>
          </a:xfrm>
          <a:prstGeom prst="rect">
            <a:avLst/>
          </a:prstGeom>
          <a:noFill/>
        </p:spPr>
        <p:txBody>
          <a:bodyPr wrap="square">
            <a:spAutoFit/>
          </a:bodyPr>
          <a:lstStyle/>
          <a:p>
            <a:r>
              <a:rPr lang="fr-CA" sz="1400" b="1" dirty="0">
                <a:solidFill>
                  <a:schemeClr val="bg1"/>
                </a:solidFill>
                <a:effectLst>
                  <a:outerShdw blurRad="38100" dist="38100" dir="2700000" algn="tl">
                    <a:srgbClr val="000000">
                      <a:alpha val="43137"/>
                    </a:srgbClr>
                  </a:outerShdw>
                </a:effectLst>
                <a:latin typeface="Franklin Gothic Medium" panose="020B0603020102020204" pitchFamily="34" charset="0"/>
                <a:ea typeface="Calibri"/>
                <a:cs typeface="Calibri"/>
              </a:rPr>
              <a:t>Library </a:t>
            </a:r>
            <a:r>
              <a:rPr lang="fr-CA" sz="1400" b="1" dirty="0" err="1">
                <a:solidFill>
                  <a:schemeClr val="bg1"/>
                </a:solidFill>
                <a:effectLst>
                  <a:outerShdw blurRad="38100" dist="38100" dir="2700000" algn="tl">
                    <a:srgbClr val="000000">
                      <a:alpha val="43137"/>
                    </a:srgbClr>
                  </a:outerShdw>
                </a:effectLst>
                <a:latin typeface="Franklin Gothic Medium" panose="020B0603020102020204" pitchFamily="34" charset="0"/>
                <a:ea typeface="Calibri"/>
                <a:cs typeface="Calibri"/>
              </a:rPr>
              <a:t>Licensed</a:t>
            </a:r>
            <a:r>
              <a:rPr lang="fr-CA" sz="1400" b="1" dirty="0">
                <a:solidFill>
                  <a:schemeClr val="bg1"/>
                </a:solidFill>
                <a:effectLst>
                  <a:outerShdw blurRad="38100" dist="38100" dir="2700000" algn="tl">
                    <a:srgbClr val="000000">
                      <a:alpha val="43137"/>
                    </a:srgbClr>
                  </a:outerShdw>
                </a:effectLst>
                <a:latin typeface="Franklin Gothic Medium" panose="020B0603020102020204" pitchFamily="34" charset="0"/>
                <a:ea typeface="Calibri"/>
                <a:cs typeface="Calibri"/>
              </a:rPr>
              <a:t> </a:t>
            </a:r>
            <a:r>
              <a:rPr lang="fr-CA" sz="1400" b="1" dirty="0" err="1">
                <a:solidFill>
                  <a:schemeClr val="bg1"/>
                </a:solidFill>
                <a:effectLst>
                  <a:outerShdw blurRad="38100" dist="38100" dir="2700000" algn="tl">
                    <a:srgbClr val="000000">
                      <a:alpha val="43137"/>
                    </a:srgbClr>
                  </a:outerShdw>
                </a:effectLst>
                <a:latin typeface="Franklin Gothic Medium" panose="020B0603020102020204" pitchFamily="34" charset="0"/>
                <a:ea typeface="Calibri"/>
                <a:cs typeface="Calibri"/>
              </a:rPr>
              <a:t>Resources</a:t>
            </a:r>
            <a:endParaRPr lang="en-CA" sz="1400" b="1" dirty="0">
              <a:solidFill>
                <a:schemeClr val="bg1"/>
              </a:solidFill>
              <a:effectLst>
                <a:outerShdw blurRad="38100" dist="38100" dir="2700000" algn="tl">
                  <a:srgbClr val="000000">
                    <a:alpha val="43137"/>
                  </a:srgbClr>
                </a:outerShdw>
              </a:effectLst>
              <a:latin typeface="Franklin Gothic Medium" panose="020B0603020102020204" pitchFamily="34" charset="0"/>
              <a:ea typeface="Calibri"/>
              <a:cs typeface="Calibri"/>
            </a:endParaRPr>
          </a:p>
        </p:txBody>
      </p:sp>
      <p:pic>
        <p:nvPicPr>
          <p:cNvPr id="37" name="Picture 36">
            <a:extLst>
              <a:ext uri="{FF2B5EF4-FFF2-40B4-BE49-F238E27FC236}">
                <a16:creationId xmlns:a16="http://schemas.microsoft.com/office/drawing/2014/main" id="{DA03173C-FDC8-24C9-79FB-9240DD9E7623}"/>
              </a:ext>
            </a:extLst>
          </p:cNvPr>
          <p:cNvPicPr>
            <a:picLocks noChangeAspect="1"/>
          </p:cNvPicPr>
          <p:nvPr/>
        </p:nvPicPr>
        <p:blipFill>
          <a:blip r:embed="rId9"/>
          <a:stretch>
            <a:fillRect/>
          </a:stretch>
        </p:blipFill>
        <p:spPr>
          <a:xfrm>
            <a:off x="6732865" y="4301815"/>
            <a:ext cx="685800" cy="685800"/>
          </a:xfrm>
          <a:prstGeom prst="rect">
            <a:avLst/>
          </a:prstGeom>
        </p:spPr>
      </p:pic>
      <p:sp>
        <p:nvSpPr>
          <p:cNvPr id="39" name="TextBox 38">
            <a:extLst>
              <a:ext uri="{FF2B5EF4-FFF2-40B4-BE49-F238E27FC236}">
                <a16:creationId xmlns:a16="http://schemas.microsoft.com/office/drawing/2014/main" id="{C7C395CC-17A4-B71A-87A9-999FCA60E748}"/>
              </a:ext>
            </a:extLst>
          </p:cNvPr>
          <p:cNvSpPr txBox="1"/>
          <p:nvPr/>
        </p:nvSpPr>
        <p:spPr>
          <a:xfrm>
            <a:off x="5794850" y="5005251"/>
            <a:ext cx="2744153" cy="307777"/>
          </a:xfrm>
          <a:prstGeom prst="rect">
            <a:avLst/>
          </a:prstGeom>
          <a:noFill/>
        </p:spPr>
        <p:txBody>
          <a:bodyPr wrap="square">
            <a:spAutoFit/>
          </a:bodyPr>
          <a:lstStyle/>
          <a:p>
            <a:r>
              <a:rPr lang="fr-CA" sz="1400" b="1" dirty="0" err="1">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Website</a:t>
            </a:r>
            <a:r>
              <a:rPr lang="fr-CA" sz="14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r>
              <a:rPr lang="fr-CA" sz="1400" b="1" dirty="0" err="1">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Terms</a:t>
            </a:r>
            <a:r>
              <a:rPr lang="fr-CA" sz="14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and Conditions</a:t>
            </a:r>
            <a:endParaRPr lang="en-CA" sz="14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pic>
        <p:nvPicPr>
          <p:cNvPr id="40" name="Picture 39">
            <a:extLst>
              <a:ext uri="{FF2B5EF4-FFF2-40B4-BE49-F238E27FC236}">
                <a16:creationId xmlns:a16="http://schemas.microsoft.com/office/drawing/2014/main" id="{CDEAE594-3869-AD89-BEA5-2F5585020A1B}"/>
              </a:ext>
            </a:extLst>
          </p:cNvPr>
          <p:cNvPicPr>
            <a:picLocks noChangeAspect="1"/>
          </p:cNvPicPr>
          <p:nvPr/>
        </p:nvPicPr>
        <p:blipFill>
          <a:blip r:embed="rId10"/>
          <a:stretch>
            <a:fillRect/>
          </a:stretch>
        </p:blipFill>
        <p:spPr>
          <a:xfrm>
            <a:off x="3747262" y="5643037"/>
            <a:ext cx="617064" cy="617064"/>
          </a:xfrm>
          <a:prstGeom prst="rect">
            <a:avLst/>
          </a:prstGeom>
        </p:spPr>
      </p:pic>
      <p:sp>
        <p:nvSpPr>
          <p:cNvPr id="42" name="TextBox 41">
            <a:extLst>
              <a:ext uri="{FF2B5EF4-FFF2-40B4-BE49-F238E27FC236}">
                <a16:creationId xmlns:a16="http://schemas.microsoft.com/office/drawing/2014/main" id="{96805362-3A33-9F80-9D30-3F567E531B64}"/>
              </a:ext>
            </a:extLst>
          </p:cNvPr>
          <p:cNvSpPr txBox="1"/>
          <p:nvPr/>
        </p:nvSpPr>
        <p:spPr>
          <a:xfrm>
            <a:off x="3485603" y="6319544"/>
            <a:ext cx="1514990" cy="307777"/>
          </a:xfrm>
          <a:prstGeom prst="rect">
            <a:avLst/>
          </a:prstGeom>
          <a:noFill/>
        </p:spPr>
        <p:txBody>
          <a:bodyPr wrap="square">
            <a:spAutoFit/>
          </a:bodyPr>
          <a:lstStyle/>
          <a:p>
            <a:r>
              <a:rPr lang="fr-CA" sz="1400" b="1" dirty="0" err="1">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Fair</a:t>
            </a:r>
            <a:r>
              <a:rPr lang="fr-CA" sz="14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a:t>
            </a:r>
            <a:r>
              <a:rPr lang="fr-CA" sz="1400" b="1" dirty="0" err="1">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Dealing</a:t>
            </a:r>
            <a:endParaRPr lang="en-CA" sz="14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pic>
        <p:nvPicPr>
          <p:cNvPr id="43" name="Picture 42">
            <a:extLst>
              <a:ext uri="{FF2B5EF4-FFF2-40B4-BE49-F238E27FC236}">
                <a16:creationId xmlns:a16="http://schemas.microsoft.com/office/drawing/2014/main" id="{739B53DC-1488-5376-788D-DA6E322706F6}"/>
              </a:ext>
            </a:extLst>
          </p:cNvPr>
          <p:cNvPicPr>
            <a:picLocks noChangeAspect="1"/>
          </p:cNvPicPr>
          <p:nvPr/>
        </p:nvPicPr>
        <p:blipFill>
          <a:blip r:embed="rId11"/>
          <a:stretch>
            <a:fillRect/>
          </a:stretch>
        </p:blipFill>
        <p:spPr>
          <a:xfrm>
            <a:off x="6706388" y="5655436"/>
            <a:ext cx="712277" cy="712277"/>
          </a:xfrm>
          <a:prstGeom prst="rect">
            <a:avLst/>
          </a:prstGeom>
        </p:spPr>
      </p:pic>
      <p:sp>
        <p:nvSpPr>
          <p:cNvPr id="45" name="TextBox 44">
            <a:extLst>
              <a:ext uri="{FF2B5EF4-FFF2-40B4-BE49-F238E27FC236}">
                <a16:creationId xmlns:a16="http://schemas.microsoft.com/office/drawing/2014/main" id="{19DF8793-60E9-F1E4-F5B6-26E47D8469BF}"/>
              </a:ext>
            </a:extLst>
          </p:cNvPr>
          <p:cNvSpPr txBox="1"/>
          <p:nvPr/>
        </p:nvSpPr>
        <p:spPr>
          <a:xfrm>
            <a:off x="5974450" y="6337315"/>
            <a:ext cx="2433918" cy="307777"/>
          </a:xfrm>
          <a:prstGeom prst="rect">
            <a:avLst/>
          </a:prstGeom>
          <a:noFill/>
        </p:spPr>
        <p:txBody>
          <a:bodyPr wrap="square">
            <a:spAutoFit/>
          </a:bodyPr>
          <a:lstStyle/>
          <a:p>
            <a:r>
              <a:rPr lang="fr-CA" sz="1400" b="1" dirty="0" err="1">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Temporary</a:t>
            </a:r>
            <a:r>
              <a:rPr lang="fr-CA" sz="14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rPr>
              <a:t> Reproductions</a:t>
            </a:r>
            <a:endParaRPr lang="en-CA" sz="1400" b="1" dirty="0">
              <a:solidFill>
                <a:schemeClr val="bg1"/>
              </a:solidFill>
              <a:effectLst>
                <a:outerShdw blurRad="38100" dist="38100" dir="2700000" algn="tl">
                  <a:srgbClr val="000000">
                    <a:alpha val="43137"/>
                  </a:srgbClr>
                </a:outerShdw>
              </a:effectLst>
              <a:latin typeface="Franklin Gothic Medium" panose="020B060302010202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1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0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9" grpId="0"/>
      <p:bldP spid="710" grpId="0"/>
      <p:bldP spid="711" grpId="0"/>
      <p:bldP spid="712" grpId="0"/>
      <p:bldP spid="7" grpId="0"/>
      <p:bldP spid="21" grpId="0"/>
      <p:bldP spid="23" grpId="0"/>
      <p:bldP spid="25" grpId="0"/>
      <p:bldP spid="27" grpId="0"/>
      <p:bldP spid="29" grpId="0"/>
      <p:bldP spid="4" grpId="0"/>
      <p:bldP spid="8" grpId="0"/>
      <p:bldP spid="22" grpId="0"/>
      <p:bldP spid="28" grpId="0"/>
      <p:bldP spid="32" grpId="0"/>
      <p:bldP spid="36" grpId="0"/>
      <p:bldP spid="39" grpId="0"/>
      <p:bldP spid="42" grpId="0"/>
      <p:bldP spid="4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739"/>
        <p:cNvGrpSpPr/>
        <p:nvPr/>
      </p:nvGrpSpPr>
      <p:grpSpPr>
        <a:xfrm>
          <a:off x="0" y="0"/>
          <a:ext cx="0" cy="0"/>
          <a:chOff x="0" y="0"/>
          <a:chExt cx="0" cy="0"/>
        </a:xfrm>
      </p:grpSpPr>
      <p:sp>
        <p:nvSpPr>
          <p:cNvPr id="740" name="Google Shape;740;p74"/>
          <p:cNvSpPr txBox="1">
            <a:spLocks noGrp="1"/>
          </p:cNvSpPr>
          <p:nvPr>
            <p:ph type="title"/>
          </p:nvPr>
        </p:nvSpPr>
        <p:spPr>
          <a:xfrm>
            <a:off x="3200400" y="280903"/>
            <a:ext cx="5791200" cy="832301"/>
          </a:xfrm>
          <a:prstGeom prst="rect">
            <a:avLst/>
          </a:prstGeom>
          <a:noFill/>
          <a:ln>
            <a:noFill/>
          </a:ln>
        </p:spPr>
        <p:txBody>
          <a:bodyPr spcFirstLastPara="1" wrap="square" lIns="91425" tIns="45700" rIns="91425" bIns="45700" anchor="b" anchorCtr="0">
            <a:noAutofit/>
          </a:bodyPr>
          <a:lstStyle/>
          <a:p>
            <a:pPr algn="ctr">
              <a:buClr>
                <a:srgbClr val="263B86"/>
              </a:buClr>
            </a:pPr>
            <a:r>
              <a:rPr lang="en-US">
                <a:solidFill>
                  <a:schemeClr val="tx1"/>
                </a:solidFill>
                <a:effectLst>
                  <a:outerShdw blurRad="38100" dist="38100" dir="2700000" algn="tl">
                    <a:srgbClr val="000000">
                      <a:alpha val="43137"/>
                    </a:srgbClr>
                  </a:outerShdw>
                </a:effectLst>
                <a:latin typeface="Franklin Gothic Demi" panose="020B0703020102020204" pitchFamily="34" charset="0"/>
              </a:rPr>
              <a:t>LINKS</a:t>
            </a:r>
            <a:endParaRPr>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741" name="Google Shape;741;p74"/>
          <p:cNvSpPr txBox="1">
            <a:spLocks noGrp="1"/>
          </p:cNvSpPr>
          <p:nvPr>
            <p:ph type="body" idx="1"/>
          </p:nvPr>
        </p:nvSpPr>
        <p:spPr>
          <a:xfrm>
            <a:off x="578896" y="1113204"/>
            <a:ext cx="11245282" cy="5347704"/>
          </a:xfrm>
          <a:prstGeom prst="rect">
            <a:avLst/>
          </a:prstGeom>
          <a:noFill/>
          <a:ln>
            <a:noFill/>
          </a:ln>
        </p:spPr>
        <p:txBody>
          <a:bodyPr spcFirstLastPara="1" wrap="square" lIns="91425" tIns="91425" rIns="91425" bIns="91425" anchor="t" anchorCtr="0">
            <a:noAutofit/>
          </a:bodyPr>
          <a:lstStyle/>
          <a:p>
            <a:pPr indent="-457200">
              <a:spcBef>
                <a:spcPts val="1200"/>
              </a:spcBef>
              <a:buFont typeface="Arial" panose="020B0604020202020204" pitchFamily="34" charset="0"/>
              <a:buChar char="•"/>
            </a:pPr>
            <a:r>
              <a:rPr lang="en-US" sz="2600" b="0" i="1">
                <a:solidFill>
                  <a:schemeClr val="tx1"/>
                </a:solidFill>
                <a:latin typeface="Franklin Gothic Book" panose="020B0503020102020204" pitchFamily="34" charset="0"/>
              </a:rPr>
              <a:t>Copyright Act</a:t>
            </a:r>
            <a:r>
              <a:rPr lang="en-US" sz="2600" b="0">
                <a:solidFill>
                  <a:schemeClr val="tx1"/>
                </a:solidFill>
                <a:latin typeface="Franklin Gothic Book" panose="020B0503020102020204" pitchFamily="34" charset="0"/>
              </a:rPr>
              <a:t>, </a:t>
            </a:r>
            <a:r>
              <a:rPr lang="en-US" sz="2600" b="0">
                <a:solidFill>
                  <a:schemeClr val="hlink"/>
                </a:solidFill>
                <a:latin typeface="Franklin Gothic Book" panose="020B0503020102020204" pitchFamily="34" charset="0"/>
                <a:hlinkClick r:id="rId3"/>
              </a:rPr>
              <a:t>https://laws-lois.justice.gc.ca/eng/acts/c-42/</a:t>
            </a:r>
            <a:r>
              <a:rPr lang="en-US" sz="2600" b="0">
                <a:solidFill>
                  <a:schemeClr val="hlink"/>
                </a:solidFill>
                <a:latin typeface="Franklin Gothic Book" panose="020B0503020102020204" pitchFamily="34" charset="0"/>
              </a:rPr>
              <a:t> </a:t>
            </a:r>
            <a:endParaRPr sz="2600" b="0">
              <a:solidFill>
                <a:srgbClr val="0F5CA4"/>
              </a:solidFill>
              <a:latin typeface="Franklin Gothic Book" panose="020B0503020102020204" pitchFamily="34" charset="0"/>
            </a:endParaRPr>
          </a:p>
          <a:p>
            <a:pPr indent="-457200">
              <a:spcBef>
                <a:spcPts val="1200"/>
              </a:spcBef>
              <a:buFont typeface="Arial" panose="020B0604020202020204" pitchFamily="34" charset="0"/>
              <a:buChar char="•"/>
            </a:pPr>
            <a:r>
              <a:rPr lang="en-US" sz="2600" b="0">
                <a:solidFill>
                  <a:schemeClr val="tx1"/>
                </a:solidFill>
                <a:latin typeface="Franklin Gothic Book" panose="020B0503020102020204" pitchFamily="34" charset="0"/>
              </a:rPr>
              <a:t>Canadian Intellectual Property Office (CIPO), </a:t>
            </a:r>
            <a:r>
              <a:rPr lang="en-US" sz="2600" b="0">
                <a:solidFill>
                  <a:schemeClr val="hlink"/>
                </a:solidFill>
                <a:latin typeface="Franklin Gothic Book" panose="020B0503020102020204" pitchFamily="34" charset="0"/>
                <a:hlinkClick r:id="rId4"/>
              </a:rPr>
              <a:t>https://ised-isde.canada.ca/site/canadian-intellectual-property-office/en</a:t>
            </a:r>
            <a:r>
              <a:rPr lang="en-US" sz="2600" b="0">
                <a:solidFill>
                  <a:schemeClr val="hlink"/>
                </a:solidFill>
                <a:latin typeface="Franklin Gothic Book" panose="020B0503020102020204" pitchFamily="34" charset="0"/>
              </a:rPr>
              <a:t> </a:t>
            </a:r>
          </a:p>
          <a:p>
            <a:pPr indent="-457200">
              <a:spcBef>
                <a:spcPts val="1200"/>
              </a:spcBef>
              <a:buFont typeface="Arial" panose="020B0604020202020204" pitchFamily="34" charset="0"/>
              <a:buChar char="•"/>
            </a:pPr>
            <a:r>
              <a:rPr lang="en-US" sz="2600" b="0">
                <a:solidFill>
                  <a:schemeClr val="tx1"/>
                </a:solidFill>
                <a:latin typeface="Franklin Gothic Book" panose="020B0503020102020204" pitchFamily="34" charset="0"/>
              </a:rPr>
              <a:t>Canadian Copyright Term and Public Domain Flowchart, University of Alberta Copyright Office, </a:t>
            </a:r>
            <a:r>
              <a:rPr lang="en-US" sz="2600" b="0">
                <a:solidFill>
                  <a:schemeClr val="hlink"/>
                </a:solidFill>
                <a:latin typeface="Franklin Gothic Book" panose="020B0503020102020204" pitchFamily="34" charset="0"/>
                <a:hlinkClick r:id="rId5"/>
              </a:rPr>
              <a:t>https://www.ualberta.ca/en/faculty-and-staff/copyright/intro-to-copyright-law/licensed-royalty-free-content/pd-flowchart---types.html</a:t>
            </a:r>
            <a:r>
              <a:rPr lang="en-US" sz="2600" b="0">
                <a:solidFill>
                  <a:schemeClr val="hlink"/>
                </a:solidFill>
                <a:latin typeface="Franklin Gothic Book" panose="020B0503020102020204" pitchFamily="34" charset="0"/>
              </a:rPr>
              <a:t> </a:t>
            </a:r>
            <a:endParaRPr sz="2600" b="0">
              <a:solidFill>
                <a:srgbClr val="0F5CA4"/>
              </a:solidFill>
              <a:latin typeface="Franklin Gothic Book" panose="020B0503020102020204" pitchFamily="34" charset="0"/>
            </a:endParaRPr>
          </a:p>
          <a:p>
            <a:pPr indent="-457200">
              <a:spcBef>
                <a:spcPts val="1200"/>
              </a:spcBef>
              <a:buFont typeface="Arial" panose="020B0604020202020204" pitchFamily="34" charset="0"/>
              <a:buChar char="•"/>
            </a:pPr>
            <a:r>
              <a:rPr lang="en-US" sz="2600" b="0">
                <a:solidFill>
                  <a:schemeClr val="tx1"/>
                </a:solidFill>
                <a:latin typeface="Franklin Gothic Book" panose="020B0503020102020204" pitchFamily="34" charset="0"/>
              </a:rPr>
              <a:t>Copyright, Canadian Association of Research Libraries (CARL), </a:t>
            </a:r>
            <a:r>
              <a:rPr lang="en-US" sz="2600" b="0">
                <a:solidFill>
                  <a:schemeClr val="hlink"/>
                </a:solidFill>
                <a:latin typeface="Franklin Gothic Book" panose="020B0503020102020204" pitchFamily="34" charset="0"/>
                <a:hlinkClick r:id="rId6"/>
              </a:rPr>
              <a:t>https://www.carl-abrc.ca/influencing-policy/copyright/</a:t>
            </a:r>
            <a:r>
              <a:rPr lang="en-US" sz="2600" b="0">
                <a:solidFill>
                  <a:schemeClr val="hlink"/>
                </a:solidFill>
                <a:latin typeface="Franklin Gothic Book" panose="020B0503020102020204" pitchFamily="34" charset="0"/>
              </a:rPr>
              <a:t>  </a:t>
            </a:r>
          </a:p>
          <a:p>
            <a:pPr indent="-457200">
              <a:spcBef>
                <a:spcPts val="1200"/>
              </a:spcBef>
              <a:buFont typeface="Arial" panose="020B0604020202020204" pitchFamily="34" charset="0"/>
              <a:buChar char="•"/>
            </a:pPr>
            <a:r>
              <a:rPr lang="en-US" sz="2600" b="0">
                <a:solidFill>
                  <a:schemeClr val="tx1"/>
                </a:solidFill>
                <a:latin typeface="Franklin Gothic Book" panose="020B0503020102020204" pitchFamily="34" charset="0"/>
              </a:rPr>
              <a:t>Copyright, Council of Ministers of Education, Canada (CMEC), </a:t>
            </a:r>
            <a:r>
              <a:rPr lang="en-US" sz="2600" b="0">
                <a:solidFill>
                  <a:schemeClr val="tx1"/>
                </a:solidFill>
                <a:latin typeface="Franklin Gothic Book" panose="020B0503020102020204" pitchFamily="34" charset="0"/>
                <a:hlinkClick r:id="rId7"/>
              </a:rPr>
              <a:t>https://www.cmec.ca/736/Copyright.html</a:t>
            </a:r>
            <a:endParaRPr lang="en-US" sz="2600" b="0">
              <a:solidFill>
                <a:schemeClr val="tx1"/>
              </a:solidFill>
              <a:latin typeface="Franklin Gothic Book" panose="020B0503020102020204" pitchFamily="34"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sp>
        <p:nvSpPr>
          <p:cNvPr id="759" name="Google Shape;759;p76"/>
          <p:cNvSpPr txBox="1">
            <a:spLocks noGrp="1"/>
          </p:cNvSpPr>
          <p:nvPr>
            <p:ph type="title"/>
          </p:nvPr>
        </p:nvSpPr>
        <p:spPr>
          <a:xfrm>
            <a:off x="2999941" y="515164"/>
            <a:ext cx="5791200" cy="709117"/>
          </a:xfrm>
          <a:prstGeom prst="rect">
            <a:avLst/>
          </a:prstGeom>
          <a:noFill/>
          <a:ln>
            <a:noFill/>
          </a:ln>
        </p:spPr>
        <p:txBody>
          <a:bodyPr spcFirstLastPara="1" wrap="square" lIns="91425" tIns="45700" rIns="91425" bIns="45700" anchor="b" anchorCtr="0">
            <a:noAutofit/>
          </a:bodyPr>
          <a:lstStyle/>
          <a:p>
            <a:pPr algn="ctr">
              <a:buClr>
                <a:srgbClr val="263B86"/>
              </a:buClr>
            </a:pPr>
            <a:r>
              <a:rPr lang="en-US">
                <a:solidFill>
                  <a:schemeClr val="tx1"/>
                </a:solidFill>
                <a:latin typeface="Franklin Gothic Demi" panose="020B0703020102020204" pitchFamily="34" charset="0"/>
              </a:rPr>
              <a:t>Credits</a:t>
            </a:r>
            <a:endParaRPr>
              <a:solidFill>
                <a:schemeClr val="tx1"/>
              </a:solidFill>
              <a:latin typeface="Franklin Gothic Demi" panose="020B0703020102020204" pitchFamily="34" charset="0"/>
            </a:endParaRPr>
          </a:p>
        </p:txBody>
      </p:sp>
      <p:sp>
        <p:nvSpPr>
          <p:cNvPr id="760" name="Google Shape;760;p76"/>
          <p:cNvSpPr txBox="1">
            <a:spLocks noGrp="1"/>
          </p:cNvSpPr>
          <p:nvPr>
            <p:ph type="body" idx="1"/>
          </p:nvPr>
        </p:nvSpPr>
        <p:spPr>
          <a:xfrm>
            <a:off x="592505" y="1567825"/>
            <a:ext cx="10996489" cy="4630200"/>
          </a:xfrm>
          <a:prstGeom prst="rect">
            <a:avLst/>
          </a:prstGeom>
          <a:noFill/>
          <a:ln>
            <a:noFill/>
          </a:ln>
        </p:spPr>
        <p:txBody>
          <a:bodyPr spcFirstLastPara="1" wrap="square" lIns="91425" tIns="45700" rIns="91425" bIns="45700" anchor="t" anchorCtr="0">
            <a:noAutofit/>
          </a:bodyPr>
          <a:lstStyle/>
          <a:p>
            <a:pPr marL="0" indent="0">
              <a:spcBef>
                <a:spcPts val="0"/>
              </a:spcBef>
              <a:spcAft>
                <a:spcPts val="600"/>
              </a:spcAft>
            </a:pPr>
            <a:r>
              <a:rPr lang="en-US" sz="2200" b="0" dirty="0">
                <a:latin typeface="Franklin Gothic Book"/>
              </a:rPr>
              <a:t>This game is adapted for a Canadian audience from </a:t>
            </a:r>
            <a:r>
              <a:rPr lang="en-US" sz="2200" b="0" i="1" dirty="0">
                <a:latin typeface="Franklin Gothic Book"/>
              </a:rPr>
              <a:t>Copyright the Card Game </a:t>
            </a:r>
            <a:r>
              <a:rPr lang="en-US" sz="2200" b="0" dirty="0">
                <a:latin typeface="Franklin Gothic Book"/>
              </a:rPr>
              <a:t>v2.0 </a:t>
            </a:r>
          </a:p>
          <a:p>
            <a:pPr marL="0" indent="0">
              <a:spcBef>
                <a:spcPts val="0"/>
              </a:spcBef>
              <a:spcAft>
                <a:spcPts val="600"/>
              </a:spcAft>
            </a:pPr>
            <a:r>
              <a:rPr lang="en-US" sz="2200" b="0" dirty="0">
                <a:latin typeface="Franklin Gothic Book"/>
              </a:rPr>
              <a:t>© Chris Morrison and Jane Secker (</a:t>
            </a:r>
            <a:r>
              <a:rPr lang="en-US" sz="2200" b="0" dirty="0">
                <a:latin typeface="Franklin Gothic Book"/>
                <a:hlinkClick r:id="rId3"/>
              </a:rPr>
              <a:t>UK Copyright Literacy</a:t>
            </a:r>
            <a:r>
              <a:rPr lang="en-US" sz="2200" b="0" dirty="0">
                <a:latin typeface="Franklin Gothic Book"/>
              </a:rPr>
              <a:t>) 2017, available under a </a:t>
            </a:r>
            <a:r>
              <a:rPr lang="en-US" sz="2200" b="0" u="sng" dirty="0">
                <a:solidFill>
                  <a:schemeClr val="hlink"/>
                </a:solidFill>
                <a:latin typeface="Franklin Gothic Book"/>
                <a:hlinkClick r:id="rId4">
                  <a:extLst>
                    <a:ext uri="{A12FA001-AC4F-418D-AE19-62706E023703}">
                      <ahyp:hlinkClr xmlns:ahyp="http://schemas.microsoft.com/office/drawing/2018/hyperlinkcolor" val="tx"/>
                    </a:ext>
                  </a:extLst>
                </a:hlinkClick>
              </a:rPr>
              <a:t>Creative Commons Attribution- </a:t>
            </a:r>
            <a:r>
              <a:rPr lang="en-US" sz="2200" b="0" u="sng" dirty="0" err="1">
                <a:solidFill>
                  <a:schemeClr val="hlink"/>
                </a:solidFill>
                <a:latin typeface="Franklin Gothic Book"/>
                <a:hlinkClick r:id="rId4">
                  <a:extLst>
                    <a:ext uri="{A12FA001-AC4F-418D-AE19-62706E023703}">
                      <ahyp:hlinkClr xmlns:ahyp="http://schemas.microsoft.com/office/drawing/2018/hyperlinkcolor" val="tx"/>
                    </a:ext>
                  </a:extLst>
                </a:hlinkClick>
              </a:rPr>
              <a:t>NonCommercial-ShareAlike</a:t>
            </a:r>
            <a:r>
              <a:rPr lang="en-US" sz="2200" b="0" u="sng" dirty="0">
                <a:solidFill>
                  <a:schemeClr val="hlink"/>
                </a:solidFill>
                <a:latin typeface="Franklin Gothic Book"/>
                <a:hlinkClick r:id="rId4">
                  <a:extLst>
                    <a:ext uri="{A12FA001-AC4F-418D-AE19-62706E023703}">
                      <ahyp:hlinkClr xmlns:ahyp="http://schemas.microsoft.com/office/drawing/2018/hyperlinkcolor" val="tx"/>
                    </a:ext>
                  </a:extLst>
                </a:hlinkClick>
              </a:rPr>
              <a:t> 4.0 </a:t>
            </a:r>
            <a:r>
              <a:rPr lang="en-US" sz="2200" b="0" u="sng" dirty="0" err="1">
                <a:solidFill>
                  <a:schemeClr val="hlink"/>
                </a:solidFill>
                <a:latin typeface="Franklin Gothic Book"/>
                <a:hlinkClick r:id="rId4">
                  <a:extLst>
                    <a:ext uri="{A12FA001-AC4F-418D-AE19-62706E023703}">
                      <ahyp:hlinkClr xmlns:ahyp="http://schemas.microsoft.com/office/drawing/2018/hyperlinkcolor" val="tx"/>
                    </a:ext>
                  </a:extLst>
                </a:hlinkClick>
              </a:rPr>
              <a:t>licence</a:t>
            </a:r>
            <a:r>
              <a:rPr lang="en-US" sz="2200" b="0" dirty="0">
                <a:latin typeface="Franklin Gothic Book"/>
              </a:rPr>
              <a:t>.</a:t>
            </a:r>
          </a:p>
          <a:p>
            <a:pPr marL="0" indent="0">
              <a:spcBef>
                <a:spcPts val="1000"/>
              </a:spcBef>
              <a:spcAft>
                <a:spcPts val="600"/>
              </a:spcAft>
            </a:pPr>
            <a:r>
              <a:rPr lang="en-US" sz="2200" b="0" dirty="0">
                <a:latin typeface="Franklin Gothic Book"/>
              </a:rPr>
              <a:t>These slides and accompanying cards are an updated version of </a:t>
            </a:r>
            <a:r>
              <a:rPr lang="en-US" sz="2200" b="0" i="1" dirty="0">
                <a:latin typeface="Franklin Gothic Book"/>
              </a:rPr>
              <a:t>Copyright the Card Game – Canadian Edition</a:t>
            </a:r>
            <a:r>
              <a:rPr lang="en-US" sz="2200" b="0" dirty="0">
                <a:latin typeface="Franklin Gothic Book"/>
              </a:rPr>
              <a:t>, v. 1.2 (2018) © Canadian Copyright Card Game Group 2026, available under a </a:t>
            </a:r>
            <a:r>
              <a:rPr lang="en-US" sz="2200" b="0" u="sng" dirty="0">
                <a:solidFill>
                  <a:schemeClr val="hlink"/>
                </a:solidFill>
                <a:latin typeface="Franklin Gothic Book"/>
                <a:hlinkClick r:id="rId4">
                  <a:extLst>
                    <a:ext uri="{A12FA001-AC4F-418D-AE19-62706E023703}">
                      <ahyp:hlinkClr xmlns:ahyp="http://schemas.microsoft.com/office/drawing/2018/hyperlinkcolor" val="tx"/>
                    </a:ext>
                  </a:extLst>
                </a:hlinkClick>
              </a:rPr>
              <a:t>Creative Commons Attribution-</a:t>
            </a:r>
            <a:r>
              <a:rPr lang="en-US" sz="2200" b="0" u="sng" dirty="0" err="1">
                <a:solidFill>
                  <a:schemeClr val="hlink"/>
                </a:solidFill>
                <a:latin typeface="Franklin Gothic Book"/>
                <a:hlinkClick r:id="rId4">
                  <a:extLst>
                    <a:ext uri="{A12FA001-AC4F-418D-AE19-62706E023703}">
                      <ahyp:hlinkClr xmlns:ahyp="http://schemas.microsoft.com/office/drawing/2018/hyperlinkcolor" val="tx"/>
                    </a:ext>
                  </a:extLst>
                </a:hlinkClick>
              </a:rPr>
              <a:t>NonCommercial</a:t>
            </a:r>
            <a:r>
              <a:rPr lang="en-US" sz="2200" b="0" u="sng" dirty="0">
                <a:solidFill>
                  <a:schemeClr val="hlink"/>
                </a:solidFill>
                <a:latin typeface="Franklin Gothic Book"/>
                <a:hlinkClick r:id="rId4">
                  <a:extLst>
                    <a:ext uri="{A12FA001-AC4F-418D-AE19-62706E023703}">
                      <ahyp:hlinkClr xmlns:ahyp="http://schemas.microsoft.com/office/drawing/2018/hyperlinkcolor" val="tx"/>
                    </a:ext>
                  </a:extLst>
                </a:hlinkClick>
              </a:rPr>
              <a:t>-Share Alike 4.0 </a:t>
            </a:r>
            <a:r>
              <a:rPr lang="en-US" sz="2200" b="0" u="sng" dirty="0" err="1">
                <a:solidFill>
                  <a:schemeClr val="hlink"/>
                </a:solidFill>
                <a:latin typeface="Franklin Gothic Book"/>
                <a:hlinkClick r:id="rId4">
                  <a:extLst>
                    <a:ext uri="{A12FA001-AC4F-418D-AE19-62706E023703}">
                      <ahyp:hlinkClr xmlns:ahyp="http://schemas.microsoft.com/office/drawing/2018/hyperlinkcolor" val="tx"/>
                    </a:ext>
                  </a:extLst>
                </a:hlinkClick>
              </a:rPr>
              <a:t>licence</a:t>
            </a:r>
            <a:r>
              <a:rPr lang="en-US" sz="2200" b="0" dirty="0">
                <a:latin typeface="Franklin Gothic Book"/>
              </a:rPr>
              <a:t>. </a:t>
            </a:r>
          </a:p>
          <a:p>
            <a:pPr marL="0" indent="0">
              <a:spcBef>
                <a:spcPts val="1000"/>
              </a:spcBef>
              <a:spcAft>
                <a:spcPts val="600"/>
              </a:spcAft>
            </a:pPr>
            <a:r>
              <a:rPr lang="en-US" sz="2200" b="0" dirty="0">
                <a:solidFill>
                  <a:schemeClr val="tx1"/>
                </a:solidFill>
                <a:latin typeface="Franklin Gothic Book" panose="020B0503020102020204" pitchFamily="34" charset="0"/>
              </a:rPr>
              <a:t>Canadian Copyright Card Game Group: Mélanie Brunet, Lisa Di Valentino, Rumi Graham, Alex Kohn, Kate Langrell, Obianuju Mollel, Thomas Rouleau, Stephen Spong, and Christina Winter</a:t>
            </a:r>
            <a:endParaRPr lang="fr-CA" sz="2200" b="0" dirty="0">
              <a:solidFill>
                <a:schemeClr val="tx1"/>
              </a:solidFill>
              <a:latin typeface="Franklin Gothic Book" panose="020B0503020102020204" pitchFamily="34" charset="0"/>
            </a:endParaRPr>
          </a:p>
          <a:p>
            <a:pPr marL="0" indent="0">
              <a:spcBef>
                <a:spcPts val="1000"/>
              </a:spcBef>
            </a:pPr>
            <a:endParaRPr sz="2200" b="0" dirty="0">
              <a:latin typeface="Franklin Gothic Book" panose="020B0503020102020204" pitchFamily="34" charset="0"/>
            </a:endParaRPr>
          </a:p>
          <a:p>
            <a:pPr marL="0" indent="0">
              <a:spcBef>
                <a:spcPts val="1000"/>
              </a:spcBef>
            </a:pPr>
            <a:endParaRPr sz="2200" b="0" dirty="0">
              <a:latin typeface="Franklin Gothic Book" panose="020B0503020102020204" pitchFamily="34" charset="0"/>
            </a:endParaRPr>
          </a:p>
        </p:txBody>
      </p:sp>
      <p:pic>
        <p:nvPicPr>
          <p:cNvPr id="764" name="Google Shape;764;p76"/>
          <p:cNvPicPr preferRelativeResize="0"/>
          <p:nvPr/>
        </p:nvPicPr>
        <p:blipFill rotWithShape="1">
          <a:blip r:embed="rId5">
            <a:alphaModFix/>
          </a:blip>
          <a:srcRect/>
          <a:stretch/>
        </p:blipFill>
        <p:spPr>
          <a:xfrm>
            <a:off x="5281366" y="5458160"/>
            <a:ext cx="1618765" cy="585611"/>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758">
          <a:extLst>
            <a:ext uri="{FF2B5EF4-FFF2-40B4-BE49-F238E27FC236}">
              <a16:creationId xmlns:a16="http://schemas.microsoft.com/office/drawing/2014/main" id="{D1275BBF-194E-F1D6-9435-E739251B3635}"/>
            </a:ext>
          </a:extLst>
        </p:cNvPr>
        <p:cNvGrpSpPr/>
        <p:nvPr/>
      </p:nvGrpSpPr>
      <p:grpSpPr>
        <a:xfrm>
          <a:off x="0" y="0"/>
          <a:ext cx="0" cy="0"/>
          <a:chOff x="0" y="0"/>
          <a:chExt cx="0" cy="0"/>
        </a:xfrm>
      </p:grpSpPr>
      <p:sp>
        <p:nvSpPr>
          <p:cNvPr id="759" name="Google Shape;759;p76">
            <a:extLst>
              <a:ext uri="{FF2B5EF4-FFF2-40B4-BE49-F238E27FC236}">
                <a16:creationId xmlns:a16="http://schemas.microsoft.com/office/drawing/2014/main" id="{E81973F1-D764-3097-BC2F-7818006FE55A}"/>
              </a:ext>
            </a:extLst>
          </p:cNvPr>
          <p:cNvSpPr txBox="1">
            <a:spLocks noGrp="1"/>
          </p:cNvSpPr>
          <p:nvPr>
            <p:ph type="title"/>
          </p:nvPr>
        </p:nvSpPr>
        <p:spPr>
          <a:xfrm>
            <a:off x="2999941" y="515164"/>
            <a:ext cx="5791200" cy="709117"/>
          </a:xfrm>
          <a:prstGeom prst="rect">
            <a:avLst/>
          </a:prstGeom>
          <a:noFill/>
          <a:ln>
            <a:noFill/>
          </a:ln>
        </p:spPr>
        <p:txBody>
          <a:bodyPr spcFirstLastPara="1" wrap="square" lIns="91425" tIns="45700" rIns="91425" bIns="45700" anchor="b" anchorCtr="0">
            <a:noAutofit/>
          </a:bodyPr>
          <a:lstStyle/>
          <a:p>
            <a:pPr algn="ctr">
              <a:buClr>
                <a:srgbClr val="263B86"/>
              </a:buClr>
            </a:pPr>
            <a:r>
              <a:rPr lang="en-US">
                <a:solidFill>
                  <a:schemeClr val="tx1"/>
                </a:solidFill>
                <a:latin typeface="Franklin Gothic Demi" panose="020B0703020102020204" pitchFamily="34" charset="0"/>
              </a:rPr>
              <a:t>Attributions</a:t>
            </a:r>
            <a:endParaRPr>
              <a:solidFill>
                <a:schemeClr val="tx1"/>
              </a:solidFill>
              <a:latin typeface="Franklin Gothic Demi" panose="020B0703020102020204" pitchFamily="34" charset="0"/>
            </a:endParaRPr>
          </a:p>
        </p:txBody>
      </p:sp>
      <p:sp>
        <p:nvSpPr>
          <p:cNvPr id="760" name="Google Shape;760;p76">
            <a:extLst>
              <a:ext uri="{FF2B5EF4-FFF2-40B4-BE49-F238E27FC236}">
                <a16:creationId xmlns:a16="http://schemas.microsoft.com/office/drawing/2014/main" id="{05A32E33-F1C3-8586-9F8B-4E1B92D88FD1}"/>
              </a:ext>
            </a:extLst>
          </p:cNvPr>
          <p:cNvSpPr txBox="1">
            <a:spLocks noGrp="1"/>
          </p:cNvSpPr>
          <p:nvPr>
            <p:ph type="body" idx="1"/>
          </p:nvPr>
        </p:nvSpPr>
        <p:spPr>
          <a:xfrm>
            <a:off x="597755" y="1224281"/>
            <a:ext cx="10996489" cy="4630200"/>
          </a:xfrm>
          <a:prstGeom prst="rect">
            <a:avLst/>
          </a:prstGeom>
          <a:noFill/>
          <a:ln>
            <a:noFill/>
          </a:ln>
        </p:spPr>
        <p:txBody>
          <a:bodyPr spcFirstLastPara="1" wrap="square" lIns="91425" tIns="45700" rIns="91425" bIns="45700" anchor="t" anchorCtr="0">
            <a:noAutofit/>
          </a:bodyPr>
          <a:lstStyle/>
          <a:p>
            <a:pPr marL="0" indent="0">
              <a:spcBef>
                <a:spcPts val="1000"/>
              </a:spcBef>
            </a:pPr>
            <a:r>
              <a:rPr lang="en-US" b="0" dirty="0">
                <a:latin typeface="Franklin Gothic Book"/>
              </a:rPr>
              <a:t>All icons in these slides and in the card deck are from </a:t>
            </a:r>
            <a:r>
              <a:rPr lang="en-US" b="0" dirty="0" err="1">
                <a:latin typeface="Franklin Gothic Book"/>
              </a:rPr>
              <a:t>Flaticon</a:t>
            </a:r>
            <a:r>
              <a:rPr lang="en-US" b="0" dirty="0">
                <a:latin typeface="Franklin Gothic Book"/>
              </a:rPr>
              <a:t> (</a:t>
            </a:r>
            <a:r>
              <a:rPr lang="en-US" b="0" dirty="0">
                <a:latin typeface="Franklin Gothic Book"/>
                <a:hlinkClick r:id="rId3"/>
              </a:rPr>
              <a:t>https://www.flaticon.com/</a:t>
            </a:r>
            <a:r>
              <a:rPr lang="en-US" b="0" dirty="0">
                <a:latin typeface="Franklin Gothic Book"/>
              </a:rPr>
              <a:t>), available under </a:t>
            </a:r>
            <a:r>
              <a:rPr lang="en-US" b="0" dirty="0" err="1">
                <a:latin typeface="Franklin Gothic Book"/>
              </a:rPr>
              <a:t>Flaticon’s</a:t>
            </a:r>
            <a:r>
              <a:rPr lang="en-US" b="0" dirty="0">
                <a:latin typeface="Franklin Gothic Book"/>
              </a:rPr>
              <a:t> </a:t>
            </a:r>
            <a:r>
              <a:rPr lang="en-US" b="0" dirty="0">
                <a:latin typeface="Franklin Gothic Book"/>
                <a:hlinkClick r:id="rId4"/>
              </a:rPr>
              <a:t>Free License (with attribution)</a:t>
            </a:r>
            <a:r>
              <a:rPr lang="en-US" b="0" dirty="0">
                <a:latin typeface="Franklin Gothic Book"/>
              </a:rPr>
              <a:t>: </a:t>
            </a:r>
            <a:endParaRPr lang="en-US" sz="2200" b="0" dirty="0">
              <a:latin typeface="Franklin Gothic Book"/>
            </a:endParaRPr>
          </a:p>
          <a:p>
            <a:pPr marL="0" indent="0">
              <a:spcBef>
                <a:spcPts val="1000"/>
              </a:spcBef>
            </a:pPr>
            <a:endParaRPr lang="en-CA" dirty="0">
              <a:latin typeface="Franklin Gothic Book" panose="020B0503020102020204" pitchFamily="34" charset="0"/>
            </a:endParaRPr>
          </a:p>
          <a:p>
            <a:pPr marL="0" indent="0">
              <a:spcBef>
                <a:spcPts val="1000"/>
              </a:spcBef>
            </a:pPr>
            <a:r>
              <a:rPr lang="en-CA" dirty="0">
                <a:latin typeface="Franklin Gothic Book" panose="020B0503020102020204" pitchFamily="34" charset="0"/>
              </a:rPr>
              <a:t>Works and Other Subject-Matter</a:t>
            </a:r>
            <a:endParaRPr dirty="0">
              <a:latin typeface="Franklin Gothic Book" panose="020B0503020102020204" pitchFamily="34" charset="0"/>
            </a:endParaRPr>
          </a:p>
        </p:txBody>
      </p:sp>
      <p:graphicFrame>
        <p:nvGraphicFramePr>
          <p:cNvPr id="5" name="Table 4">
            <a:extLst>
              <a:ext uri="{FF2B5EF4-FFF2-40B4-BE49-F238E27FC236}">
                <a16:creationId xmlns:a16="http://schemas.microsoft.com/office/drawing/2014/main" id="{C8A6D041-CEC2-2277-73A9-C4D48EFE6A51}"/>
              </a:ext>
            </a:extLst>
          </p:cNvPr>
          <p:cNvGraphicFramePr>
            <a:graphicFrameLocks noGrp="1"/>
          </p:cNvGraphicFramePr>
          <p:nvPr>
            <p:extLst>
              <p:ext uri="{D42A27DB-BD31-4B8C-83A1-F6EECF244321}">
                <p14:modId xmlns:p14="http://schemas.microsoft.com/office/powerpoint/2010/main" val="2704029854"/>
              </p:ext>
            </p:extLst>
          </p:nvPr>
        </p:nvGraphicFramePr>
        <p:xfrm>
          <a:off x="678246" y="3192642"/>
          <a:ext cx="10726646" cy="2889003"/>
        </p:xfrm>
        <a:graphic>
          <a:graphicData uri="http://schemas.openxmlformats.org/drawingml/2006/table">
            <a:tbl>
              <a:tblPr>
                <a:tableStyleId>{793D81CF-94F2-401A-BA57-92F5A7B2D0C5}</a:tableStyleId>
              </a:tblPr>
              <a:tblGrid>
                <a:gridCol w="3149976">
                  <a:extLst>
                    <a:ext uri="{9D8B030D-6E8A-4147-A177-3AD203B41FA5}">
                      <a16:colId xmlns:a16="http://schemas.microsoft.com/office/drawing/2014/main" val="3189669705"/>
                    </a:ext>
                  </a:extLst>
                </a:gridCol>
                <a:gridCol w="4816956">
                  <a:extLst>
                    <a:ext uri="{9D8B030D-6E8A-4147-A177-3AD203B41FA5}">
                      <a16:colId xmlns:a16="http://schemas.microsoft.com/office/drawing/2014/main" val="2742691032"/>
                    </a:ext>
                  </a:extLst>
                </a:gridCol>
                <a:gridCol w="1572200">
                  <a:extLst>
                    <a:ext uri="{9D8B030D-6E8A-4147-A177-3AD203B41FA5}">
                      <a16:colId xmlns:a16="http://schemas.microsoft.com/office/drawing/2014/main" val="2425797212"/>
                    </a:ext>
                  </a:extLst>
                </a:gridCol>
                <a:gridCol w="1187514">
                  <a:extLst>
                    <a:ext uri="{9D8B030D-6E8A-4147-A177-3AD203B41FA5}">
                      <a16:colId xmlns:a16="http://schemas.microsoft.com/office/drawing/2014/main" val="27820345"/>
                    </a:ext>
                  </a:extLst>
                </a:gridCol>
              </a:tblGrid>
              <a:tr h="185781">
                <a:tc>
                  <a:txBody>
                    <a:bodyPr/>
                    <a:lstStyle/>
                    <a:p>
                      <a:pPr algn="l" fontAlgn="b">
                        <a:buNone/>
                      </a:pPr>
                      <a:r>
                        <a:rPr lang="en-CA" sz="1400" b="1" u="none" strike="noStrike" dirty="0">
                          <a:effectLst/>
                          <a:latin typeface="Franklin Gothic Book" panose="020B0503020102020204" pitchFamily="34" charset="0"/>
                        </a:rPr>
                        <a:t>Card</a:t>
                      </a:r>
                      <a:endParaRPr lang="en-CA" sz="1400" b="1"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b="1" u="none" strike="noStrike" dirty="0">
                          <a:effectLst/>
                          <a:latin typeface="Franklin Gothic Book" panose="020B0503020102020204" pitchFamily="34" charset="0"/>
                        </a:rPr>
                        <a:t>Icon URL</a:t>
                      </a:r>
                      <a:endParaRPr lang="en-CA" sz="1400" b="1"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b="1" u="none" strike="noStrike" dirty="0">
                          <a:effectLst/>
                          <a:latin typeface="Franklin Gothic Book" panose="020B0503020102020204" pitchFamily="34" charset="0"/>
                        </a:rPr>
                        <a:t>Author</a:t>
                      </a:r>
                      <a:endParaRPr lang="en-CA" sz="1400" b="1"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b="1" u="none" strike="noStrike" dirty="0">
                          <a:effectLst/>
                          <a:latin typeface="Franklin Gothic Book" panose="020B0503020102020204" pitchFamily="34" charset="0"/>
                        </a:rPr>
                        <a:t>Title</a:t>
                      </a:r>
                      <a:endParaRPr lang="en-CA" sz="1400" b="1" i="0" u="none" strike="noStrike" dirty="0">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2912540887"/>
                  </a:ext>
                </a:extLst>
              </a:tr>
              <a:tr h="198307">
                <a:tc>
                  <a:txBody>
                    <a:bodyPr/>
                    <a:lstStyle/>
                    <a:p>
                      <a:pPr algn="l" fontAlgn="b">
                        <a:buNone/>
                      </a:pPr>
                      <a:r>
                        <a:rPr lang="en-CA" sz="1400" u="none" strike="noStrike">
                          <a:effectLst/>
                          <a:latin typeface="Franklin Gothic Book" panose="020B0503020102020204" pitchFamily="34" charset="0"/>
                        </a:rPr>
                        <a:t>Literary Work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5"/>
                        </a:rPr>
                        <a:t>https://www.flaticon.com/free-icon/book_3330317</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mikan933</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Book</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4100272459"/>
                  </a:ext>
                </a:extLst>
              </a:tr>
              <a:tr h="198307">
                <a:tc>
                  <a:txBody>
                    <a:bodyPr/>
                    <a:lstStyle/>
                    <a:p>
                      <a:pPr algn="l" fontAlgn="b">
                        <a:buNone/>
                      </a:pPr>
                      <a:r>
                        <a:rPr lang="en-CA" sz="1400" u="none" strike="noStrike">
                          <a:effectLst/>
                          <a:latin typeface="Franklin Gothic Book" panose="020B0503020102020204" pitchFamily="34" charset="0"/>
                        </a:rPr>
                        <a:t>Artistic Work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6"/>
                        </a:rPr>
                        <a:t>https://www.flaticon.com/free-icon/canvas_554099</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Canvas</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656461842"/>
                  </a:ext>
                </a:extLst>
              </a:tr>
              <a:tr h="198307">
                <a:tc>
                  <a:txBody>
                    <a:bodyPr/>
                    <a:lstStyle/>
                    <a:p>
                      <a:pPr algn="l" fontAlgn="b">
                        <a:buNone/>
                      </a:pPr>
                      <a:r>
                        <a:rPr lang="en-CA" sz="1400" u="none" strike="noStrike">
                          <a:effectLst/>
                          <a:latin typeface="Franklin Gothic Book" panose="020B0503020102020204" pitchFamily="34" charset="0"/>
                        </a:rPr>
                        <a:t>Musical Work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7"/>
                        </a:rPr>
                        <a:t>https://www.flaticon.com/free-icon/music-note_651758</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Music Note</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447410571"/>
                  </a:ext>
                </a:extLst>
              </a:tr>
              <a:tr h="198307">
                <a:tc>
                  <a:txBody>
                    <a:bodyPr/>
                    <a:lstStyle/>
                    <a:p>
                      <a:pPr algn="l" fontAlgn="b">
                        <a:buNone/>
                      </a:pPr>
                      <a:r>
                        <a:rPr lang="en-CA" sz="1400" u="none" strike="noStrike">
                          <a:effectLst/>
                          <a:latin typeface="Franklin Gothic Book" panose="020B0503020102020204" pitchFamily="34" charset="0"/>
                        </a:rPr>
                        <a:t>Dramatic Work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8"/>
                        </a:rPr>
                        <a:t>https://www.flaticon.com/free-icon/theater_6655045</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Superarticons</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Theater</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119589221"/>
                  </a:ext>
                </a:extLst>
              </a:tr>
              <a:tr h="198307">
                <a:tc>
                  <a:txBody>
                    <a:bodyPr/>
                    <a:lstStyle/>
                    <a:p>
                      <a:pPr algn="l" fontAlgn="b">
                        <a:buNone/>
                      </a:pPr>
                      <a:r>
                        <a:rPr lang="en-CA" sz="1400" u="none" strike="noStrike">
                          <a:effectLst/>
                          <a:latin typeface="Franklin Gothic Book" panose="020B0503020102020204" pitchFamily="34" charset="0"/>
                        </a:rPr>
                        <a:t>Communication Signal</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9"/>
                        </a:rPr>
                        <a:t>https://www.flaticon.com/free-icon/signal-tower_1436960</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Signal Tower</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695839505"/>
                  </a:ext>
                </a:extLst>
              </a:tr>
              <a:tr h="198307">
                <a:tc>
                  <a:txBody>
                    <a:bodyPr/>
                    <a:lstStyle/>
                    <a:p>
                      <a:pPr algn="l" fontAlgn="b">
                        <a:buNone/>
                      </a:pPr>
                      <a:r>
                        <a:rPr lang="en-CA" sz="1400" u="none" strike="noStrike">
                          <a:effectLst/>
                          <a:latin typeface="Franklin Gothic Book" panose="020B0503020102020204" pitchFamily="34" charset="0"/>
                        </a:rPr>
                        <a:t>Sound Recording</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10"/>
                        </a:rPr>
                        <a:t>https://www.flaticon.com/free-icon/microphone_342361</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Dimitry Miroliubov</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Microphone</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755752513"/>
                  </a:ext>
                </a:extLst>
              </a:tr>
              <a:tr h="198307">
                <a:tc>
                  <a:txBody>
                    <a:bodyPr/>
                    <a:lstStyle/>
                    <a:p>
                      <a:pPr algn="l" fontAlgn="b">
                        <a:buNone/>
                      </a:pPr>
                      <a:r>
                        <a:rPr lang="en-CA" sz="1400" u="none" strike="noStrike">
                          <a:effectLst/>
                          <a:latin typeface="Franklin Gothic Book" panose="020B0503020102020204" pitchFamily="34" charset="0"/>
                        </a:rPr>
                        <a:t>Moral Rights</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11"/>
                        </a:rPr>
                        <a:t>https://www.flaticon.com/free-icon/sign_3655488</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Sign</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054026391"/>
                  </a:ext>
                </a:extLst>
              </a:tr>
              <a:tr h="198307">
                <a:tc>
                  <a:txBody>
                    <a:bodyPr/>
                    <a:lstStyle/>
                    <a:p>
                      <a:pPr algn="l" fontAlgn="b">
                        <a:buNone/>
                      </a:pPr>
                      <a:r>
                        <a:rPr lang="en-CA" sz="1400" u="none" strike="noStrike" dirty="0">
                          <a:effectLst/>
                          <a:latin typeface="Franklin Gothic Book" panose="020B0503020102020204" pitchFamily="34" charset="0"/>
                        </a:rPr>
                        <a:t>Performer's Performance</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12"/>
                        </a:rPr>
                        <a:t>https://www.flaticon.com/free-icon/singer_12340856</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Singer</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111345630"/>
                  </a:ext>
                </a:extLst>
              </a:tr>
              <a:tr h="198307">
                <a:tc>
                  <a:txBody>
                    <a:bodyPr/>
                    <a:lstStyle/>
                    <a:p>
                      <a:pPr algn="l" fontAlgn="b">
                        <a:buNone/>
                      </a:pPr>
                      <a:r>
                        <a:rPr lang="en-CA" sz="1400" u="none" strike="noStrike">
                          <a:effectLst/>
                          <a:latin typeface="Franklin Gothic Book" panose="020B0503020102020204" pitchFamily="34" charset="0"/>
                        </a:rPr>
                        <a:t>Non-Qualifying</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13"/>
                        </a:rPr>
                        <a:t>https://www.flaticon.com/free-icon/idea_427735</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Vectors Market</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Idea</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920911218"/>
                  </a:ext>
                </a:extLst>
              </a:tr>
              <a:tr h="198307">
                <a:tc>
                  <a:txBody>
                    <a:bodyPr/>
                    <a:lstStyle/>
                    <a:p>
                      <a:pPr algn="l" fontAlgn="b">
                        <a:buNone/>
                      </a:pPr>
                      <a:r>
                        <a:rPr lang="en-CA" sz="1400" u="none" strike="noStrike">
                          <a:effectLst/>
                          <a:latin typeface="Franklin Gothic Book" panose="020B0503020102020204" pitchFamily="34" charset="0"/>
                        </a:rPr>
                        <a:t>Posthumous Work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14"/>
                        </a:rPr>
                        <a:t>https://www.flaticon.com/free-icon/tombstone_5018602</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Good Ware</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Tombstone</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048025603"/>
                  </a:ext>
                </a:extLst>
              </a:tr>
              <a:tr h="186042">
                <a:tc>
                  <a:txBody>
                    <a:bodyPr/>
                    <a:lstStyle/>
                    <a:p>
                      <a:pPr algn="l" fontAlgn="b">
                        <a:buNone/>
                      </a:pPr>
                      <a:r>
                        <a:rPr lang="en-CA" sz="1400" u="none" strike="noStrike" dirty="0">
                          <a:effectLst/>
                          <a:latin typeface="Franklin Gothic Book" panose="020B0503020102020204" pitchFamily="34" charset="0"/>
                        </a:rPr>
                        <a:t>Anonymous and Pseudonymous</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15"/>
                        </a:rPr>
                        <a:t>https://www.flaticon.com/free-icon/anonymous_1534072</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Anonymous</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736398685"/>
                  </a:ext>
                </a:extLst>
              </a:tr>
              <a:tr h="198307">
                <a:tc>
                  <a:txBody>
                    <a:bodyPr/>
                    <a:lstStyle/>
                    <a:p>
                      <a:pPr algn="l" fontAlgn="b">
                        <a:buNone/>
                      </a:pPr>
                      <a:r>
                        <a:rPr lang="en-CA" sz="1400" u="none" strike="noStrike" dirty="0">
                          <a:effectLst/>
                          <a:latin typeface="Franklin Gothic Book" panose="020B0503020102020204" pitchFamily="34" charset="0"/>
                        </a:rPr>
                        <a:t>Unpublished Work</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dirty="0">
                          <a:effectLst/>
                          <a:latin typeface="Franklin Gothic Book" panose="020B0503020102020204" pitchFamily="34" charset="0"/>
                          <a:hlinkClick r:id="rId16"/>
                        </a:rPr>
                        <a:t>https://www.flaticon.com/free-icon/sketch_4861081</a:t>
                      </a:r>
                      <a:endParaRPr lang="en-CA" sz="14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dirty="0">
                          <a:effectLst/>
                          <a:latin typeface="Franklin Gothic Book" panose="020B0503020102020204" pitchFamily="34" charset="0"/>
                        </a:rPr>
                        <a:t>Sketch</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99318551"/>
                  </a:ext>
                </a:extLst>
              </a:tr>
            </a:tbl>
          </a:graphicData>
        </a:graphic>
      </p:graphicFrame>
    </p:spTree>
    <p:extLst>
      <p:ext uri="{BB962C8B-B14F-4D97-AF65-F5344CB8AC3E}">
        <p14:creationId xmlns:p14="http://schemas.microsoft.com/office/powerpoint/2010/main" val="40966372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758">
          <a:extLst>
            <a:ext uri="{FF2B5EF4-FFF2-40B4-BE49-F238E27FC236}">
              <a16:creationId xmlns:a16="http://schemas.microsoft.com/office/drawing/2014/main" id="{D1A43449-FCA1-2E17-01BA-FD3C21D15DAA}"/>
            </a:ext>
          </a:extLst>
        </p:cNvPr>
        <p:cNvGrpSpPr/>
        <p:nvPr/>
      </p:nvGrpSpPr>
      <p:grpSpPr>
        <a:xfrm>
          <a:off x="0" y="0"/>
          <a:ext cx="0" cy="0"/>
          <a:chOff x="0" y="0"/>
          <a:chExt cx="0" cy="0"/>
        </a:xfrm>
      </p:grpSpPr>
      <p:sp>
        <p:nvSpPr>
          <p:cNvPr id="759" name="Google Shape;759;p76">
            <a:extLst>
              <a:ext uri="{FF2B5EF4-FFF2-40B4-BE49-F238E27FC236}">
                <a16:creationId xmlns:a16="http://schemas.microsoft.com/office/drawing/2014/main" id="{3E8C8155-C4DC-1940-8F6B-F23D051ECF7B}"/>
              </a:ext>
            </a:extLst>
          </p:cNvPr>
          <p:cNvSpPr txBox="1">
            <a:spLocks noGrp="1"/>
          </p:cNvSpPr>
          <p:nvPr>
            <p:ph type="title"/>
          </p:nvPr>
        </p:nvSpPr>
        <p:spPr>
          <a:xfrm>
            <a:off x="2999941" y="515164"/>
            <a:ext cx="5791200" cy="709117"/>
          </a:xfrm>
          <a:prstGeom prst="rect">
            <a:avLst/>
          </a:prstGeom>
          <a:noFill/>
          <a:ln>
            <a:noFill/>
          </a:ln>
        </p:spPr>
        <p:txBody>
          <a:bodyPr spcFirstLastPara="1" wrap="square" lIns="91425" tIns="45700" rIns="91425" bIns="45700" anchor="b" anchorCtr="0">
            <a:noAutofit/>
          </a:bodyPr>
          <a:lstStyle/>
          <a:p>
            <a:pPr algn="ctr">
              <a:buClr>
                <a:srgbClr val="263B86"/>
              </a:buClr>
            </a:pPr>
            <a:r>
              <a:rPr lang="en-US">
                <a:solidFill>
                  <a:schemeClr val="tx1"/>
                </a:solidFill>
                <a:latin typeface="Franklin Gothic Demi" panose="020B0703020102020204" pitchFamily="34" charset="0"/>
              </a:rPr>
              <a:t>Attributions</a:t>
            </a:r>
            <a:endParaRPr>
              <a:solidFill>
                <a:schemeClr val="tx1"/>
              </a:solidFill>
              <a:latin typeface="Franklin Gothic Demi" panose="020B0703020102020204" pitchFamily="34" charset="0"/>
            </a:endParaRPr>
          </a:p>
        </p:txBody>
      </p:sp>
      <p:sp>
        <p:nvSpPr>
          <p:cNvPr id="760" name="Google Shape;760;p76">
            <a:extLst>
              <a:ext uri="{FF2B5EF4-FFF2-40B4-BE49-F238E27FC236}">
                <a16:creationId xmlns:a16="http://schemas.microsoft.com/office/drawing/2014/main" id="{7D6161B2-3067-0BE3-A3D3-F10C06647365}"/>
              </a:ext>
            </a:extLst>
          </p:cNvPr>
          <p:cNvSpPr txBox="1">
            <a:spLocks noGrp="1"/>
          </p:cNvSpPr>
          <p:nvPr>
            <p:ph type="body" idx="1"/>
          </p:nvPr>
        </p:nvSpPr>
        <p:spPr>
          <a:xfrm>
            <a:off x="597755" y="1409338"/>
            <a:ext cx="10996489" cy="4630200"/>
          </a:xfrm>
          <a:prstGeom prst="rect">
            <a:avLst/>
          </a:prstGeom>
          <a:noFill/>
          <a:ln>
            <a:noFill/>
          </a:ln>
        </p:spPr>
        <p:txBody>
          <a:bodyPr spcFirstLastPara="1" wrap="square" lIns="91425" tIns="45700" rIns="91425" bIns="45700" anchor="t" anchorCtr="0">
            <a:noAutofit/>
          </a:bodyPr>
          <a:lstStyle/>
          <a:p>
            <a:pPr marL="0" indent="0">
              <a:spcBef>
                <a:spcPts val="1000"/>
              </a:spcBef>
            </a:pPr>
            <a:r>
              <a:rPr lang="en-US" b="0" dirty="0">
                <a:latin typeface="Franklin Gothic Book"/>
              </a:rPr>
              <a:t>All icons in these slides and in the card deck are from </a:t>
            </a:r>
            <a:r>
              <a:rPr lang="en-US" b="0" dirty="0" err="1">
                <a:latin typeface="Franklin Gothic Book"/>
              </a:rPr>
              <a:t>Flaticon</a:t>
            </a:r>
            <a:r>
              <a:rPr lang="en-US" b="0" dirty="0">
                <a:latin typeface="Franklin Gothic Book"/>
              </a:rPr>
              <a:t> (</a:t>
            </a:r>
            <a:r>
              <a:rPr lang="en-US" b="0" dirty="0">
                <a:latin typeface="Franklin Gothic Book"/>
                <a:hlinkClick r:id="rId3"/>
              </a:rPr>
              <a:t>https://www.flaticon.com/</a:t>
            </a:r>
            <a:r>
              <a:rPr lang="en-US" b="0" dirty="0">
                <a:latin typeface="Franklin Gothic Book"/>
              </a:rPr>
              <a:t>), available under </a:t>
            </a:r>
            <a:r>
              <a:rPr lang="en-US" b="0" dirty="0" err="1">
                <a:latin typeface="Franklin Gothic Book"/>
              </a:rPr>
              <a:t>Flaticon’s</a:t>
            </a:r>
            <a:r>
              <a:rPr lang="en-US" b="0" dirty="0">
                <a:latin typeface="Franklin Gothic Book"/>
              </a:rPr>
              <a:t> </a:t>
            </a:r>
            <a:r>
              <a:rPr lang="en-US" b="0" dirty="0">
                <a:latin typeface="Franklin Gothic Book"/>
                <a:hlinkClick r:id="rId4"/>
              </a:rPr>
              <a:t>Free License (with attribution)</a:t>
            </a:r>
            <a:r>
              <a:rPr lang="en-US" b="0" dirty="0">
                <a:latin typeface="Franklin Gothic Book"/>
              </a:rPr>
              <a:t>: </a:t>
            </a:r>
            <a:endParaRPr lang="en-US" sz="2200" b="0" dirty="0">
              <a:latin typeface="Franklin Gothic Book"/>
            </a:endParaRPr>
          </a:p>
          <a:p>
            <a:pPr marL="0" indent="0">
              <a:spcBef>
                <a:spcPts val="1000"/>
              </a:spcBef>
            </a:pPr>
            <a:endParaRPr lang="en-CA" dirty="0">
              <a:latin typeface="Franklin Gothic Book" panose="020B0503020102020204" pitchFamily="34" charset="0"/>
            </a:endParaRPr>
          </a:p>
          <a:p>
            <a:pPr marL="0" indent="0">
              <a:spcBef>
                <a:spcPts val="1000"/>
              </a:spcBef>
            </a:pPr>
            <a:r>
              <a:rPr lang="en-CA" dirty="0">
                <a:latin typeface="Franklin Gothic Book" panose="020B0503020102020204" pitchFamily="34" charset="0"/>
              </a:rPr>
              <a:t>Duration</a:t>
            </a:r>
            <a:endParaRPr dirty="0">
              <a:latin typeface="Franklin Gothic Book" panose="020B0503020102020204" pitchFamily="34" charset="0"/>
            </a:endParaRPr>
          </a:p>
        </p:txBody>
      </p:sp>
      <p:graphicFrame>
        <p:nvGraphicFramePr>
          <p:cNvPr id="3" name="Table 2">
            <a:extLst>
              <a:ext uri="{FF2B5EF4-FFF2-40B4-BE49-F238E27FC236}">
                <a16:creationId xmlns:a16="http://schemas.microsoft.com/office/drawing/2014/main" id="{99781FE1-9FBB-ABE2-C3D3-3358166A384E}"/>
              </a:ext>
            </a:extLst>
          </p:cNvPr>
          <p:cNvGraphicFramePr>
            <a:graphicFrameLocks noGrp="1"/>
          </p:cNvGraphicFramePr>
          <p:nvPr>
            <p:extLst>
              <p:ext uri="{D42A27DB-BD31-4B8C-83A1-F6EECF244321}">
                <p14:modId xmlns:p14="http://schemas.microsoft.com/office/powerpoint/2010/main" val="569640475"/>
              </p:ext>
            </p:extLst>
          </p:nvPr>
        </p:nvGraphicFramePr>
        <p:xfrm>
          <a:off x="697281" y="3313831"/>
          <a:ext cx="10634748" cy="1580173"/>
        </p:xfrm>
        <a:graphic>
          <a:graphicData uri="http://schemas.openxmlformats.org/drawingml/2006/table">
            <a:tbl>
              <a:tblPr>
                <a:tableStyleId>{793D81CF-94F2-401A-BA57-92F5A7B2D0C5}</a:tableStyleId>
              </a:tblPr>
              <a:tblGrid>
                <a:gridCol w="2601851">
                  <a:extLst>
                    <a:ext uri="{9D8B030D-6E8A-4147-A177-3AD203B41FA5}">
                      <a16:colId xmlns:a16="http://schemas.microsoft.com/office/drawing/2014/main" val="4264629675"/>
                    </a:ext>
                  </a:extLst>
                </a:gridCol>
                <a:gridCol w="5494198">
                  <a:extLst>
                    <a:ext uri="{9D8B030D-6E8A-4147-A177-3AD203B41FA5}">
                      <a16:colId xmlns:a16="http://schemas.microsoft.com/office/drawing/2014/main" val="2786149751"/>
                    </a:ext>
                  </a:extLst>
                </a:gridCol>
                <a:gridCol w="1439859">
                  <a:extLst>
                    <a:ext uri="{9D8B030D-6E8A-4147-A177-3AD203B41FA5}">
                      <a16:colId xmlns:a16="http://schemas.microsoft.com/office/drawing/2014/main" val="3682674825"/>
                    </a:ext>
                  </a:extLst>
                </a:gridCol>
                <a:gridCol w="1098840">
                  <a:extLst>
                    <a:ext uri="{9D8B030D-6E8A-4147-A177-3AD203B41FA5}">
                      <a16:colId xmlns:a16="http://schemas.microsoft.com/office/drawing/2014/main" val="1694652786"/>
                    </a:ext>
                  </a:extLst>
                </a:gridCol>
              </a:tblGrid>
              <a:tr h="225739">
                <a:tc>
                  <a:txBody>
                    <a:bodyPr/>
                    <a:lstStyle/>
                    <a:p>
                      <a:pPr algn="l" fontAlgn="b">
                        <a:buNone/>
                      </a:pPr>
                      <a:r>
                        <a:rPr lang="en-CA" sz="1400" b="1" u="none" strike="noStrike" dirty="0">
                          <a:solidFill>
                            <a:srgbClr val="000000"/>
                          </a:solidFill>
                          <a:effectLst/>
                          <a:latin typeface="Franklin Gothic Book" panose="020B0503020102020204" pitchFamily="34" charset="0"/>
                        </a:rPr>
                        <a:t>Card</a:t>
                      </a:r>
                      <a:endParaRPr lang="en-CA" sz="1400" b="1"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b="1" u="none" strike="noStrike" dirty="0">
                          <a:solidFill>
                            <a:schemeClr val="tx1"/>
                          </a:solidFill>
                          <a:effectLst/>
                          <a:latin typeface="Franklin Gothic Book" panose="020B0503020102020204" pitchFamily="34" charset="0"/>
                        </a:rPr>
                        <a:t>Icon URL</a:t>
                      </a:r>
                      <a:endParaRPr lang="en-CA" sz="1400" b="1" i="0" u="none" strike="noStrike" dirty="0">
                        <a:solidFill>
                          <a:schemeClr val="tx1"/>
                        </a:solidFill>
                        <a:effectLst/>
                        <a:latin typeface="Franklin Gothic Book" panose="020B0503020102020204" pitchFamily="34" charset="0"/>
                      </a:endParaRPr>
                    </a:p>
                  </a:txBody>
                  <a:tcPr marL="8871" marR="8871" marT="8871" marB="0" anchor="b"/>
                </a:tc>
                <a:tc>
                  <a:txBody>
                    <a:bodyPr/>
                    <a:lstStyle/>
                    <a:p>
                      <a:pPr algn="l" fontAlgn="b">
                        <a:buNone/>
                      </a:pPr>
                      <a:r>
                        <a:rPr lang="en-CA" sz="1400" b="1" u="none" strike="noStrike" dirty="0">
                          <a:solidFill>
                            <a:srgbClr val="000000"/>
                          </a:solidFill>
                          <a:effectLst/>
                          <a:latin typeface="Franklin Gothic Book" panose="020B0503020102020204" pitchFamily="34" charset="0"/>
                        </a:rPr>
                        <a:t>Author</a:t>
                      </a:r>
                      <a:endParaRPr lang="en-CA" sz="1400" b="1"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b="1" u="none" strike="noStrike" dirty="0">
                          <a:solidFill>
                            <a:srgbClr val="000000"/>
                          </a:solidFill>
                          <a:effectLst/>
                          <a:latin typeface="Franklin Gothic Book" panose="020B0503020102020204" pitchFamily="34" charset="0"/>
                        </a:rPr>
                        <a:t>Title</a:t>
                      </a:r>
                      <a:endParaRPr lang="en-CA" sz="1400" b="1" i="0" u="none" strike="noStrike" dirty="0">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2722669140"/>
                  </a:ext>
                </a:extLst>
              </a:tr>
              <a:tr h="225739">
                <a:tc>
                  <a:txBody>
                    <a:bodyPr/>
                    <a:lstStyle/>
                    <a:p>
                      <a:pPr algn="l" fontAlgn="b">
                        <a:buNone/>
                      </a:pPr>
                      <a:r>
                        <a:rPr lang="en-CA" sz="1400" u="none" strike="noStrike" dirty="0">
                          <a:effectLst/>
                          <a:latin typeface="Franklin Gothic Book" panose="020B0503020102020204" pitchFamily="34" charset="0"/>
                        </a:rPr>
                        <a:t>Work</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5"/>
                        </a:rPr>
                        <a:t>https://www.flaticon.com/free-icon/calendar_1527268</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dirty="0">
                          <a:effectLst/>
                          <a:latin typeface="Franklin Gothic Book" panose="020B0503020102020204" pitchFamily="34" charset="0"/>
                        </a:rPr>
                        <a:t>Calendar</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486508349"/>
                  </a:ext>
                </a:extLst>
              </a:tr>
              <a:tr h="225739">
                <a:tc>
                  <a:txBody>
                    <a:bodyPr/>
                    <a:lstStyle/>
                    <a:p>
                      <a:pPr algn="l" fontAlgn="b">
                        <a:buNone/>
                      </a:pPr>
                      <a:r>
                        <a:rPr lang="en-CA" sz="1400" u="none" strike="noStrike">
                          <a:effectLst/>
                          <a:latin typeface="Franklin Gothic Book" panose="020B0503020102020204" pitchFamily="34" charset="0"/>
                        </a:rPr>
                        <a:t>Sound Recording</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5"/>
                        </a:rPr>
                        <a:t>https://www.flaticon.com/free-icon/calendar_1527268</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Calendar</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749343824"/>
                  </a:ext>
                </a:extLst>
              </a:tr>
              <a:tr h="225739">
                <a:tc>
                  <a:txBody>
                    <a:bodyPr/>
                    <a:lstStyle/>
                    <a:p>
                      <a:pPr algn="l" fontAlgn="b">
                        <a:buNone/>
                      </a:pPr>
                      <a:r>
                        <a:rPr lang="en-CA" sz="1400" u="none" strike="noStrike">
                          <a:effectLst/>
                          <a:latin typeface="Franklin Gothic Book" panose="020B0503020102020204" pitchFamily="34" charset="0"/>
                        </a:rPr>
                        <a:t>Communication Signal</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5"/>
                        </a:rPr>
                        <a:t>https://www.flaticon.com/free-icon/calendar_1527268</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Calendar</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2681104016"/>
                  </a:ext>
                </a:extLst>
              </a:tr>
              <a:tr h="225739">
                <a:tc>
                  <a:txBody>
                    <a:bodyPr/>
                    <a:lstStyle/>
                    <a:p>
                      <a:pPr algn="l" fontAlgn="b">
                        <a:buNone/>
                      </a:pPr>
                      <a:r>
                        <a:rPr lang="en-CA" sz="1400" u="none" strike="noStrike">
                          <a:effectLst/>
                          <a:latin typeface="Franklin Gothic Book" panose="020B0503020102020204" pitchFamily="34" charset="0"/>
                        </a:rPr>
                        <a:t>Performer's Performance</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dirty="0">
                          <a:effectLst/>
                          <a:latin typeface="Franklin Gothic Book" panose="020B0503020102020204" pitchFamily="34" charset="0"/>
                          <a:hlinkClick r:id="rId5"/>
                        </a:rPr>
                        <a:t>https://www.flaticon.com/free-icon/calendar_1527268</a:t>
                      </a:r>
                      <a:endParaRPr lang="en-CA" sz="14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Calendar</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214167102"/>
                  </a:ext>
                </a:extLst>
              </a:tr>
              <a:tr h="225739">
                <a:tc>
                  <a:txBody>
                    <a:bodyPr/>
                    <a:lstStyle/>
                    <a:p>
                      <a:pPr algn="l" fontAlgn="b">
                        <a:buNone/>
                      </a:pPr>
                      <a:r>
                        <a:rPr lang="en-CA" sz="1400" u="none" strike="noStrike">
                          <a:effectLst/>
                          <a:latin typeface="Franklin Gothic Book" panose="020B0503020102020204" pitchFamily="34" charset="0"/>
                        </a:rPr>
                        <a:t>Moral Rights</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5"/>
                        </a:rPr>
                        <a:t>https://www.flaticon.com/free-icon/calendar_1527268</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Calendar</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2857848073"/>
                  </a:ext>
                </a:extLst>
              </a:tr>
              <a:tr h="225739">
                <a:tc>
                  <a:txBody>
                    <a:bodyPr/>
                    <a:lstStyle/>
                    <a:p>
                      <a:pPr algn="l" fontAlgn="b">
                        <a:buNone/>
                      </a:pPr>
                      <a:r>
                        <a:rPr lang="en-CA" sz="1400" u="none" strike="noStrike" dirty="0">
                          <a:effectLst/>
                          <a:latin typeface="Franklin Gothic Book" panose="020B0503020102020204" pitchFamily="34" charset="0"/>
                        </a:rPr>
                        <a:t>Public Domain</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dirty="0">
                          <a:effectLst/>
                          <a:latin typeface="Franklin Gothic Book" panose="020B0503020102020204" pitchFamily="34" charset="0"/>
                          <a:hlinkClick r:id="rId6"/>
                        </a:rPr>
                        <a:t>https://www.flaticon.com/free-icon/copyright_3146027</a:t>
                      </a:r>
                      <a:endParaRPr lang="en-CA" sz="14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dirty="0" err="1">
                          <a:effectLst/>
                          <a:latin typeface="Franklin Gothic Book" panose="020B0503020102020204" pitchFamily="34" charset="0"/>
                        </a:rPr>
                        <a:t>Smashicons</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dirty="0">
                          <a:effectLst/>
                          <a:latin typeface="Franklin Gothic Book" panose="020B0503020102020204" pitchFamily="34" charset="0"/>
                        </a:rPr>
                        <a:t>Copyright</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760465106"/>
                  </a:ext>
                </a:extLst>
              </a:tr>
            </a:tbl>
          </a:graphicData>
        </a:graphic>
      </p:graphicFrame>
    </p:spTree>
    <p:extLst>
      <p:ext uri="{BB962C8B-B14F-4D97-AF65-F5344CB8AC3E}">
        <p14:creationId xmlns:p14="http://schemas.microsoft.com/office/powerpoint/2010/main" val="322481067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758">
          <a:extLst>
            <a:ext uri="{FF2B5EF4-FFF2-40B4-BE49-F238E27FC236}">
              <a16:creationId xmlns:a16="http://schemas.microsoft.com/office/drawing/2014/main" id="{4A404D33-5362-50CB-C9C2-B42E2555D958}"/>
            </a:ext>
          </a:extLst>
        </p:cNvPr>
        <p:cNvGrpSpPr/>
        <p:nvPr/>
      </p:nvGrpSpPr>
      <p:grpSpPr>
        <a:xfrm>
          <a:off x="0" y="0"/>
          <a:ext cx="0" cy="0"/>
          <a:chOff x="0" y="0"/>
          <a:chExt cx="0" cy="0"/>
        </a:xfrm>
      </p:grpSpPr>
      <p:sp>
        <p:nvSpPr>
          <p:cNvPr id="759" name="Google Shape;759;p76">
            <a:extLst>
              <a:ext uri="{FF2B5EF4-FFF2-40B4-BE49-F238E27FC236}">
                <a16:creationId xmlns:a16="http://schemas.microsoft.com/office/drawing/2014/main" id="{5C7B3C46-7EEB-88DD-F2EA-C015716C813F}"/>
              </a:ext>
            </a:extLst>
          </p:cNvPr>
          <p:cNvSpPr txBox="1">
            <a:spLocks noGrp="1"/>
          </p:cNvSpPr>
          <p:nvPr>
            <p:ph type="title"/>
          </p:nvPr>
        </p:nvSpPr>
        <p:spPr>
          <a:xfrm>
            <a:off x="2999941" y="515164"/>
            <a:ext cx="5791200" cy="709117"/>
          </a:xfrm>
          <a:prstGeom prst="rect">
            <a:avLst/>
          </a:prstGeom>
          <a:noFill/>
          <a:ln>
            <a:noFill/>
          </a:ln>
        </p:spPr>
        <p:txBody>
          <a:bodyPr spcFirstLastPara="1" wrap="square" lIns="91425" tIns="45700" rIns="91425" bIns="45700" anchor="b" anchorCtr="0">
            <a:noAutofit/>
          </a:bodyPr>
          <a:lstStyle/>
          <a:p>
            <a:pPr algn="ctr">
              <a:buClr>
                <a:srgbClr val="263B86"/>
              </a:buClr>
            </a:pPr>
            <a:r>
              <a:rPr lang="en-US">
                <a:solidFill>
                  <a:schemeClr val="tx1"/>
                </a:solidFill>
                <a:latin typeface="Franklin Gothic Demi" panose="020B0703020102020204" pitchFamily="34" charset="0"/>
              </a:rPr>
              <a:t>Attributions</a:t>
            </a:r>
            <a:endParaRPr>
              <a:solidFill>
                <a:schemeClr val="tx1"/>
              </a:solidFill>
              <a:latin typeface="Franklin Gothic Demi" panose="020B0703020102020204" pitchFamily="34" charset="0"/>
            </a:endParaRPr>
          </a:p>
        </p:txBody>
      </p:sp>
      <p:sp>
        <p:nvSpPr>
          <p:cNvPr id="760" name="Google Shape;760;p76">
            <a:extLst>
              <a:ext uri="{FF2B5EF4-FFF2-40B4-BE49-F238E27FC236}">
                <a16:creationId xmlns:a16="http://schemas.microsoft.com/office/drawing/2014/main" id="{FA8BCBB6-297A-613F-5607-F24B76216AE5}"/>
              </a:ext>
            </a:extLst>
          </p:cNvPr>
          <p:cNvSpPr txBox="1">
            <a:spLocks noGrp="1"/>
          </p:cNvSpPr>
          <p:nvPr>
            <p:ph type="body" idx="1"/>
          </p:nvPr>
        </p:nvSpPr>
        <p:spPr>
          <a:xfrm>
            <a:off x="597755" y="1224281"/>
            <a:ext cx="10996489" cy="4630200"/>
          </a:xfrm>
          <a:prstGeom prst="rect">
            <a:avLst/>
          </a:prstGeom>
          <a:noFill/>
          <a:ln>
            <a:noFill/>
          </a:ln>
        </p:spPr>
        <p:txBody>
          <a:bodyPr spcFirstLastPara="1" wrap="square" lIns="91425" tIns="45700" rIns="91425" bIns="45700" anchor="t" anchorCtr="0">
            <a:noAutofit/>
          </a:bodyPr>
          <a:lstStyle/>
          <a:p>
            <a:pPr marL="0" indent="0">
              <a:spcBef>
                <a:spcPts val="1000"/>
              </a:spcBef>
            </a:pPr>
            <a:r>
              <a:rPr lang="en-US" b="0" dirty="0">
                <a:latin typeface="Franklin Gothic Book"/>
              </a:rPr>
              <a:t>All icons in these slides and in the card deck are from </a:t>
            </a:r>
            <a:r>
              <a:rPr lang="en-US" b="0" dirty="0" err="1">
                <a:latin typeface="Franklin Gothic Book"/>
              </a:rPr>
              <a:t>Flaticon</a:t>
            </a:r>
            <a:r>
              <a:rPr lang="en-US" b="0" dirty="0">
                <a:latin typeface="Franklin Gothic Book"/>
              </a:rPr>
              <a:t> (</a:t>
            </a:r>
            <a:r>
              <a:rPr lang="en-US" b="0" dirty="0">
                <a:latin typeface="Franklin Gothic Book"/>
                <a:hlinkClick r:id="rId3"/>
              </a:rPr>
              <a:t>https://www.flaticon.com/</a:t>
            </a:r>
            <a:r>
              <a:rPr lang="en-US" b="0" dirty="0">
                <a:latin typeface="Franklin Gothic Book"/>
              </a:rPr>
              <a:t>), available under </a:t>
            </a:r>
            <a:r>
              <a:rPr lang="en-US" b="0" dirty="0" err="1">
                <a:latin typeface="Franklin Gothic Book"/>
              </a:rPr>
              <a:t>Flaticon’s</a:t>
            </a:r>
            <a:r>
              <a:rPr lang="en-US" b="0" dirty="0">
                <a:latin typeface="Franklin Gothic Book"/>
              </a:rPr>
              <a:t> </a:t>
            </a:r>
            <a:r>
              <a:rPr lang="en-US" b="0" dirty="0">
                <a:latin typeface="Franklin Gothic Book"/>
                <a:hlinkClick r:id="rId4"/>
              </a:rPr>
              <a:t>Free License (with attribution)</a:t>
            </a:r>
            <a:r>
              <a:rPr lang="en-US" b="0" dirty="0">
                <a:latin typeface="Franklin Gothic Book"/>
              </a:rPr>
              <a:t>: </a:t>
            </a:r>
            <a:endParaRPr lang="en-US" sz="2200" b="0" dirty="0">
              <a:latin typeface="Franklin Gothic Book"/>
            </a:endParaRPr>
          </a:p>
          <a:p>
            <a:pPr marL="0" indent="0">
              <a:spcBef>
                <a:spcPts val="1000"/>
              </a:spcBef>
            </a:pPr>
            <a:endParaRPr lang="en-CA" dirty="0">
              <a:latin typeface="Franklin Gothic Book" panose="020B0503020102020204" pitchFamily="34" charset="0"/>
            </a:endParaRPr>
          </a:p>
          <a:p>
            <a:pPr marL="0" indent="0">
              <a:spcBef>
                <a:spcPts val="1000"/>
              </a:spcBef>
            </a:pPr>
            <a:r>
              <a:rPr lang="en-CA" dirty="0">
                <a:latin typeface="Franklin Gothic Book" panose="020B0503020102020204" pitchFamily="34" charset="0"/>
              </a:rPr>
              <a:t>Usages</a:t>
            </a:r>
            <a:endParaRPr dirty="0">
              <a:latin typeface="Franklin Gothic Book" panose="020B0503020102020204" pitchFamily="34" charset="0"/>
            </a:endParaRPr>
          </a:p>
        </p:txBody>
      </p:sp>
      <p:graphicFrame>
        <p:nvGraphicFramePr>
          <p:cNvPr id="2" name="Table 1">
            <a:extLst>
              <a:ext uri="{FF2B5EF4-FFF2-40B4-BE49-F238E27FC236}">
                <a16:creationId xmlns:a16="http://schemas.microsoft.com/office/drawing/2014/main" id="{214EAF15-D0FC-F601-5886-1C189F9F5611}"/>
              </a:ext>
            </a:extLst>
          </p:cNvPr>
          <p:cNvGraphicFramePr>
            <a:graphicFrameLocks noGrp="1"/>
          </p:cNvGraphicFramePr>
          <p:nvPr>
            <p:extLst>
              <p:ext uri="{D42A27DB-BD31-4B8C-83A1-F6EECF244321}">
                <p14:modId xmlns:p14="http://schemas.microsoft.com/office/powerpoint/2010/main" val="263649505"/>
              </p:ext>
            </p:extLst>
          </p:nvPr>
        </p:nvGraphicFramePr>
        <p:xfrm>
          <a:off x="692806" y="3214524"/>
          <a:ext cx="10719298" cy="1672966"/>
        </p:xfrm>
        <a:graphic>
          <a:graphicData uri="http://schemas.openxmlformats.org/drawingml/2006/table">
            <a:tbl>
              <a:tblPr>
                <a:tableStyleId>{793D81CF-94F2-401A-BA57-92F5A7B2D0C5}</a:tableStyleId>
              </a:tblPr>
              <a:tblGrid>
                <a:gridCol w="2828446">
                  <a:extLst>
                    <a:ext uri="{9D8B030D-6E8A-4147-A177-3AD203B41FA5}">
                      <a16:colId xmlns:a16="http://schemas.microsoft.com/office/drawing/2014/main" val="2426804818"/>
                    </a:ext>
                  </a:extLst>
                </a:gridCol>
                <a:gridCol w="4780238">
                  <a:extLst>
                    <a:ext uri="{9D8B030D-6E8A-4147-A177-3AD203B41FA5}">
                      <a16:colId xmlns:a16="http://schemas.microsoft.com/office/drawing/2014/main" val="1848189071"/>
                    </a:ext>
                  </a:extLst>
                </a:gridCol>
                <a:gridCol w="1571359">
                  <a:extLst>
                    <a:ext uri="{9D8B030D-6E8A-4147-A177-3AD203B41FA5}">
                      <a16:colId xmlns:a16="http://schemas.microsoft.com/office/drawing/2014/main" val="155785762"/>
                    </a:ext>
                  </a:extLst>
                </a:gridCol>
                <a:gridCol w="1539255">
                  <a:extLst>
                    <a:ext uri="{9D8B030D-6E8A-4147-A177-3AD203B41FA5}">
                      <a16:colId xmlns:a16="http://schemas.microsoft.com/office/drawing/2014/main" val="3757632640"/>
                    </a:ext>
                  </a:extLst>
                </a:gridCol>
              </a:tblGrid>
              <a:tr h="236662">
                <a:tc>
                  <a:txBody>
                    <a:bodyPr/>
                    <a:lstStyle/>
                    <a:p>
                      <a:pPr algn="l" fontAlgn="b">
                        <a:buNone/>
                      </a:pPr>
                      <a:r>
                        <a:rPr lang="en-CA" sz="1400" b="1" u="none" strike="noStrike" dirty="0">
                          <a:solidFill>
                            <a:srgbClr val="000000"/>
                          </a:solidFill>
                          <a:effectLst/>
                          <a:latin typeface="Franklin Gothic Book" panose="020B0503020102020204" pitchFamily="34" charset="0"/>
                        </a:rPr>
                        <a:t>Card</a:t>
                      </a:r>
                      <a:endParaRPr lang="en-CA" sz="1400" b="1"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b="1" u="none" strike="noStrike" dirty="0">
                          <a:solidFill>
                            <a:schemeClr val="tx1"/>
                          </a:solidFill>
                          <a:effectLst/>
                          <a:latin typeface="Franklin Gothic Book" panose="020B0503020102020204" pitchFamily="34" charset="0"/>
                        </a:rPr>
                        <a:t>Icon URL</a:t>
                      </a:r>
                      <a:endParaRPr lang="en-CA" sz="1400" b="1" i="0" u="none" strike="noStrike" dirty="0">
                        <a:solidFill>
                          <a:schemeClr val="tx1"/>
                        </a:solidFill>
                        <a:effectLst/>
                        <a:latin typeface="Franklin Gothic Book" panose="020B0503020102020204" pitchFamily="34" charset="0"/>
                      </a:endParaRPr>
                    </a:p>
                  </a:txBody>
                  <a:tcPr marL="8871" marR="8871" marT="8871" marB="0" anchor="b"/>
                </a:tc>
                <a:tc>
                  <a:txBody>
                    <a:bodyPr/>
                    <a:lstStyle/>
                    <a:p>
                      <a:pPr algn="l" fontAlgn="b">
                        <a:buNone/>
                      </a:pPr>
                      <a:r>
                        <a:rPr lang="en-CA" sz="1400" b="1" u="none" strike="noStrike" dirty="0">
                          <a:solidFill>
                            <a:srgbClr val="000000"/>
                          </a:solidFill>
                          <a:effectLst/>
                          <a:latin typeface="Franklin Gothic Book" panose="020B0503020102020204" pitchFamily="34" charset="0"/>
                        </a:rPr>
                        <a:t>Author</a:t>
                      </a:r>
                      <a:endParaRPr lang="en-CA" sz="1400" b="1"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b="1" u="none" strike="noStrike" dirty="0">
                          <a:solidFill>
                            <a:srgbClr val="000000"/>
                          </a:solidFill>
                          <a:effectLst/>
                          <a:latin typeface="Franklin Gothic Book" panose="020B0503020102020204" pitchFamily="34" charset="0"/>
                        </a:rPr>
                        <a:t>Title</a:t>
                      </a:r>
                      <a:endParaRPr lang="en-CA" sz="1400" b="1" i="0" u="none" strike="noStrike" dirty="0">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286248436"/>
                  </a:ext>
                </a:extLst>
              </a:tr>
              <a:tr h="236662">
                <a:tc>
                  <a:txBody>
                    <a:bodyPr/>
                    <a:lstStyle/>
                    <a:p>
                      <a:pPr algn="l" fontAlgn="b">
                        <a:buNone/>
                      </a:pPr>
                      <a:r>
                        <a:rPr lang="en-CA" sz="1400" u="none" strike="noStrike" dirty="0">
                          <a:effectLst/>
                          <a:latin typeface="Franklin Gothic Book" panose="020B0503020102020204" pitchFamily="34" charset="0"/>
                        </a:rPr>
                        <a:t>Copying</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dirty="0">
                          <a:effectLst/>
                          <a:latin typeface="Franklin Gothic Book" panose="020B0503020102020204" pitchFamily="34" charset="0"/>
                          <a:hlinkClick r:id="rId5"/>
                        </a:rPr>
                        <a:t>https://www.flaticon.com/free-icon/duplicate_3867745</a:t>
                      </a:r>
                      <a:endParaRPr lang="en-CA" sz="14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Duplicate</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431468385"/>
                  </a:ext>
                </a:extLst>
              </a:tr>
              <a:tr h="236662">
                <a:tc>
                  <a:txBody>
                    <a:bodyPr/>
                    <a:lstStyle/>
                    <a:p>
                      <a:pPr algn="l" fontAlgn="b">
                        <a:buNone/>
                      </a:pPr>
                      <a:r>
                        <a:rPr lang="en-CA" sz="1400" u="none" strike="noStrike" dirty="0">
                          <a:effectLst/>
                          <a:latin typeface="Franklin Gothic Book" panose="020B0503020102020204" pitchFamily="34" charset="0"/>
                        </a:rPr>
                        <a:t>Publication</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a:effectLst/>
                          <a:latin typeface="Franklin Gothic Book" panose="020B0503020102020204" pitchFamily="34" charset="0"/>
                          <a:hlinkClick r:id="rId6"/>
                        </a:rPr>
                        <a:t>https://www.flaticon.com/free-icon/publication_6159208</a:t>
                      </a:r>
                      <a:endParaRPr lang="en-CA" sz="14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Publication</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762437478"/>
                  </a:ext>
                </a:extLst>
              </a:tr>
              <a:tr h="236662">
                <a:tc>
                  <a:txBody>
                    <a:bodyPr/>
                    <a:lstStyle/>
                    <a:p>
                      <a:pPr algn="l" fontAlgn="b">
                        <a:buNone/>
                      </a:pPr>
                      <a:r>
                        <a:rPr lang="en-CA" sz="1400" u="none" strike="noStrike" dirty="0">
                          <a:effectLst/>
                          <a:latin typeface="Franklin Gothic Book" panose="020B0503020102020204" pitchFamily="34" charset="0"/>
                        </a:rPr>
                        <a:t>Sale, Rental or Loan</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dirty="0">
                          <a:effectLst/>
                          <a:latin typeface="Franklin Gothic Book" panose="020B0503020102020204" pitchFamily="34" charset="0"/>
                          <a:hlinkClick r:id="rId7"/>
                        </a:rPr>
                        <a:t>https://www.flaticon.com/free-icon/library-card_5765986</a:t>
                      </a:r>
                      <a:endParaRPr lang="en-CA" sz="14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Smashicons</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Library Card</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830924538"/>
                  </a:ext>
                </a:extLst>
              </a:tr>
              <a:tr h="236662">
                <a:tc>
                  <a:txBody>
                    <a:bodyPr/>
                    <a:lstStyle/>
                    <a:p>
                      <a:pPr algn="l" fontAlgn="b">
                        <a:buNone/>
                      </a:pPr>
                      <a:r>
                        <a:rPr lang="en-CA" sz="1400" u="none" strike="noStrike" dirty="0">
                          <a:effectLst/>
                          <a:latin typeface="Franklin Gothic Book" panose="020B0503020102020204" pitchFamily="34" charset="0"/>
                        </a:rPr>
                        <a:t>Public Performance</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dirty="0">
                          <a:effectLst/>
                          <a:latin typeface="Franklin Gothic Book" panose="020B0503020102020204" pitchFamily="34" charset="0"/>
                          <a:hlinkClick r:id="rId8"/>
                        </a:rPr>
                        <a:t>https://www.flaticon.com/free-icon/candidate_3373793</a:t>
                      </a:r>
                      <a:endParaRPr lang="en-CA" sz="14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Candidate</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24353501"/>
                  </a:ext>
                </a:extLst>
              </a:tr>
              <a:tr h="252994">
                <a:tc>
                  <a:txBody>
                    <a:bodyPr/>
                    <a:lstStyle/>
                    <a:p>
                      <a:pPr algn="l" fontAlgn="b">
                        <a:buNone/>
                      </a:pPr>
                      <a:r>
                        <a:rPr lang="en-CA" sz="1400" u="none" strike="noStrike" dirty="0">
                          <a:effectLst/>
                          <a:latin typeface="Franklin Gothic Book" panose="020B0503020102020204" pitchFamily="34" charset="0"/>
                        </a:rPr>
                        <a:t>Communication to the Public</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dirty="0">
                          <a:effectLst/>
                          <a:latin typeface="Franklin Gothic Book" panose="020B0503020102020204" pitchFamily="34" charset="0"/>
                          <a:hlinkClick r:id="rId9"/>
                        </a:rPr>
                        <a:t>https://www.flaticon.com/free-icon/podcaster_3742708</a:t>
                      </a:r>
                      <a:endParaRPr lang="en-CA" sz="14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nawicon</a:t>
                      </a:r>
                      <a:endParaRPr lang="en-CA" sz="14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a:effectLst/>
                          <a:latin typeface="Franklin Gothic Book" panose="020B0503020102020204" pitchFamily="34" charset="0"/>
                        </a:rPr>
                        <a:t>Podcaster</a:t>
                      </a:r>
                      <a:endParaRPr lang="en-CA" sz="14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515981708"/>
                  </a:ext>
                </a:extLst>
              </a:tr>
              <a:tr h="236662">
                <a:tc>
                  <a:txBody>
                    <a:bodyPr/>
                    <a:lstStyle/>
                    <a:p>
                      <a:pPr algn="l" fontAlgn="b">
                        <a:buNone/>
                      </a:pPr>
                      <a:r>
                        <a:rPr lang="en-CA" sz="1400" u="none" strike="noStrike" dirty="0">
                          <a:effectLst/>
                          <a:latin typeface="Franklin Gothic Book" panose="020B0503020102020204" pitchFamily="34" charset="0"/>
                        </a:rPr>
                        <a:t>Adaptation</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sng" strike="noStrike" dirty="0">
                          <a:effectLst/>
                          <a:latin typeface="Franklin Gothic Book" panose="020B0503020102020204" pitchFamily="34" charset="0"/>
                          <a:hlinkClick r:id="rId10"/>
                        </a:rPr>
                        <a:t>https://www.flaticon.com/free-icon/adapt_6159679</a:t>
                      </a:r>
                      <a:endParaRPr lang="en-CA" sz="14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dirty="0" err="1">
                          <a:effectLst/>
                          <a:latin typeface="Franklin Gothic Book" panose="020B0503020102020204" pitchFamily="34" charset="0"/>
                        </a:rPr>
                        <a:t>Freepik</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400" u="none" strike="noStrike" dirty="0">
                          <a:effectLst/>
                          <a:latin typeface="Franklin Gothic Book" panose="020B0503020102020204" pitchFamily="34" charset="0"/>
                        </a:rPr>
                        <a:t>Adapt</a:t>
                      </a:r>
                      <a:endParaRPr lang="en-CA" sz="1400" b="0" i="0" u="none" strike="noStrike" dirty="0">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996532127"/>
                  </a:ext>
                </a:extLst>
              </a:tr>
            </a:tbl>
          </a:graphicData>
        </a:graphic>
      </p:graphicFrame>
    </p:spTree>
    <p:extLst>
      <p:ext uri="{BB962C8B-B14F-4D97-AF65-F5344CB8AC3E}">
        <p14:creationId xmlns:p14="http://schemas.microsoft.com/office/powerpoint/2010/main" val="89930268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758">
          <a:extLst>
            <a:ext uri="{FF2B5EF4-FFF2-40B4-BE49-F238E27FC236}">
              <a16:creationId xmlns:a16="http://schemas.microsoft.com/office/drawing/2014/main" id="{71F5FF48-1F90-FA7B-E0DD-4B9B49BBE935}"/>
            </a:ext>
          </a:extLst>
        </p:cNvPr>
        <p:cNvGrpSpPr/>
        <p:nvPr/>
      </p:nvGrpSpPr>
      <p:grpSpPr>
        <a:xfrm>
          <a:off x="0" y="0"/>
          <a:ext cx="0" cy="0"/>
          <a:chOff x="0" y="0"/>
          <a:chExt cx="0" cy="0"/>
        </a:xfrm>
      </p:grpSpPr>
      <p:sp>
        <p:nvSpPr>
          <p:cNvPr id="759" name="Google Shape;759;p76">
            <a:extLst>
              <a:ext uri="{FF2B5EF4-FFF2-40B4-BE49-F238E27FC236}">
                <a16:creationId xmlns:a16="http://schemas.microsoft.com/office/drawing/2014/main" id="{C69517C8-8FA7-A16D-3911-08500D7AA612}"/>
              </a:ext>
            </a:extLst>
          </p:cNvPr>
          <p:cNvSpPr txBox="1">
            <a:spLocks noGrp="1"/>
          </p:cNvSpPr>
          <p:nvPr>
            <p:ph type="title"/>
          </p:nvPr>
        </p:nvSpPr>
        <p:spPr>
          <a:xfrm>
            <a:off x="2999941" y="515164"/>
            <a:ext cx="5791200" cy="709117"/>
          </a:xfrm>
          <a:prstGeom prst="rect">
            <a:avLst/>
          </a:prstGeom>
          <a:noFill/>
          <a:ln>
            <a:noFill/>
          </a:ln>
        </p:spPr>
        <p:txBody>
          <a:bodyPr spcFirstLastPara="1" wrap="square" lIns="91425" tIns="45700" rIns="91425" bIns="45700" anchor="b" anchorCtr="0">
            <a:noAutofit/>
          </a:bodyPr>
          <a:lstStyle/>
          <a:p>
            <a:pPr algn="ctr">
              <a:buClr>
                <a:srgbClr val="263B86"/>
              </a:buClr>
            </a:pPr>
            <a:r>
              <a:rPr lang="en-US">
                <a:solidFill>
                  <a:schemeClr val="tx1"/>
                </a:solidFill>
                <a:latin typeface="Franklin Gothic Demi" panose="020B0703020102020204" pitchFamily="34" charset="0"/>
              </a:rPr>
              <a:t>Attributions</a:t>
            </a:r>
            <a:endParaRPr>
              <a:solidFill>
                <a:schemeClr val="tx1"/>
              </a:solidFill>
              <a:latin typeface="Franklin Gothic Demi" panose="020B0703020102020204" pitchFamily="34" charset="0"/>
            </a:endParaRPr>
          </a:p>
        </p:txBody>
      </p:sp>
      <p:sp>
        <p:nvSpPr>
          <p:cNvPr id="760" name="Google Shape;760;p76">
            <a:extLst>
              <a:ext uri="{FF2B5EF4-FFF2-40B4-BE49-F238E27FC236}">
                <a16:creationId xmlns:a16="http://schemas.microsoft.com/office/drawing/2014/main" id="{D096F8CD-ABFF-6AF2-ABBB-47C77D27BEB0}"/>
              </a:ext>
            </a:extLst>
          </p:cNvPr>
          <p:cNvSpPr txBox="1">
            <a:spLocks noGrp="1"/>
          </p:cNvSpPr>
          <p:nvPr>
            <p:ph type="body" idx="1"/>
          </p:nvPr>
        </p:nvSpPr>
        <p:spPr>
          <a:xfrm>
            <a:off x="597755" y="1224281"/>
            <a:ext cx="10996489" cy="4630200"/>
          </a:xfrm>
          <a:prstGeom prst="rect">
            <a:avLst/>
          </a:prstGeom>
          <a:noFill/>
          <a:ln>
            <a:noFill/>
          </a:ln>
        </p:spPr>
        <p:txBody>
          <a:bodyPr spcFirstLastPara="1" wrap="square" lIns="91425" tIns="45700" rIns="91425" bIns="45700" anchor="t" anchorCtr="0">
            <a:noAutofit/>
          </a:bodyPr>
          <a:lstStyle/>
          <a:p>
            <a:pPr marL="0" indent="0">
              <a:spcBef>
                <a:spcPts val="1000"/>
              </a:spcBef>
            </a:pPr>
            <a:r>
              <a:rPr lang="en-US" b="0" dirty="0">
                <a:latin typeface="Franklin Gothic Book"/>
              </a:rPr>
              <a:t>All icons in these slides and in the card deck are from </a:t>
            </a:r>
            <a:r>
              <a:rPr lang="en-US" b="0" dirty="0" err="1">
                <a:latin typeface="Franklin Gothic Book"/>
              </a:rPr>
              <a:t>Flaticon</a:t>
            </a:r>
            <a:r>
              <a:rPr lang="en-US" b="0" dirty="0">
                <a:latin typeface="Franklin Gothic Book"/>
              </a:rPr>
              <a:t> (</a:t>
            </a:r>
            <a:r>
              <a:rPr lang="en-US" b="0" dirty="0">
                <a:latin typeface="Franklin Gothic Book"/>
                <a:hlinkClick r:id="rId3"/>
              </a:rPr>
              <a:t>https://www.flaticon.com/</a:t>
            </a:r>
            <a:r>
              <a:rPr lang="en-US" b="0" dirty="0">
                <a:latin typeface="Franklin Gothic Book"/>
              </a:rPr>
              <a:t>), available under </a:t>
            </a:r>
            <a:r>
              <a:rPr lang="en-US" b="0" dirty="0" err="1">
                <a:latin typeface="Franklin Gothic Book"/>
              </a:rPr>
              <a:t>Flaticon’s</a:t>
            </a:r>
            <a:r>
              <a:rPr lang="en-US" b="0" dirty="0">
                <a:latin typeface="Franklin Gothic Book"/>
              </a:rPr>
              <a:t> </a:t>
            </a:r>
            <a:r>
              <a:rPr lang="en-US" b="0" dirty="0">
                <a:latin typeface="Franklin Gothic Book"/>
                <a:hlinkClick r:id="rId4"/>
              </a:rPr>
              <a:t>Free License (with attribution)</a:t>
            </a:r>
            <a:r>
              <a:rPr lang="en-US" b="0" dirty="0">
                <a:latin typeface="Franklin Gothic Book"/>
              </a:rPr>
              <a:t>: </a:t>
            </a:r>
            <a:endParaRPr lang="en-US" sz="2200" b="0" dirty="0">
              <a:latin typeface="Franklin Gothic Book"/>
            </a:endParaRPr>
          </a:p>
          <a:p>
            <a:pPr marL="0" indent="0">
              <a:spcBef>
                <a:spcPts val="1000"/>
              </a:spcBef>
            </a:pPr>
            <a:r>
              <a:rPr lang="en-CA" dirty="0">
                <a:latin typeface="Franklin Gothic Book" panose="020B0503020102020204" pitchFamily="34" charset="0"/>
              </a:rPr>
              <a:t>Licences</a:t>
            </a:r>
            <a:endParaRPr dirty="0">
              <a:latin typeface="Franklin Gothic Book" panose="020B0503020102020204" pitchFamily="34" charset="0"/>
            </a:endParaRPr>
          </a:p>
        </p:txBody>
      </p:sp>
      <p:graphicFrame>
        <p:nvGraphicFramePr>
          <p:cNvPr id="4" name="Table 3">
            <a:extLst>
              <a:ext uri="{FF2B5EF4-FFF2-40B4-BE49-F238E27FC236}">
                <a16:creationId xmlns:a16="http://schemas.microsoft.com/office/drawing/2014/main" id="{82F3F876-8325-6311-4853-7090A804E2B4}"/>
              </a:ext>
            </a:extLst>
          </p:cNvPr>
          <p:cNvGraphicFramePr>
            <a:graphicFrameLocks noGrp="1"/>
          </p:cNvGraphicFramePr>
          <p:nvPr>
            <p:extLst>
              <p:ext uri="{D42A27DB-BD31-4B8C-83A1-F6EECF244321}">
                <p14:modId xmlns:p14="http://schemas.microsoft.com/office/powerpoint/2010/main" val="2961695293"/>
              </p:ext>
            </p:extLst>
          </p:nvPr>
        </p:nvGraphicFramePr>
        <p:xfrm>
          <a:off x="674914" y="2660123"/>
          <a:ext cx="10842170" cy="3532579"/>
        </p:xfrm>
        <a:graphic>
          <a:graphicData uri="http://schemas.openxmlformats.org/drawingml/2006/table">
            <a:tbl>
              <a:tblPr>
                <a:tableStyleId>{793D81CF-94F2-401A-BA57-92F5A7B2D0C5}</a:tableStyleId>
              </a:tblPr>
              <a:tblGrid>
                <a:gridCol w="2195903">
                  <a:extLst>
                    <a:ext uri="{9D8B030D-6E8A-4147-A177-3AD203B41FA5}">
                      <a16:colId xmlns:a16="http://schemas.microsoft.com/office/drawing/2014/main" val="3274938311"/>
                    </a:ext>
                  </a:extLst>
                </a:gridCol>
                <a:gridCol w="4666961">
                  <a:extLst>
                    <a:ext uri="{9D8B030D-6E8A-4147-A177-3AD203B41FA5}">
                      <a16:colId xmlns:a16="http://schemas.microsoft.com/office/drawing/2014/main" val="1797344690"/>
                    </a:ext>
                  </a:extLst>
                </a:gridCol>
                <a:gridCol w="2076161">
                  <a:extLst>
                    <a:ext uri="{9D8B030D-6E8A-4147-A177-3AD203B41FA5}">
                      <a16:colId xmlns:a16="http://schemas.microsoft.com/office/drawing/2014/main" val="67924859"/>
                    </a:ext>
                  </a:extLst>
                </a:gridCol>
                <a:gridCol w="1903145">
                  <a:extLst>
                    <a:ext uri="{9D8B030D-6E8A-4147-A177-3AD203B41FA5}">
                      <a16:colId xmlns:a16="http://schemas.microsoft.com/office/drawing/2014/main" val="1561950466"/>
                    </a:ext>
                  </a:extLst>
                </a:gridCol>
              </a:tblGrid>
              <a:tr h="229065">
                <a:tc>
                  <a:txBody>
                    <a:bodyPr/>
                    <a:lstStyle/>
                    <a:p>
                      <a:pPr algn="l" fontAlgn="b">
                        <a:buNone/>
                      </a:pPr>
                      <a:r>
                        <a:rPr lang="en-CA" sz="1300" b="1" u="none" strike="noStrike" dirty="0">
                          <a:solidFill>
                            <a:srgbClr val="000000"/>
                          </a:solidFill>
                          <a:effectLst/>
                          <a:latin typeface="Franklin Gothic Book" panose="020B0503020102020204" pitchFamily="34" charset="0"/>
                        </a:rPr>
                        <a:t>Card</a:t>
                      </a:r>
                      <a:endParaRPr lang="en-CA" sz="1300" b="1"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b="1" u="none" strike="noStrike" dirty="0">
                          <a:solidFill>
                            <a:schemeClr val="tx1"/>
                          </a:solidFill>
                          <a:effectLst/>
                          <a:latin typeface="Franklin Gothic Book" panose="020B0503020102020204" pitchFamily="34" charset="0"/>
                        </a:rPr>
                        <a:t>Icon URL</a:t>
                      </a:r>
                      <a:endParaRPr lang="en-CA" sz="1300" b="1" i="0" u="none" strike="noStrike" dirty="0">
                        <a:solidFill>
                          <a:schemeClr val="tx1"/>
                        </a:solidFill>
                        <a:effectLst/>
                        <a:latin typeface="Franklin Gothic Book" panose="020B0503020102020204" pitchFamily="34" charset="0"/>
                      </a:endParaRPr>
                    </a:p>
                  </a:txBody>
                  <a:tcPr marL="8871" marR="8871" marT="8871" marB="0" anchor="b"/>
                </a:tc>
                <a:tc>
                  <a:txBody>
                    <a:bodyPr/>
                    <a:lstStyle/>
                    <a:p>
                      <a:pPr algn="l" fontAlgn="b">
                        <a:buNone/>
                      </a:pPr>
                      <a:r>
                        <a:rPr lang="en-CA" sz="1300" b="1" u="none" strike="noStrike" dirty="0">
                          <a:solidFill>
                            <a:srgbClr val="000000"/>
                          </a:solidFill>
                          <a:effectLst/>
                          <a:latin typeface="Franklin Gothic Book" panose="020B0503020102020204" pitchFamily="34" charset="0"/>
                        </a:rPr>
                        <a:t>Author</a:t>
                      </a:r>
                      <a:endParaRPr lang="en-CA" sz="1300" b="1"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b="1" u="none" strike="noStrike" dirty="0">
                          <a:solidFill>
                            <a:srgbClr val="000000"/>
                          </a:solidFill>
                          <a:effectLst/>
                          <a:latin typeface="Franklin Gothic Book" panose="020B0503020102020204" pitchFamily="34" charset="0"/>
                        </a:rPr>
                        <a:t>Title</a:t>
                      </a:r>
                      <a:endParaRPr lang="en-CA" sz="1300" b="1" i="0" u="none" strike="noStrike" dirty="0">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582728259"/>
                  </a:ext>
                </a:extLst>
              </a:tr>
              <a:tr h="354831">
                <a:tc>
                  <a:txBody>
                    <a:bodyPr/>
                    <a:lstStyle/>
                    <a:p>
                      <a:pPr algn="l" fontAlgn="b">
                        <a:buNone/>
                      </a:pPr>
                      <a:r>
                        <a:rPr lang="en-CA" sz="1300" u="none" strike="noStrike" dirty="0">
                          <a:effectLst/>
                          <a:latin typeface="Franklin Gothic Book" panose="020B0503020102020204" pitchFamily="34" charset="0"/>
                        </a:rPr>
                        <a:t>Audio </a:t>
                      </a:r>
                      <a:r>
                        <a:rPr lang="en-CA" sz="1300" u="none" strike="noStrike" dirty="0" err="1">
                          <a:effectLst/>
                          <a:latin typeface="Franklin Gothic Book" panose="020B0503020102020204" pitchFamily="34" charset="0"/>
                        </a:rPr>
                        <a:t>Ciné</a:t>
                      </a:r>
                      <a:r>
                        <a:rPr lang="en-CA" sz="1300" u="none" strike="noStrike" dirty="0">
                          <a:effectLst/>
                          <a:latin typeface="Franklin Gothic Book" panose="020B0503020102020204" pitchFamily="34" charset="0"/>
                        </a:rPr>
                        <a:t> Films and Criterion</a:t>
                      </a:r>
                      <a:endParaRPr lang="en-CA" sz="13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a:effectLst/>
                          <a:latin typeface="Franklin Gothic Book" panose="020B0503020102020204" pitchFamily="34" charset="0"/>
                          <a:hlinkClick r:id="rId5"/>
                        </a:rPr>
                        <a:t>https://www.flaticon.com/free-icon/movie_10845593</a:t>
                      </a:r>
                      <a:endParaRPr lang="en-CA" sz="13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Uniconlabs</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Movie</a:t>
                      </a:r>
                      <a:endParaRPr lang="en-CA" sz="13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011371516"/>
                  </a:ext>
                </a:extLst>
              </a:tr>
              <a:tr h="177416">
                <a:tc>
                  <a:txBody>
                    <a:bodyPr/>
                    <a:lstStyle/>
                    <a:p>
                      <a:pPr algn="l" fontAlgn="b">
                        <a:buNone/>
                      </a:pPr>
                      <a:r>
                        <a:rPr lang="en-CA" sz="1300" u="none" strike="noStrike" dirty="0">
                          <a:effectLst/>
                          <a:latin typeface="Franklin Gothic Book" panose="020B0503020102020204" pitchFamily="34" charset="0"/>
                        </a:rPr>
                        <a:t>Library Licensed Resources</a:t>
                      </a:r>
                      <a:endParaRPr lang="en-CA" sz="13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a:effectLst/>
                          <a:latin typeface="Franklin Gothic Book" panose="020B0503020102020204" pitchFamily="34" charset="0"/>
                          <a:hlinkClick r:id="rId6"/>
                        </a:rPr>
                        <a:t>https://www.flaticon.com/free-icon/online-library_2997576</a:t>
                      </a:r>
                      <a:endParaRPr lang="en-CA" sz="13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nawicon</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Online Library</a:t>
                      </a:r>
                      <a:endParaRPr lang="en-CA" sz="13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454393900"/>
                  </a:ext>
                </a:extLst>
              </a:tr>
              <a:tr h="321122">
                <a:tc>
                  <a:txBody>
                    <a:bodyPr/>
                    <a:lstStyle/>
                    <a:p>
                      <a:pPr algn="l" fontAlgn="b">
                        <a:buNone/>
                      </a:pPr>
                      <a:r>
                        <a:rPr lang="en-CA" sz="1300" u="none" strike="noStrike">
                          <a:effectLst/>
                          <a:latin typeface="Franklin Gothic Book" panose="020B0503020102020204" pitchFamily="34" charset="0"/>
                        </a:rPr>
                        <a:t>Creative Commons Licences</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dirty="0">
                          <a:effectLst/>
                          <a:latin typeface="Franklin Gothic Book" panose="020B0503020102020204" pitchFamily="34" charset="0"/>
                          <a:hlinkClick r:id="rId7"/>
                        </a:rPr>
                        <a:t>https://mirrors.creativecommons.org/presskit/icons/cc.xlarge.png</a:t>
                      </a:r>
                      <a:endParaRPr lang="en-CA" sz="13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Creative Commons</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Creative Commons logo</a:t>
                      </a:r>
                      <a:endParaRPr lang="en-CA" sz="13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57869527"/>
                  </a:ext>
                </a:extLst>
              </a:tr>
              <a:tr h="177416">
                <a:tc>
                  <a:txBody>
                    <a:bodyPr/>
                    <a:lstStyle/>
                    <a:p>
                      <a:pPr algn="l" fontAlgn="b">
                        <a:buNone/>
                      </a:pPr>
                      <a:r>
                        <a:rPr lang="en-CA" sz="1300" u="none" strike="noStrike">
                          <a:effectLst/>
                          <a:latin typeface="Franklin Gothic Book" panose="020B0503020102020204" pitchFamily="34" charset="0"/>
                        </a:rPr>
                        <a:t>Copyright Owner</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a:effectLst/>
                          <a:latin typeface="Franklin Gothic Book" panose="020B0503020102020204" pitchFamily="34" charset="0"/>
                          <a:hlinkClick r:id="rId8"/>
                        </a:rPr>
                        <a:t>https://www.flaticon.com/free-icon/handshake_1006555</a:t>
                      </a:r>
                      <a:endParaRPr lang="en-CA" sz="13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Freepik</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Handshake</a:t>
                      </a:r>
                      <a:endParaRPr lang="en-CA" sz="13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4245619079"/>
                  </a:ext>
                </a:extLst>
              </a:tr>
              <a:tr h="354831">
                <a:tc>
                  <a:txBody>
                    <a:bodyPr/>
                    <a:lstStyle/>
                    <a:p>
                      <a:pPr algn="l" fontAlgn="b">
                        <a:buNone/>
                      </a:pPr>
                      <a:r>
                        <a:rPr lang="en-CA" sz="1300" u="none" strike="noStrike">
                          <a:effectLst/>
                          <a:latin typeface="Franklin Gothic Book" panose="020B0503020102020204" pitchFamily="34" charset="0"/>
                        </a:rPr>
                        <a:t>Website Terms and Conditions</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dirty="0">
                          <a:effectLst/>
                          <a:latin typeface="Franklin Gothic Book" panose="020B0503020102020204" pitchFamily="34" charset="0"/>
                          <a:hlinkClick r:id="rId9"/>
                        </a:rPr>
                        <a:t>https://www.flaticon.com/free-icon/terms_1425720</a:t>
                      </a:r>
                      <a:endParaRPr lang="en-CA" sz="13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Freepik</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Terms</a:t>
                      </a:r>
                      <a:endParaRPr lang="en-CA" sz="13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300034449"/>
                  </a:ext>
                </a:extLst>
              </a:tr>
              <a:tr h="177416">
                <a:tc>
                  <a:txBody>
                    <a:bodyPr/>
                    <a:lstStyle/>
                    <a:p>
                      <a:pPr algn="l" fontAlgn="b">
                        <a:buNone/>
                      </a:pPr>
                      <a:r>
                        <a:rPr lang="en-CA" sz="1300" u="none" strike="noStrike">
                          <a:effectLst/>
                          <a:latin typeface="Franklin Gothic Book" panose="020B0503020102020204" pitchFamily="34" charset="0"/>
                        </a:rPr>
                        <a:t>You Own the Copyright</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dirty="0">
                          <a:effectLst/>
                          <a:latin typeface="Franklin Gothic Book" panose="020B0503020102020204" pitchFamily="34" charset="0"/>
                          <a:hlinkClick r:id="rId10"/>
                        </a:rPr>
                        <a:t>https://www.flaticon.com/free-icon/content-ideas_16797454</a:t>
                      </a:r>
                      <a:endParaRPr lang="en-CA" sz="13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dirty="0" err="1">
                          <a:effectLst/>
                          <a:latin typeface="Franklin Gothic Book" panose="020B0503020102020204" pitchFamily="34" charset="0"/>
                        </a:rPr>
                        <a:t>Vectorsclub</a:t>
                      </a:r>
                      <a:endParaRPr lang="en-CA" sz="13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Content Ideas</a:t>
                      </a:r>
                      <a:endParaRPr lang="en-CA" sz="13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2562486189"/>
                  </a:ext>
                </a:extLst>
              </a:tr>
              <a:tr h="177416">
                <a:tc>
                  <a:txBody>
                    <a:bodyPr/>
                    <a:lstStyle/>
                    <a:p>
                      <a:pPr algn="l" fontAlgn="b">
                        <a:buNone/>
                      </a:pPr>
                      <a:r>
                        <a:rPr lang="en-CA" sz="1300" u="none" strike="noStrike">
                          <a:effectLst/>
                          <a:latin typeface="Franklin Gothic Book" panose="020B0503020102020204" pitchFamily="34" charset="0"/>
                        </a:rPr>
                        <a:t>Copyright Clearance Center</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a:effectLst/>
                          <a:latin typeface="Franklin Gothic Book" panose="020B0503020102020204" pitchFamily="34" charset="0"/>
                          <a:hlinkClick r:id="rId11"/>
                        </a:rPr>
                        <a:t>https://www.flaticon.com/free-icon/permission_2284145</a:t>
                      </a:r>
                      <a:endParaRPr lang="en-CA" sz="13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dirty="0" err="1">
                          <a:effectLst/>
                          <a:latin typeface="Franklin Gothic Book" panose="020B0503020102020204" pitchFamily="34" charset="0"/>
                        </a:rPr>
                        <a:t>Freepik</a:t>
                      </a:r>
                      <a:endParaRPr lang="en-CA" sz="13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Permission</a:t>
                      </a:r>
                      <a:endParaRPr lang="en-CA" sz="13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2457244994"/>
                  </a:ext>
                </a:extLst>
              </a:tr>
              <a:tr h="354831">
                <a:tc>
                  <a:txBody>
                    <a:bodyPr/>
                    <a:lstStyle/>
                    <a:p>
                      <a:pPr algn="l" fontAlgn="b">
                        <a:buNone/>
                      </a:pPr>
                      <a:r>
                        <a:rPr lang="en-CA" sz="1300" u="none" strike="noStrike">
                          <a:effectLst/>
                          <a:latin typeface="Franklin Gothic Book" panose="020B0503020102020204" pitchFamily="34" charset="0"/>
                        </a:rPr>
                        <a:t>Access Copyright and Copibec</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a:effectLst/>
                          <a:latin typeface="Franklin Gothic Book" panose="020B0503020102020204" pitchFamily="34" charset="0"/>
                          <a:hlinkClick r:id="rId12"/>
                        </a:rPr>
                        <a:t>https://www.flaticon.com/free-icon/permission_7141726</a:t>
                      </a:r>
                      <a:endParaRPr lang="en-CA" sz="13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amonrat rungreangfangsai</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dirty="0">
                          <a:effectLst/>
                          <a:latin typeface="Franklin Gothic Book" panose="020B0503020102020204" pitchFamily="34" charset="0"/>
                        </a:rPr>
                        <a:t>Permission</a:t>
                      </a:r>
                      <a:endParaRPr lang="en-CA" sz="1300" b="0" i="0" u="none" strike="noStrike" dirty="0">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56683150"/>
                  </a:ext>
                </a:extLst>
              </a:tr>
              <a:tr h="321122">
                <a:tc>
                  <a:txBody>
                    <a:bodyPr/>
                    <a:lstStyle/>
                    <a:p>
                      <a:pPr algn="l" fontAlgn="b">
                        <a:buNone/>
                      </a:pPr>
                      <a:r>
                        <a:rPr lang="en-CA" sz="1300" u="none" strike="noStrike">
                          <a:effectLst/>
                          <a:latin typeface="Franklin Gothic Book" panose="020B0503020102020204" pitchFamily="34" charset="0"/>
                        </a:rPr>
                        <a:t>Work Produced by Employees</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a:effectLst/>
                          <a:latin typeface="Franklin Gothic Book" panose="020B0503020102020204" pitchFamily="34" charset="0"/>
                          <a:hlinkClick r:id="rId13"/>
                        </a:rPr>
                        <a:t>https://www.flaticon.com/free-icon/employee_554857</a:t>
                      </a:r>
                      <a:endParaRPr lang="en-CA" sz="13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Freepik</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Employee</a:t>
                      </a:r>
                      <a:endParaRPr lang="en-CA" sz="13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6199299"/>
                  </a:ext>
                </a:extLst>
              </a:tr>
              <a:tr h="177416">
                <a:tc>
                  <a:txBody>
                    <a:bodyPr/>
                    <a:lstStyle/>
                    <a:p>
                      <a:pPr algn="l" fontAlgn="b">
                        <a:buNone/>
                      </a:pPr>
                      <a:r>
                        <a:rPr lang="en-CA" sz="1300" u="none" strike="noStrike">
                          <a:effectLst/>
                          <a:latin typeface="Franklin Gothic Book" panose="020B0503020102020204" pitchFamily="34" charset="0"/>
                        </a:rPr>
                        <a:t>SOCAN</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a:effectLst/>
                          <a:latin typeface="Franklin Gothic Book" panose="020B0503020102020204" pitchFamily="34" charset="0"/>
                          <a:hlinkClick r:id="rId14"/>
                        </a:rPr>
                        <a:t>https://www.flaticon.com/free-icon/music-score_5058436</a:t>
                      </a:r>
                      <a:endParaRPr lang="en-CA" sz="13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Freepik</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Music Score</a:t>
                      </a:r>
                      <a:endParaRPr lang="en-CA" sz="13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132153375"/>
                  </a:ext>
                </a:extLst>
              </a:tr>
              <a:tr h="354831">
                <a:tc>
                  <a:txBody>
                    <a:bodyPr/>
                    <a:lstStyle/>
                    <a:p>
                      <a:pPr algn="l" fontAlgn="b">
                        <a:buNone/>
                      </a:pPr>
                      <a:r>
                        <a:rPr lang="en-CA" sz="1300" u="none" strike="noStrike">
                          <a:effectLst/>
                          <a:latin typeface="Franklin Gothic Book" panose="020B0503020102020204" pitchFamily="34" charset="0"/>
                        </a:rPr>
                        <a:t>Unlocatable Copyright Owners</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a:effectLst/>
                          <a:latin typeface="Franklin Gothic Book" panose="020B0503020102020204" pitchFamily="34" charset="0"/>
                          <a:hlinkClick r:id="rId15"/>
                        </a:rPr>
                        <a:t>https://www.flaticon.com/free-icon/no-results_6146689</a:t>
                      </a:r>
                      <a:endParaRPr lang="en-CA" sz="1300" b="0" i="0" u="sng" strike="noStrike">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Freepik</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a:effectLst/>
                          <a:latin typeface="Franklin Gothic Book" panose="020B0503020102020204" pitchFamily="34" charset="0"/>
                        </a:rPr>
                        <a:t>No Results</a:t>
                      </a:r>
                      <a:endParaRPr lang="en-CA" sz="1300" b="0" i="0" u="none" strike="noStrike">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3320573839"/>
                  </a:ext>
                </a:extLst>
              </a:tr>
              <a:tr h="177416">
                <a:tc>
                  <a:txBody>
                    <a:bodyPr/>
                    <a:lstStyle/>
                    <a:p>
                      <a:pPr algn="l" fontAlgn="b">
                        <a:buNone/>
                      </a:pPr>
                      <a:r>
                        <a:rPr lang="en-CA" sz="1300" u="none" strike="noStrike">
                          <a:effectLst/>
                          <a:latin typeface="Franklin Gothic Book" panose="020B0503020102020204" pitchFamily="34" charset="0"/>
                        </a:rPr>
                        <a:t>Crown Copyright</a:t>
                      </a:r>
                      <a:endParaRPr lang="en-CA" sz="1300" b="0" i="0" u="none" strike="noStrike">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sng" strike="noStrike" dirty="0">
                          <a:effectLst/>
                          <a:latin typeface="Franklin Gothic Book" panose="020B0503020102020204" pitchFamily="34" charset="0"/>
                          <a:hlinkClick r:id="rId16"/>
                        </a:rPr>
                        <a:t>https://www.flaticon.com/free-icon/crown_4880410</a:t>
                      </a:r>
                      <a:endParaRPr lang="en-CA" sz="1300" b="0" i="0" u="sng" strike="noStrike" dirty="0">
                        <a:solidFill>
                          <a:srgbClr val="467886"/>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dirty="0" err="1">
                          <a:effectLst/>
                          <a:latin typeface="Franklin Gothic Book" panose="020B0503020102020204" pitchFamily="34" charset="0"/>
                        </a:rPr>
                        <a:t>Freepik</a:t>
                      </a:r>
                      <a:endParaRPr lang="en-CA" sz="1300" b="0" i="0" u="none" strike="noStrike" dirty="0">
                        <a:solidFill>
                          <a:srgbClr val="000000"/>
                        </a:solidFill>
                        <a:effectLst/>
                        <a:latin typeface="Franklin Gothic Book" panose="020B0503020102020204" pitchFamily="34" charset="0"/>
                      </a:endParaRPr>
                    </a:p>
                  </a:txBody>
                  <a:tcPr marL="8871" marR="8871" marT="8871" marB="0" anchor="b"/>
                </a:tc>
                <a:tc>
                  <a:txBody>
                    <a:bodyPr/>
                    <a:lstStyle/>
                    <a:p>
                      <a:pPr algn="l" fontAlgn="b">
                        <a:buNone/>
                      </a:pPr>
                      <a:r>
                        <a:rPr lang="en-CA" sz="1300" u="none" strike="noStrike" dirty="0">
                          <a:effectLst/>
                          <a:latin typeface="Franklin Gothic Book" panose="020B0503020102020204" pitchFamily="34" charset="0"/>
                        </a:rPr>
                        <a:t>Crown</a:t>
                      </a:r>
                      <a:endParaRPr lang="en-CA" sz="1300" b="0" i="0" u="none" strike="noStrike" dirty="0">
                        <a:solidFill>
                          <a:srgbClr val="000000"/>
                        </a:solidFill>
                        <a:effectLst/>
                        <a:latin typeface="Franklin Gothic Book" panose="020B0503020102020204" pitchFamily="34" charset="0"/>
                      </a:endParaRPr>
                    </a:p>
                  </a:txBody>
                  <a:tcPr marL="8871" marR="8871" marT="8871" marB="0" anchor="b"/>
                </a:tc>
                <a:extLst>
                  <a:ext uri="{0D108BD9-81ED-4DB2-BD59-A6C34878D82A}">
                    <a16:rowId xmlns:a16="http://schemas.microsoft.com/office/drawing/2014/main" val="1083907771"/>
                  </a:ext>
                </a:extLst>
              </a:tr>
            </a:tbl>
          </a:graphicData>
        </a:graphic>
      </p:graphicFrame>
    </p:spTree>
    <p:extLst>
      <p:ext uri="{BB962C8B-B14F-4D97-AF65-F5344CB8AC3E}">
        <p14:creationId xmlns:p14="http://schemas.microsoft.com/office/powerpoint/2010/main" val="162684011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758">
          <a:extLst>
            <a:ext uri="{FF2B5EF4-FFF2-40B4-BE49-F238E27FC236}">
              <a16:creationId xmlns:a16="http://schemas.microsoft.com/office/drawing/2014/main" id="{97665268-4433-CC01-8157-DB789DA9AB85}"/>
            </a:ext>
          </a:extLst>
        </p:cNvPr>
        <p:cNvGrpSpPr/>
        <p:nvPr/>
      </p:nvGrpSpPr>
      <p:grpSpPr>
        <a:xfrm>
          <a:off x="0" y="0"/>
          <a:ext cx="0" cy="0"/>
          <a:chOff x="0" y="0"/>
          <a:chExt cx="0" cy="0"/>
        </a:xfrm>
      </p:grpSpPr>
      <p:sp>
        <p:nvSpPr>
          <p:cNvPr id="759" name="Google Shape;759;p76">
            <a:extLst>
              <a:ext uri="{FF2B5EF4-FFF2-40B4-BE49-F238E27FC236}">
                <a16:creationId xmlns:a16="http://schemas.microsoft.com/office/drawing/2014/main" id="{6495DC85-063D-59F7-7E70-290C3FD28119}"/>
              </a:ext>
            </a:extLst>
          </p:cNvPr>
          <p:cNvSpPr txBox="1">
            <a:spLocks noGrp="1"/>
          </p:cNvSpPr>
          <p:nvPr>
            <p:ph type="title"/>
          </p:nvPr>
        </p:nvSpPr>
        <p:spPr>
          <a:xfrm>
            <a:off x="2999941" y="515164"/>
            <a:ext cx="5791200" cy="709117"/>
          </a:xfrm>
          <a:prstGeom prst="rect">
            <a:avLst/>
          </a:prstGeom>
          <a:noFill/>
          <a:ln>
            <a:noFill/>
          </a:ln>
        </p:spPr>
        <p:txBody>
          <a:bodyPr spcFirstLastPara="1" wrap="square" lIns="91425" tIns="45700" rIns="91425" bIns="45700" anchor="b" anchorCtr="0">
            <a:noAutofit/>
          </a:bodyPr>
          <a:lstStyle/>
          <a:p>
            <a:pPr algn="ctr">
              <a:buClr>
                <a:srgbClr val="263B86"/>
              </a:buClr>
            </a:pPr>
            <a:r>
              <a:rPr lang="en-US">
                <a:solidFill>
                  <a:schemeClr val="tx1"/>
                </a:solidFill>
                <a:latin typeface="Franklin Gothic Demi" panose="020B0703020102020204" pitchFamily="34" charset="0"/>
              </a:rPr>
              <a:t>Attributions</a:t>
            </a:r>
            <a:endParaRPr>
              <a:solidFill>
                <a:schemeClr val="tx1"/>
              </a:solidFill>
              <a:latin typeface="Franklin Gothic Demi" panose="020B0703020102020204" pitchFamily="34" charset="0"/>
            </a:endParaRPr>
          </a:p>
        </p:txBody>
      </p:sp>
      <p:sp>
        <p:nvSpPr>
          <p:cNvPr id="760" name="Google Shape;760;p76">
            <a:extLst>
              <a:ext uri="{FF2B5EF4-FFF2-40B4-BE49-F238E27FC236}">
                <a16:creationId xmlns:a16="http://schemas.microsoft.com/office/drawing/2014/main" id="{26487C99-D561-498F-A138-13F4DE3478C7}"/>
              </a:ext>
            </a:extLst>
          </p:cNvPr>
          <p:cNvSpPr txBox="1">
            <a:spLocks noGrp="1"/>
          </p:cNvSpPr>
          <p:nvPr>
            <p:ph type="body" idx="1"/>
          </p:nvPr>
        </p:nvSpPr>
        <p:spPr>
          <a:xfrm>
            <a:off x="597755" y="1224281"/>
            <a:ext cx="10996489" cy="4630200"/>
          </a:xfrm>
          <a:prstGeom prst="rect">
            <a:avLst/>
          </a:prstGeom>
          <a:noFill/>
          <a:ln>
            <a:noFill/>
          </a:ln>
        </p:spPr>
        <p:txBody>
          <a:bodyPr spcFirstLastPara="1" wrap="square" lIns="91425" tIns="45700" rIns="91425" bIns="45700" anchor="t" anchorCtr="0">
            <a:noAutofit/>
          </a:bodyPr>
          <a:lstStyle/>
          <a:p>
            <a:pPr marL="0" indent="0">
              <a:spcBef>
                <a:spcPts val="1000"/>
              </a:spcBef>
            </a:pPr>
            <a:r>
              <a:rPr lang="en-US" b="0" dirty="0">
                <a:latin typeface="Franklin Gothic Book"/>
              </a:rPr>
              <a:t>All icons in these slides and in the card deck are from </a:t>
            </a:r>
            <a:r>
              <a:rPr lang="en-US" b="0" dirty="0" err="1">
                <a:latin typeface="Franklin Gothic Book"/>
              </a:rPr>
              <a:t>Flaticon</a:t>
            </a:r>
            <a:r>
              <a:rPr lang="en-US" b="0" dirty="0">
                <a:latin typeface="Franklin Gothic Book"/>
              </a:rPr>
              <a:t> (</a:t>
            </a:r>
            <a:r>
              <a:rPr lang="en-US" b="0" dirty="0">
                <a:latin typeface="Franklin Gothic Book"/>
                <a:hlinkClick r:id="rId3"/>
              </a:rPr>
              <a:t>https://www.flaticon.com/</a:t>
            </a:r>
            <a:r>
              <a:rPr lang="en-US" b="0" dirty="0">
                <a:latin typeface="Franklin Gothic Book"/>
              </a:rPr>
              <a:t>), available under </a:t>
            </a:r>
            <a:r>
              <a:rPr lang="en-US" b="0" dirty="0" err="1">
                <a:latin typeface="Franklin Gothic Book"/>
              </a:rPr>
              <a:t>Flaticon’s</a:t>
            </a:r>
            <a:r>
              <a:rPr lang="en-US" b="0" dirty="0">
                <a:latin typeface="Franklin Gothic Book"/>
              </a:rPr>
              <a:t> </a:t>
            </a:r>
            <a:r>
              <a:rPr lang="en-US" b="0" dirty="0">
                <a:latin typeface="Franklin Gothic Book"/>
                <a:hlinkClick r:id="rId4"/>
              </a:rPr>
              <a:t>Free License (with attribution)</a:t>
            </a:r>
            <a:r>
              <a:rPr lang="en-US" b="0" dirty="0">
                <a:latin typeface="Franklin Gothic Book"/>
              </a:rPr>
              <a:t>: </a:t>
            </a:r>
            <a:endParaRPr lang="en-US" sz="2200" b="0" dirty="0">
              <a:latin typeface="Franklin Gothic Book"/>
            </a:endParaRPr>
          </a:p>
          <a:p>
            <a:pPr marL="0" indent="0">
              <a:spcBef>
                <a:spcPts val="1000"/>
              </a:spcBef>
            </a:pPr>
            <a:r>
              <a:rPr lang="en-CA" dirty="0">
                <a:latin typeface="Franklin Gothic Book" panose="020B0503020102020204" pitchFamily="34" charset="0"/>
              </a:rPr>
              <a:t>Exceptions</a:t>
            </a:r>
            <a:endParaRPr dirty="0">
              <a:latin typeface="Franklin Gothic Book" panose="020B0503020102020204" pitchFamily="34" charset="0"/>
            </a:endParaRPr>
          </a:p>
        </p:txBody>
      </p:sp>
      <p:graphicFrame>
        <p:nvGraphicFramePr>
          <p:cNvPr id="3" name="Table 2">
            <a:extLst>
              <a:ext uri="{FF2B5EF4-FFF2-40B4-BE49-F238E27FC236}">
                <a16:creationId xmlns:a16="http://schemas.microsoft.com/office/drawing/2014/main" id="{04EB38D8-AC0B-C055-7A7C-41A755E01F45}"/>
              </a:ext>
            </a:extLst>
          </p:cNvPr>
          <p:cNvGraphicFramePr>
            <a:graphicFrameLocks noGrp="1"/>
          </p:cNvGraphicFramePr>
          <p:nvPr>
            <p:extLst>
              <p:ext uri="{D42A27DB-BD31-4B8C-83A1-F6EECF244321}">
                <p14:modId xmlns:p14="http://schemas.microsoft.com/office/powerpoint/2010/main" val="3877490696"/>
              </p:ext>
            </p:extLst>
          </p:nvPr>
        </p:nvGraphicFramePr>
        <p:xfrm>
          <a:off x="688024" y="2556434"/>
          <a:ext cx="10906220" cy="3705795"/>
        </p:xfrm>
        <a:graphic>
          <a:graphicData uri="http://schemas.openxmlformats.org/drawingml/2006/table">
            <a:tbl>
              <a:tblPr>
                <a:tableStyleId>{793D81CF-94F2-401A-BA57-92F5A7B2D0C5}</a:tableStyleId>
              </a:tblPr>
              <a:tblGrid>
                <a:gridCol w="3464809">
                  <a:extLst>
                    <a:ext uri="{9D8B030D-6E8A-4147-A177-3AD203B41FA5}">
                      <a16:colId xmlns:a16="http://schemas.microsoft.com/office/drawing/2014/main" val="735547676"/>
                    </a:ext>
                  </a:extLst>
                </a:gridCol>
                <a:gridCol w="4691884">
                  <a:extLst>
                    <a:ext uri="{9D8B030D-6E8A-4147-A177-3AD203B41FA5}">
                      <a16:colId xmlns:a16="http://schemas.microsoft.com/office/drawing/2014/main" val="145662319"/>
                    </a:ext>
                  </a:extLst>
                </a:gridCol>
                <a:gridCol w="1434064">
                  <a:extLst>
                    <a:ext uri="{9D8B030D-6E8A-4147-A177-3AD203B41FA5}">
                      <a16:colId xmlns:a16="http://schemas.microsoft.com/office/drawing/2014/main" val="756187836"/>
                    </a:ext>
                  </a:extLst>
                </a:gridCol>
                <a:gridCol w="1315463">
                  <a:extLst>
                    <a:ext uri="{9D8B030D-6E8A-4147-A177-3AD203B41FA5}">
                      <a16:colId xmlns:a16="http://schemas.microsoft.com/office/drawing/2014/main" val="1559336378"/>
                    </a:ext>
                  </a:extLst>
                </a:gridCol>
              </a:tblGrid>
              <a:tr h="143667">
                <a:tc>
                  <a:txBody>
                    <a:bodyPr/>
                    <a:lstStyle/>
                    <a:p>
                      <a:pPr algn="l" fontAlgn="b">
                        <a:buNone/>
                      </a:pPr>
                      <a:r>
                        <a:rPr lang="en-CA" sz="1400" b="1" i="0" u="none" strike="noStrike" dirty="0">
                          <a:solidFill>
                            <a:srgbClr val="000000"/>
                          </a:solidFill>
                          <a:effectLst/>
                          <a:latin typeface="Franklin Gothic Book" panose="020B0503020102020204" pitchFamily="34" charset="0"/>
                        </a:rPr>
                        <a:t>Card</a:t>
                      </a:r>
                    </a:p>
                  </a:txBody>
                  <a:tcPr marL="5245" marR="5245" marT="5245" marB="0" anchor="b"/>
                </a:tc>
                <a:tc>
                  <a:txBody>
                    <a:bodyPr/>
                    <a:lstStyle/>
                    <a:p>
                      <a:pPr algn="l" fontAlgn="b">
                        <a:buNone/>
                      </a:pPr>
                      <a:r>
                        <a:rPr lang="en-CA" sz="1400" b="1" i="0" u="none" strike="noStrike" dirty="0">
                          <a:solidFill>
                            <a:schemeClr val="tx1"/>
                          </a:solidFill>
                          <a:effectLst/>
                          <a:latin typeface="Franklin Gothic Book" panose="020B0503020102020204" pitchFamily="34" charset="0"/>
                        </a:rPr>
                        <a:t>Icon URL</a:t>
                      </a:r>
                    </a:p>
                  </a:txBody>
                  <a:tcPr marL="5245" marR="5245" marT="5245" marB="0" anchor="b"/>
                </a:tc>
                <a:tc>
                  <a:txBody>
                    <a:bodyPr/>
                    <a:lstStyle/>
                    <a:p>
                      <a:pPr algn="l" fontAlgn="b">
                        <a:buNone/>
                      </a:pPr>
                      <a:r>
                        <a:rPr lang="en-CA" sz="1400" b="1" i="0" u="none" strike="noStrike" dirty="0">
                          <a:solidFill>
                            <a:srgbClr val="000000"/>
                          </a:solidFill>
                          <a:effectLst/>
                          <a:latin typeface="Franklin Gothic Book" panose="020B0503020102020204" pitchFamily="34" charset="0"/>
                        </a:rPr>
                        <a:t>Author</a:t>
                      </a:r>
                    </a:p>
                  </a:txBody>
                  <a:tcPr marL="5245" marR="5245" marT="5245" marB="0" anchor="b"/>
                </a:tc>
                <a:tc>
                  <a:txBody>
                    <a:bodyPr/>
                    <a:lstStyle/>
                    <a:p>
                      <a:pPr algn="l" fontAlgn="b">
                        <a:buNone/>
                      </a:pPr>
                      <a:r>
                        <a:rPr lang="en-CA" sz="1400" b="1" i="0" u="none" strike="noStrike" dirty="0">
                          <a:solidFill>
                            <a:srgbClr val="000000"/>
                          </a:solidFill>
                          <a:effectLst/>
                          <a:latin typeface="Franklin Gothic Book" panose="020B0503020102020204" pitchFamily="34" charset="0"/>
                        </a:rPr>
                        <a:t>Title</a:t>
                      </a:r>
                    </a:p>
                  </a:txBody>
                  <a:tcPr marL="5245" marR="5245" marT="5245" marB="0" anchor="b"/>
                </a:tc>
                <a:extLst>
                  <a:ext uri="{0D108BD9-81ED-4DB2-BD59-A6C34878D82A}">
                    <a16:rowId xmlns:a16="http://schemas.microsoft.com/office/drawing/2014/main" val="2385326947"/>
                  </a:ext>
                </a:extLst>
              </a:tr>
              <a:tr h="0">
                <a:tc>
                  <a:txBody>
                    <a:bodyPr/>
                    <a:lstStyle/>
                    <a:p>
                      <a:pPr algn="l" fontAlgn="b">
                        <a:buNone/>
                      </a:pPr>
                      <a:r>
                        <a:rPr lang="en-CA" sz="1400" u="none" strike="noStrike" dirty="0">
                          <a:effectLst/>
                          <a:latin typeface="Franklin Gothic Book" panose="020B0503020102020204" pitchFamily="34" charset="0"/>
                        </a:rPr>
                        <a:t>Fair Dealing</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5"/>
                        </a:rPr>
                        <a:t>https://www.flaticon.com/free-icon/scale_4052201</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Scale</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3295933004"/>
                  </a:ext>
                </a:extLst>
              </a:tr>
              <a:tr h="165632">
                <a:tc>
                  <a:txBody>
                    <a:bodyPr/>
                    <a:lstStyle/>
                    <a:p>
                      <a:pPr algn="l" fontAlgn="b">
                        <a:buNone/>
                      </a:pPr>
                      <a:r>
                        <a:rPr lang="en-CA" sz="1400" u="none" strike="noStrike" dirty="0">
                          <a:effectLst/>
                          <a:latin typeface="Franklin Gothic Book" panose="020B0503020102020204" pitchFamily="34" charset="0"/>
                        </a:rPr>
                        <a:t>Fair Dealing: Criticism or Review</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6"/>
                        </a:rPr>
                        <a:t>https://www.flaticon.com/free-icon/suggestion_2593663</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Suggestion</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2351075471"/>
                  </a:ext>
                </a:extLst>
              </a:tr>
              <a:tr h="143667">
                <a:tc>
                  <a:txBody>
                    <a:bodyPr/>
                    <a:lstStyle/>
                    <a:p>
                      <a:pPr algn="l" fontAlgn="b">
                        <a:buNone/>
                      </a:pPr>
                      <a:r>
                        <a:rPr lang="en-CA" sz="1400" u="none" strike="noStrike" dirty="0">
                          <a:effectLst/>
                          <a:latin typeface="Franklin Gothic Book" panose="020B0503020102020204" pitchFamily="34" charset="0"/>
                        </a:rPr>
                        <a:t>Fair Dealing: News Reporting</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7"/>
                        </a:rPr>
                        <a:t>https://www.flaticon.com/free-icon/news-anchor_17275661</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Vector Bazar</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News Anchor</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3321868404"/>
                  </a:ext>
                </a:extLst>
              </a:tr>
              <a:tr h="287334">
                <a:tc>
                  <a:txBody>
                    <a:bodyPr/>
                    <a:lstStyle/>
                    <a:p>
                      <a:pPr algn="l" fontAlgn="b">
                        <a:buNone/>
                      </a:pPr>
                      <a:r>
                        <a:rPr lang="en-CA" sz="1400" u="none" strike="noStrike" dirty="0">
                          <a:effectLst/>
                          <a:latin typeface="Franklin Gothic Book" panose="020B0503020102020204" pitchFamily="34" charset="0"/>
                        </a:rPr>
                        <a:t>Non-Commercial User-Generated Content</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8"/>
                        </a:rPr>
                        <a:t>https://www.flaticon.com/free-icon/user-generated-content_12822720</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Uniconlabs</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User Generated Content</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3236468628"/>
                  </a:ext>
                </a:extLst>
              </a:tr>
              <a:tr h="182774">
                <a:tc>
                  <a:txBody>
                    <a:bodyPr/>
                    <a:lstStyle/>
                    <a:p>
                      <a:pPr algn="l" fontAlgn="b">
                        <a:buNone/>
                      </a:pPr>
                      <a:r>
                        <a:rPr lang="en-CA" sz="1400" u="none" strike="noStrike" dirty="0">
                          <a:effectLst/>
                          <a:latin typeface="Franklin Gothic Book" panose="020B0503020102020204" pitchFamily="34" charset="0"/>
                        </a:rPr>
                        <a:t>Reproduction for Private Purposes</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9"/>
                        </a:rPr>
                        <a:t>https://www.flaticon.com/free-icon/smartphones_604609</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Smashicons</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Smartphones</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2130328220"/>
                  </a:ext>
                </a:extLst>
              </a:tr>
              <a:tr h="187891">
                <a:tc>
                  <a:txBody>
                    <a:bodyPr/>
                    <a:lstStyle/>
                    <a:p>
                      <a:pPr algn="l" fontAlgn="b">
                        <a:buNone/>
                      </a:pPr>
                      <a:r>
                        <a:rPr lang="en-CA" sz="1400" u="none" strike="noStrike" dirty="0">
                          <a:effectLst/>
                          <a:latin typeface="Franklin Gothic Book" panose="020B0503020102020204" pitchFamily="34" charset="0"/>
                        </a:rPr>
                        <a:t>Reproduction for Later Listening or Viewing</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10"/>
                        </a:rPr>
                        <a:t>https://www.flaticon.com/free-icon/smart-tv_7733346</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Smart TV</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219736064"/>
                  </a:ext>
                </a:extLst>
              </a:tr>
              <a:tr h="143667">
                <a:tc>
                  <a:txBody>
                    <a:bodyPr/>
                    <a:lstStyle/>
                    <a:p>
                      <a:pPr algn="l" fontAlgn="b">
                        <a:buNone/>
                      </a:pPr>
                      <a:r>
                        <a:rPr lang="en-CA" sz="1400" u="none" strike="noStrike" dirty="0">
                          <a:effectLst/>
                          <a:latin typeface="Franklin Gothic Book" panose="020B0503020102020204" pitchFamily="34" charset="0"/>
                        </a:rPr>
                        <a:t>Backup Copies</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11"/>
                        </a:rPr>
                        <a:t>https://www.flaticon.com/free-icon/cd_5344201</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popo2021</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CD</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1135084631"/>
                  </a:ext>
                </a:extLst>
              </a:tr>
              <a:tr h="143667">
                <a:tc>
                  <a:txBody>
                    <a:bodyPr/>
                    <a:lstStyle/>
                    <a:p>
                      <a:pPr algn="l" fontAlgn="b">
                        <a:buNone/>
                      </a:pPr>
                      <a:r>
                        <a:rPr lang="en-CA" sz="1400" u="none" strike="noStrike" dirty="0">
                          <a:effectLst/>
                          <a:latin typeface="Franklin Gothic Book" panose="020B0503020102020204" pitchFamily="34" charset="0"/>
                        </a:rPr>
                        <a:t>Reproduction for Instruction</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12"/>
                        </a:rPr>
                        <a:t>https://www.flaticon.com/free-icon/teach_4696727</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Teach</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2260973329"/>
                  </a:ext>
                </a:extLst>
              </a:tr>
              <a:tr h="143667">
                <a:tc>
                  <a:txBody>
                    <a:bodyPr/>
                    <a:lstStyle/>
                    <a:p>
                      <a:pPr algn="l" fontAlgn="b">
                        <a:buNone/>
                      </a:pPr>
                      <a:r>
                        <a:rPr lang="en-CA" sz="1400" u="none" strike="noStrike">
                          <a:effectLst/>
                          <a:latin typeface="Franklin Gothic Book" panose="020B0503020102020204" pitchFamily="34" charset="0"/>
                        </a:rPr>
                        <a:t>Performances</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13"/>
                        </a:rPr>
                        <a:t>https://www.flaticon.com/free-icon/classroom_2812402</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Vectorsmarket15</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Classroom</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296048465"/>
                  </a:ext>
                </a:extLst>
              </a:tr>
              <a:tr h="143667">
                <a:tc>
                  <a:txBody>
                    <a:bodyPr/>
                    <a:lstStyle/>
                    <a:p>
                      <a:pPr algn="l" fontAlgn="b">
                        <a:buNone/>
                      </a:pPr>
                      <a:r>
                        <a:rPr lang="en-CA" sz="1400" u="none" strike="noStrike">
                          <a:effectLst/>
                          <a:latin typeface="Franklin Gothic Book" panose="020B0503020102020204" pitchFamily="34" charset="0"/>
                        </a:rPr>
                        <a:t>News and Commentary</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14"/>
                        </a:rPr>
                        <a:t>https://www.flaticon.com/free-icon/news_1925475</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News</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2601025585"/>
                  </a:ext>
                </a:extLst>
              </a:tr>
              <a:tr h="143667">
                <a:tc>
                  <a:txBody>
                    <a:bodyPr/>
                    <a:lstStyle/>
                    <a:p>
                      <a:pPr algn="l" fontAlgn="b">
                        <a:buNone/>
                      </a:pPr>
                      <a:r>
                        <a:rPr lang="en-CA" sz="1400" u="none" strike="noStrike">
                          <a:effectLst/>
                          <a:latin typeface="Franklin Gothic Book" panose="020B0503020102020204" pitchFamily="34" charset="0"/>
                        </a:rPr>
                        <a:t>Reproduction of Broadcast</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15"/>
                        </a:rPr>
                        <a:t>https://www.flaticon.com/free-icon/broadcast_9747117</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Awicon</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Broadcast</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481302292"/>
                  </a:ext>
                </a:extLst>
              </a:tr>
              <a:tr h="143667">
                <a:tc>
                  <a:txBody>
                    <a:bodyPr/>
                    <a:lstStyle/>
                    <a:p>
                      <a:pPr algn="l" fontAlgn="b">
                        <a:buNone/>
                      </a:pPr>
                      <a:r>
                        <a:rPr lang="en-CA" sz="1400" u="none" strike="noStrike">
                          <a:effectLst/>
                          <a:latin typeface="Franklin Gothic Book" panose="020B0503020102020204" pitchFamily="34" charset="0"/>
                        </a:rPr>
                        <a:t>Literary Collections</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16"/>
                        </a:rPr>
                        <a:t>https://www.flaticon.com/free-icon/literature_12418787</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Literature</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1609013573"/>
                  </a:ext>
                </a:extLst>
              </a:tr>
              <a:tr h="143667">
                <a:tc>
                  <a:txBody>
                    <a:bodyPr/>
                    <a:lstStyle/>
                    <a:p>
                      <a:pPr algn="l" fontAlgn="b">
                        <a:buNone/>
                      </a:pPr>
                      <a:r>
                        <a:rPr lang="en-CA" sz="1400" u="none" strike="noStrike" dirty="0">
                          <a:effectLst/>
                          <a:latin typeface="Franklin Gothic Book" panose="020B0503020102020204" pitchFamily="34" charset="0"/>
                        </a:rPr>
                        <a:t>Communication of Lessons by Telecommunication</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17"/>
                        </a:rPr>
                        <a:t>https://www.flaticon.com/free-icon/video-content_5815252</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juicy_fish</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Video Content</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3822593747"/>
                  </a:ext>
                </a:extLst>
              </a:tr>
              <a:tr h="143667">
                <a:tc>
                  <a:txBody>
                    <a:bodyPr/>
                    <a:lstStyle/>
                    <a:p>
                      <a:pPr algn="l" fontAlgn="b">
                        <a:buNone/>
                      </a:pPr>
                      <a:r>
                        <a:rPr lang="en-CA" sz="1400" u="none" strike="noStrike" dirty="0">
                          <a:effectLst/>
                          <a:latin typeface="Franklin Gothic Book" panose="020B0503020102020204" pitchFamily="34" charset="0"/>
                        </a:rPr>
                        <a:t>Work Available Through Internet *</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18"/>
                        </a:rPr>
                        <a:t>https://www.flaticon.com/free-icon/play_10124580</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Alfredo Creates</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Play</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1170317095"/>
                  </a:ext>
                </a:extLst>
              </a:tr>
            </a:tbl>
          </a:graphicData>
        </a:graphic>
      </p:graphicFrame>
      <p:sp>
        <p:nvSpPr>
          <p:cNvPr id="4" name="TextBox 3">
            <a:extLst>
              <a:ext uri="{FF2B5EF4-FFF2-40B4-BE49-F238E27FC236}">
                <a16:creationId xmlns:a16="http://schemas.microsoft.com/office/drawing/2014/main" id="{D09616DF-E52C-EC13-460B-8CDC45EE9C47}"/>
              </a:ext>
            </a:extLst>
          </p:cNvPr>
          <p:cNvSpPr txBox="1"/>
          <p:nvPr/>
        </p:nvSpPr>
        <p:spPr>
          <a:xfrm>
            <a:off x="597755" y="6342836"/>
            <a:ext cx="6096000" cy="307777"/>
          </a:xfrm>
          <a:prstGeom prst="rect">
            <a:avLst/>
          </a:prstGeom>
          <a:noFill/>
        </p:spPr>
        <p:txBody>
          <a:bodyPr wrap="square">
            <a:spAutoFit/>
          </a:bodyPr>
          <a:lstStyle/>
          <a:p>
            <a:r>
              <a:rPr lang="en-CA" sz="1400" u="none" strike="noStrike" dirty="0">
                <a:effectLst/>
                <a:latin typeface="Franklin Gothic Book" panose="020B0503020102020204" pitchFamily="34" charset="0"/>
              </a:rPr>
              <a:t>* Under CC BY 3.0</a:t>
            </a:r>
            <a:endParaRPr lang="en-CA" dirty="0"/>
          </a:p>
        </p:txBody>
      </p:sp>
    </p:spTree>
    <p:extLst>
      <p:ext uri="{BB962C8B-B14F-4D97-AF65-F5344CB8AC3E}">
        <p14:creationId xmlns:p14="http://schemas.microsoft.com/office/powerpoint/2010/main" val="175734211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758">
          <a:extLst>
            <a:ext uri="{FF2B5EF4-FFF2-40B4-BE49-F238E27FC236}">
              <a16:creationId xmlns:a16="http://schemas.microsoft.com/office/drawing/2014/main" id="{50B4E771-38CA-EAB0-B513-1F053F7EA49B}"/>
            </a:ext>
          </a:extLst>
        </p:cNvPr>
        <p:cNvGrpSpPr/>
        <p:nvPr/>
      </p:nvGrpSpPr>
      <p:grpSpPr>
        <a:xfrm>
          <a:off x="0" y="0"/>
          <a:ext cx="0" cy="0"/>
          <a:chOff x="0" y="0"/>
          <a:chExt cx="0" cy="0"/>
        </a:xfrm>
      </p:grpSpPr>
      <p:sp>
        <p:nvSpPr>
          <p:cNvPr id="759" name="Google Shape;759;p76">
            <a:extLst>
              <a:ext uri="{FF2B5EF4-FFF2-40B4-BE49-F238E27FC236}">
                <a16:creationId xmlns:a16="http://schemas.microsoft.com/office/drawing/2014/main" id="{73FC0803-0CA8-FA04-FF3A-B0C278E40A71}"/>
              </a:ext>
            </a:extLst>
          </p:cNvPr>
          <p:cNvSpPr txBox="1">
            <a:spLocks noGrp="1"/>
          </p:cNvSpPr>
          <p:nvPr>
            <p:ph type="title"/>
          </p:nvPr>
        </p:nvSpPr>
        <p:spPr>
          <a:xfrm>
            <a:off x="2999941" y="515164"/>
            <a:ext cx="5791200" cy="709117"/>
          </a:xfrm>
          <a:prstGeom prst="rect">
            <a:avLst/>
          </a:prstGeom>
          <a:noFill/>
          <a:ln>
            <a:noFill/>
          </a:ln>
        </p:spPr>
        <p:txBody>
          <a:bodyPr spcFirstLastPara="1" wrap="square" lIns="91425" tIns="45700" rIns="91425" bIns="45700" anchor="b" anchorCtr="0">
            <a:noAutofit/>
          </a:bodyPr>
          <a:lstStyle/>
          <a:p>
            <a:pPr algn="ctr">
              <a:buClr>
                <a:srgbClr val="263B86"/>
              </a:buClr>
            </a:pPr>
            <a:r>
              <a:rPr lang="en-US">
                <a:solidFill>
                  <a:schemeClr val="tx1"/>
                </a:solidFill>
                <a:latin typeface="Franklin Gothic Demi" panose="020B0703020102020204" pitchFamily="34" charset="0"/>
              </a:rPr>
              <a:t>Attributions</a:t>
            </a:r>
            <a:endParaRPr>
              <a:solidFill>
                <a:schemeClr val="tx1"/>
              </a:solidFill>
              <a:latin typeface="Franklin Gothic Demi" panose="020B0703020102020204" pitchFamily="34" charset="0"/>
            </a:endParaRPr>
          </a:p>
        </p:txBody>
      </p:sp>
      <p:sp>
        <p:nvSpPr>
          <p:cNvPr id="760" name="Google Shape;760;p76">
            <a:extLst>
              <a:ext uri="{FF2B5EF4-FFF2-40B4-BE49-F238E27FC236}">
                <a16:creationId xmlns:a16="http://schemas.microsoft.com/office/drawing/2014/main" id="{04604737-4357-56CF-A0D1-D21D74E95228}"/>
              </a:ext>
            </a:extLst>
          </p:cNvPr>
          <p:cNvSpPr txBox="1">
            <a:spLocks noGrp="1"/>
          </p:cNvSpPr>
          <p:nvPr>
            <p:ph type="body" idx="1"/>
          </p:nvPr>
        </p:nvSpPr>
        <p:spPr>
          <a:xfrm>
            <a:off x="597755" y="1224281"/>
            <a:ext cx="10996489" cy="4630200"/>
          </a:xfrm>
          <a:prstGeom prst="rect">
            <a:avLst/>
          </a:prstGeom>
          <a:noFill/>
          <a:ln>
            <a:noFill/>
          </a:ln>
        </p:spPr>
        <p:txBody>
          <a:bodyPr spcFirstLastPara="1" wrap="square" lIns="91425" tIns="45700" rIns="91425" bIns="45700" anchor="t" anchorCtr="0">
            <a:noAutofit/>
          </a:bodyPr>
          <a:lstStyle/>
          <a:p>
            <a:pPr marL="0" indent="0">
              <a:spcBef>
                <a:spcPts val="1000"/>
              </a:spcBef>
            </a:pPr>
            <a:r>
              <a:rPr lang="en-US" b="0" dirty="0">
                <a:latin typeface="Franklin Gothic Book"/>
              </a:rPr>
              <a:t>All icons in these slides and in the card deck are from </a:t>
            </a:r>
            <a:r>
              <a:rPr lang="en-US" b="0" dirty="0" err="1">
                <a:latin typeface="Franklin Gothic Book"/>
              </a:rPr>
              <a:t>Flaticon</a:t>
            </a:r>
            <a:r>
              <a:rPr lang="en-US" b="0" dirty="0">
                <a:latin typeface="Franklin Gothic Book"/>
              </a:rPr>
              <a:t> (</a:t>
            </a:r>
            <a:r>
              <a:rPr lang="en-US" b="0" dirty="0">
                <a:latin typeface="Franklin Gothic Book"/>
                <a:hlinkClick r:id="rId3"/>
              </a:rPr>
              <a:t>https://www.flaticon.com/</a:t>
            </a:r>
            <a:r>
              <a:rPr lang="en-US" b="0" dirty="0">
                <a:latin typeface="Franklin Gothic Book"/>
              </a:rPr>
              <a:t>), available under </a:t>
            </a:r>
            <a:r>
              <a:rPr lang="en-US" b="0" dirty="0" err="1">
                <a:latin typeface="Franklin Gothic Book"/>
              </a:rPr>
              <a:t>Flaticon’s</a:t>
            </a:r>
            <a:r>
              <a:rPr lang="en-US" b="0" dirty="0">
                <a:latin typeface="Franklin Gothic Book"/>
              </a:rPr>
              <a:t> </a:t>
            </a:r>
            <a:r>
              <a:rPr lang="en-US" b="0" dirty="0">
                <a:latin typeface="Franklin Gothic Book"/>
                <a:hlinkClick r:id="rId4"/>
              </a:rPr>
              <a:t>Free License (with attribution)</a:t>
            </a:r>
            <a:r>
              <a:rPr lang="en-US" b="0" dirty="0">
                <a:latin typeface="Franklin Gothic Book"/>
              </a:rPr>
              <a:t>: </a:t>
            </a:r>
            <a:endParaRPr lang="en-US" sz="2200" b="0" dirty="0">
              <a:latin typeface="Franklin Gothic Book"/>
            </a:endParaRPr>
          </a:p>
          <a:p>
            <a:pPr marL="0" indent="0">
              <a:spcBef>
                <a:spcPts val="1000"/>
              </a:spcBef>
            </a:pPr>
            <a:r>
              <a:rPr lang="en-CA" dirty="0">
                <a:latin typeface="Franklin Gothic Book" panose="020B0503020102020204" pitchFamily="34" charset="0"/>
              </a:rPr>
              <a:t>Exceptions</a:t>
            </a:r>
            <a:endParaRPr dirty="0">
              <a:latin typeface="Franklin Gothic Book" panose="020B0503020102020204" pitchFamily="34" charset="0"/>
            </a:endParaRPr>
          </a:p>
        </p:txBody>
      </p:sp>
      <p:graphicFrame>
        <p:nvGraphicFramePr>
          <p:cNvPr id="2" name="Table 1">
            <a:extLst>
              <a:ext uri="{FF2B5EF4-FFF2-40B4-BE49-F238E27FC236}">
                <a16:creationId xmlns:a16="http://schemas.microsoft.com/office/drawing/2014/main" id="{BBAAD5E2-A5DE-DF80-5184-D5C0C77C36F1}"/>
              </a:ext>
            </a:extLst>
          </p:cNvPr>
          <p:cNvGraphicFramePr>
            <a:graphicFrameLocks noGrp="1"/>
          </p:cNvGraphicFramePr>
          <p:nvPr>
            <p:extLst>
              <p:ext uri="{D42A27DB-BD31-4B8C-83A1-F6EECF244321}">
                <p14:modId xmlns:p14="http://schemas.microsoft.com/office/powerpoint/2010/main" val="424218745"/>
              </p:ext>
            </p:extLst>
          </p:nvPr>
        </p:nvGraphicFramePr>
        <p:xfrm>
          <a:off x="699052" y="2710890"/>
          <a:ext cx="10895193" cy="3705795"/>
        </p:xfrm>
        <a:graphic>
          <a:graphicData uri="http://schemas.openxmlformats.org/drawingml/2006/table">
            <a:tbl>
              <a:tblPr>
                <a:tableStyleId>{793D81CF-94F2-401A-BA57-92F5A7B2D0C5}</a:tableStyleId>
              </a:tblPr>
              <a:tblGrid>
                <a:gridCol w="3177938">
                  <a:extLst>
                    <a:ext uri="{9D8B030D-6E8A-4147-A177-3AD203B41FA5}">
                      <a16:colId xmlns:a16="http://schemas.microsoft.com/office/drawing/2014/main" val="1831073144"/>
                    </a:ext>
                  </a:extLst>
                </a:gridCol>
                <a:gridCol w="4885924">
                  <a:extLst>
                    <a:ext uri="{9D8B030D-6E8A-4147-A177-3AD203B41FA5}">
                      <a16:colId xmlns:a16="http://schemas.microsoft.com/office/drawing/2014/main" val="2871348503"/>
                    </a:ext>
                  </a:extLst>
                </a:gridCol>
                <a:gridCol w="1190162">
                  <a:extLst>
                    <a:ext uri="{9D8B030D-6E8A-4147-A177-3AD203B41FA5}">
                      <a16:colId xmlns:a16="http://schemas.microsoft.com/office/drawing/2014/main" val="2925470108"/>
                    </a:ext>
                  </a:extLst>
                </a:gridCol>
                <a:gridCol w="1641169">
                  <a:extLst>
                    <a:ext uri="{9D8B030D-6E8A-4147-A177-3AD203B41FA5}">
                      <a16:colId xmlns:a16="http://schemas.microsoft.com/office/drawing/2014/main" val="573356657"/>
                    </a:ext>
                  </a:extLst>
                </a:gridCol>
              </a:tblGrid>
              <a:tr h="0">
                <a:tc>
                  <a:txBody>
                    <a:bodyPr/>
                    <a:lstStyle/>
                    <a:p>
                      <a:pPr algn="l" fontAlgn="b">
                        <a:buNone/>
                      </a:pPr>
                      <a:r>
                        <a:rPr lang="en-CA" sz="1400" b="1" i="0" u="none" strike="noStrike" dirty="0">
                          <a:solidFill>
                            <a:srgbClr val="000000"/>
                          </a:solidFill>
                          <a:effectLst/>
                          <a:latin typeface="Franklin Gothic Book" panose="020B0503020102020204" pitchFamily="34" charset="0"/>
                        </a:rPr>
                        <a:t>Card</a:t>
                      </a:r>
                    </a:p>
                  </a:txBody>
                  <a:tcPr marL="5245" marR="5245" marT="5245" marB="0" anchor="b"/>
                </a:tc>
                <a:tc>
                  <a:txBody>
                    <a:bodyPr/>
                    <a:lstStyle/>
                    <a:p>
                      <a:pPr algn="l" fontAlgn="b">
                        <a:buNone/>
                      </a:pPr>
                      <a:r>
                        <a:rPr lang="en-CA" sz="1400" b="1" i="0" u="none" strike="noStrike" dirty="0">
                          <a:solidFill>
                            <a:schemeClr val="tx1"/>
                          </a:solidFill>
                          <a:effectLst/>
                          <a:latin typeface="Franklin Gothic Book" panose="020B0503020102020204" pitchFamily="34" charset="0"/>
                        </a:rPr>
                        <a:t>Icon URL</a:t>
                      </a:r>
                    </a:p>
                  </a:txBody>
                  <a:tcPr marL="5245" marR="5245" marT="5245" marB="0" anchor="b"/>
                </a:tc>
                <a:tc>
                  <a:txBody>
                    <a:bodyPr/>
                    <a:lstStyle/>
                    <a:p>
                      <a:pPr algn="l" fontAlgn="b">
                        <a:buNone/>
                      </a:pPr>
                      <a:r>
                        <a:rPr lang="en-CA" sz="1400" b="1" i="0" u="none" strike="noStrike" dirty="0">
                          <a:solidFill>
                            <a:srgbClr val="000000"/>
                          </a:solidFill>
                          <a:effectLst/>
                          <a:latin typeface="Franklin Gothic Book" panose="020B0503020102020204" pitchFamily="34" charset="0"/>
                        </a:rPr>
                        <a:t>Author</a:t>
                      </a:r>
                    </a:p>
                  </a:txBody>
                  <a:tcPr marL="5245" marR="5245" marT="5245" marB="0" anchor="b"/>
                </a:tc>
                <a:tc>
                  <a:txBody>
                    <a:bodyPr/>
                    <a:lstStyle/>
                    <a:p>
                      <a:pPr algn="l" fontAlgn="b">
                        <a:buNone/>
                      </a:pPr>
                      <a:r>
                        <a:rPr lang="en-CA" sz="1400" b="1" i="0" u="none" strike="noStrike" dirty="0">
                          <a:solidFill>
                            <a:srgbClr val="000000"/>
                          </a:solidFill>
                          <a:effectLst/>
                          <a:latin typeface="Franklin Gothic Book" panose="020B0503020102020204" pitchFamily="34" charset="0"/>
                        </a:rPr>
                        <a:t>Title</a:t>
                      </a:r>
                    </a:p>
                  </a:txBody>
                  <a:tcPr marL="5245" marR="5245" marT="5245" marB="0" anchor="b"/>
                </a:tc>
                <a:extLst>
                  <a:ext uri="{0D108BD9-81ED-4DB2-BD59-A6C34878D82A}">
                    <a16:rowId xmlns:a16="http://schemas.microsoft.com/office/drawing/2014/main" val="4045323487"/>
                  </a:ext>
                </a:extLst>
              </a:tr>
              <a:tr h="0">
                <a:tc>
                  <a:txBody>
                    <a:bodyPr/>
                    <a:lstStyle/>
                    <a:p>
                      <a:pPr algn="l" fontAlgn="b">
                        <a:buNone/>
                      </a:pPr>
                      <a:r>
                        <a:rPr lang="en-CA" sz="1400" u="none" strike="noStrike" dirty="0">
                          <a:effectLst/>
                          <a:latin typeface="Franklin Gothic Book" panose="020B0503020102020204" pitchFamily="34" charset="0"/>
                        </a:rPr>
                        <a:t>Management and Maintenance of Collections</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5"/>
                        </a:rPr>
                        <a:t>https://www.flaticon.com/free-icon/book_4683530</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juicy_fish</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Book</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951821937"/>
                  </a:ext>
                </a:extLst>
              </a:tr>
              <a:tr h="0">
                <a:tc>
                  <a:txBody>
                    <a:bodyPr/>
                    <a:lstStyle/>
                    <a:p>
                      <a:pPr algn="l" fontAlgn="b">
                        <a:buNone/>
                      </a:pPr>
                      <a:r>
                        <a:rPr lang="en-CA" sz="1400" u="none" strike="noStrike" dirty="0">
                          <a:effectLst/>
                          <a:latin typeface="Franklin Gothic Book" panose="020B0503020102020204" pitchFamily="34" charset="0"/>
                        </a:rPr>
                        <a:t>Research or Private Study</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6"/>
                        </a:rPr>
                        <a:t>https://www.flaticon.com/free-icon/study_4696647</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Study</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3485890497"/>
                  </a:ext>
                </a:extLst>
              </a:tr>
              <a:tr h="0">
                <a:tc>
                  <a:txBody>
                    <a:bodyPr/>
                    <a:lstStyle/>
                    <a:p>
                      <a:pPr algn="l" fontAlgn="b">
                        <a:buNone/>
                      </a:pPr>
                      <a:r>
                        <a:rPr lang="en-CA" sz="1400" u="none" strike="noStrike" dirty="0">
                          <a:effectLst/>
                          <a:latin typeface="Franklin Gothic Book" panose="020B0503020102020204" pitchFamily="34" charset="0"/>
                        </a:rPr>
                        <a:t>Works Deposited in Archive</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7"/>
                        </a:rPr>
                        <a:t>https://www.flaticon.com/free-icon/box_3071749</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Good Ware</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Box</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3147534258"/>
                  </a:ext>
                </a:extLst>
              </a:tr>
              <a:tr h="0">
                <a:tc>
                  <a:txBody>
                    <a:bodyPr/>
                    <a:lstStyle/>
                    <a:p>
                      <a:pPr algn="l" fontAlgn="b">
                        <a:buNone/>
                      </a:pPr>
                      <a:r>
                        <a:rPr lang="en-CA" sz="1400" u="none" strike="noStrike" dirty="0">
                          <a:effectLst/>
                          <a:latin typeface="Franklin Gothic Book" panose="020B0503020102020204" pitchFamily="34" charset="0"/>
                        </a:rPr>
                        <a:t>Machines Installed in Educational Institutions and LAM</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8"/>
                        </a:rPr>
                        <a:t>https://www.flaticon.com/free-icon/copy-machine_2674863</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err="1">
                          <a:effectLst/>
                          <a:latin typeface="Franklin Gothic Book" panose="020B0503020102020204" pitchFamily="34" charset="0"/>
                        </a:rPr>
                        <a:t>Freepik</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Copy Machine</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523306032"/>
                  </a:ext>
                </a:extLst>
              </a:tr>
              <a:tr h="0">
                <a:tc>
                  <a:txBody>
                    <a:bodyPr/>
                    <a:lstStyle/>
                    <a:p>
                      <a:pPr algn="l" fontAlgn="b">
                        <a:buNone/>
                      </a:pPr>
                      <a:r>
                        <a:rPr lang="en-CA" sz="1400" u="none" strike="noStrike" dirty="0">
                          <a:effectLst/>
                          <a:latin typeface="Franklin Gothic Book" panose="020B0503020102020204" pitchFamily="34" charset="0"/>
                        </a:rPr>
                        <a:t>Computer Programs</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9"/>
                        </a:rPr>
                        <a:t>https://www.flaticon.com/free-icon/programming_2721620</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Programming</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991736399"/>
                  </a:ext>
                </a:extLst>
              </a:tr>
              <a:tr h="144431">
                <a:tc>
                  <a:txBody>
                    <a:bodyPr/>
                    <a:lstStyle/>
                    <a:p>
                      <a:pPr algn="l" fontAlgn="b">
                        <a:buNone/>
                      </a:pPr>
                      <a:r>
                        <a:rPr lang="en-CA" sz="1400" u="none" strike="noStrike" dirty="0">
                          <a:effectLst/>
                          <a:latin typeface="Franklin Gothic Book" panose="020B0503020102020204" pitchFamily="34" charset="0"/>
                        </a:rPr>
                        <a:t>Interoperability of Computer Programs</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10"/>
                        </a:rPr>
                        <a:t>https://www.flaticon.com/free-icon/interoperability_7047300</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Nhor Phai</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Interoperability</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2103731494"/>
                  </a:ext>
                </a:extLst>
              </a:tr>
              <a:tr h="143667">
                <a:tc>
                  <a:txBody>
                    <a:bodyPr/>
                    <a:lstStyle/>
                    <a:p>
                      <a:pPr algn="l" fontAlgn="b">
                        <a:buNone/>
                      </a:pPr>
                      <a:r>
                        <a:rPr lang="en-CA" sz="1400" u="none" strike="noStrike" dirty="0">
                          <a:effectLst/>
                          <a:latin typeface="Franklin Gothic Book" panose="020B0503020102020204" pitchFamily="34" charset="0"/>
                        </a:rPr>
                        <a:t>Encryption Research</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11"/>
                        </a:rPr>
                        <a:t>https://www.flaticon.com/free-icon/data-encryption_4291599</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err="1">
                          <a:effectLst/>
                          <a:latin typeface="Franklin Gothic Book" panose="020B0503020102020204" pitchFamily="34" charset="0"/>
                        </a:rPr>
                        <a:t>Freepik</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Data Encryption</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721339856"/>
                  </a:ext>
                </a:extLst>
              </a:tr>
              <a:tr h="143667">
                <a:tc>
                  <a:txBody>
                    <a:bodyPr/>
                    <a:lstStyle/>
                    <a:p>
                      <a:pPr algn="l" fontAlgn="b">
                        <a:buNone/>
                      </a:pPr>
                      <a:r>
                        <a:rPr lang="en-CA" sz="1400" u="none" strike="noStrike" dirty="0">
                          <a:effectLst/>
                          <a:latin typeface="Franklin Gothic Book" panose="020B0503020102020204" pitchFamily="34" charset="0"/>
                        </a:rPr>
                        <a:t>Security</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12"/>
                        </a:rPr>
                        <a:t>https://www.flaticon.com/free-icon/cyber-security_4744315</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err="1">
                          <a:effectLst/>
                          <a:latin typeface="Franklin Gothic Book" panose="020B0503020102020204" pitchFamily="34" charset="0"/>
                        </a:rPr>
                        <a:t>Freepik</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Cyber Security</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1394783693"/>
                  </a:ext>
                </a:extLst>
              </a:tr>
              <a:tr h="143667">
                <a:tc>
                  <a:txBody>
                    <a:bodyPr/>
                    <a:lstStyle/>
                    <a:p>
                      <a:pPr algn="l" fontAlgn="b">
                        <a:buNone/>
                      </a:pPr>
                      <a:r>
                        <a:rPr lang="en-CA" sz="1400" u="none" strike="noStrike">
                          <a:effectLst/>
                          <a:latin typeface="Franklin Gothic Book" panose="020B0503020102020204" pitchFamily="34" charset="0"/>
                        </a:rPr>
                        <a:t>Incidental Inclusion</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13"/>
                        </a:rPr>
                        <a:t>https://www.flaticon.com/free-icon/music_2402443</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err="1">
                          <a:effectLst/>
                          <a:latin typeface="Franklin Gothic Book" panose="020B0503020102020204" pitchFamily="34" charset="0"/>
                        </a:rPr>
                        <a:t>Freepik</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Music</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653154705"/>
                  </a:ext>
                </a:extLst>
              </a:tr>
              <a:tr h="143667">
                <a:tc>
                  <a:txBody>
                    <a:bodyPr/>
                    <a:lstStyle/>
                    <a:p>
                      <a:pPr algn="l" fontAlgn="b">
                        <a:buNone/>
                      </a:pPr>
                      <a:r>
                        <a:rPr lang="en-CA" sz="1400" u="none" strike="noStrike">
                          <a:effectLst/>
                          <a:latin typeface="Franklin Gothic Book" panose="020B0503020102020204" pitchFamily="34" charset="0"/>
                        </a:rPr>
                        <a:t>Temporary Reproductions</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14"/>
                        </a:rPr>
                        <a:t>https://www.flaticon.com/free-icon/temporary-files_9679857</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Uniconlabs</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Temporary Files</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1415739232"/>
                  </a:ext>
                </a:extLst>
              </a:tr>
              <a:tr h="151842">
                <a:tc>
                  <a:txBody>
                    <a:bodyPr/>
                    <a:lstStyle/>
                    <a:p>
                      <a:pPr algn="l" fontAlgn="b">
                        <a:buNone/>
                      </a:pPr>
                      <a:r>
                        <a:rPr lang="en-CA" sz="1400" u="none" strike="noStrike">
                          <a:effectLst/>
                          <a:latin typeface="Franklin Gothic Book" panose="020B0503020102020204" pitchFamily="34" charset="0"/>
                        </a:rPr>
                        <a:t>Reproduction in Alternate Format</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15"/>
                        </a:rPr>
                        <a:t>https://www.flaticon.com/free-icon/imaging_12350507</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Gravisio</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Imaging</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3090713925"/>
                  </a:ext>
                </a:extLst>
              </a:tr>
              <a:tr h="150312">
                <a:tc>
                  <a:txBody>
                    <a:bodyPr/>
                    <a:lstStyle/>
                    <a:p>
                      <a:pPr algn="l" fontAlgn="b">
                        <a:buNone/>
                      </a:pPr>
                      <a:r>
                        <a:rPr lang="en-CA" sz="1400" u="none" strike="noStrike">
                          <a:effectLst/>
                          <a:latin typeface="Franklin Gothic Book" panose="020B0503020102020204" pitchFamily="34" charset="0"/>
                        </a:rPr>
                        <a:t>Miscellaneous Acts: Artistic Works</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16"/>
                        </a:rPr>
                        <a:t>https://www.flaticon.com/free-icon/sketch_1589320</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Freepik</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Sketch</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144085000"/>
                  </a:ext>
                </a:extLst>
              </a:tr>
              <a:tr h="162839">
                <a:tc>
                  <a:txBody>
                    <a:bodyPr/>
                    <a:lstStyle/>
                    <a:p>
                      <a:pPr algn="l" fontAlgn="b">
                        <a:buNone/>
                      </a:pPr>
                      <a:r>
                        <a:rPr lang="en-CA" sz="1400" u="none" strike="noStrike">
                          <a:effectLst/>
                          <a:latin typeface="Franklin Gothic Book" panose="020B0503020102020204" pitchFamily="34" charset="0"/>
                        </a:rPr>
                        <a:t>Miscellaneous Acts: Agricultural Fair</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a:effectLst/>
                          <a:latin typeface="Franklin Gothic Book" panose="020B0503020102020204" pitchFamily="34" charset="0"/>
                          <a:hlinkClick r:id="rId17"/>
                        </a:rPr>
                        <a:t>https://www.flaticon.com/free-icon/festivals_18242181</a:t>
                      </a:r>
                      <a:endParaRPr lang="en-CA" sz="1400" b="0" i="0" u="sng" strike="noStrike">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Gravisio</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Festivals</a:t>
                      </a:r>
                      <a:endParaRPr lang="en-CA" sz="1400" b="0" i="0" u="none" strike="noStrike">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124952945"/>
                  </a:ext>
                </a:extLst>
              </a:tr>
              <a:tr h="131367">
                <a:tc>
                  <a:txBody>
                    <a:bodyPr/>
                    <a:lstStyle/>
                    <a:p>
                      <a:pPr algn="l" fontAlgn="b">
                        <a:buNone/>
                      </a:pPr>
                      <a:r>
                        <a:rPr lang="en-CA" sz="1400" u="none" strike="noStrike" dirty="0">
                          <a:effectLst/>
                          <a:latin typeface="Franklin Gothic Book" panose="020B0503020102020204" pitchFamily="34" charset="0"/>
                        </a:rPr>
                        <a:t>Miscellaneous Acts: Musical Works</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sng" strike="noStrike" dirty="0">
                          <a:effectLst/>
                          <a:latin typeface="Franklin Gothic Book" panose="020B0503020102020204" pitchFamily="34" charset="0"/>
                          <a:hlinkClick r:id="rId18"/>
                        </a:rPr>
                        <a:t>https://www.flaticon.com/free-icon/concert_3588642</a:t>
                      </a:r>
                      <a:endParaRPr lang="en-CA" sz="1400" b="0" i="0" u="sng" strike="noStrike" dirty="0">
                        <a:solidFill>
                          <a:srgbClr val="467886"/>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a:effectLst/>
                          <a:latin typeface="Franklin Gothic Book" panose="020B0503020102020204" pitchFamily="34" charset="0"/>
                        </a:rPr>
                        <a:t>Flat Icons</a:t>
                      </a:r>
                      <a:endParaRPr lang="en-CA" sz="1400" b="0" i="0" u="none" strike="noStrike">
                        <a:solidFill>
                          <a:srgbClr val="000000"/>
                        </a:solidFill>
                        <a:effectLst/>
                        <a:latin typeface="Franklin Gothic Book" panose="020B0503020102020204" pitchFamily="34" charset="0"/>
                      </a:endParaRPr>
                    </a:p>
                  </a:txBody>
                  <a:tcPr marL="5245" marR="5245" marT="5245" marB="0" anchor="b"/>
                </a:tc>
                <a:tc>
                  <a:txBody>
                    <a:bodyPr/>
                    <a:lstStyle/>
                    <a:p>
                      <a:pPr algn="l" fontAlgn="b">
                        <a:buNone/>
                      </a:pPr>
                      <a:r>
                        <a:rPr lang="en-CA" sz="1400" u="none" strike="noStrike" dirty="0">
                          <a:effectLst/>
                          <a:latin typeface="Franklin Gothic Book" panose="020B0503020102020204" pitchFamily="34" charset="0"/>
                        </a:rPr>
                        <a:t>Concert</a:t>
                      </a:r>
                      <a:endParaRPr lang="en-CA" sz="1400" b="0" i="0" u="none" strike="noStrike" dirty="0">
                        <a:solidFill>
                          <a:srgbClr val="000000"/>
                        </a:solidFill>
                        <a:effectLst/>
                        <a:latin typeface="Franklin Gothic Book" panose="020B0503020102020204" pitchFamily="34" charset="0"/>
                      </a:endParaRPr>
                    </a:p>
                  </a:txBody>
                  <a:tcPr marL="5245" marR="5245" marT="5245" marB="0" anchor="b"/>
                </a:tc>
                <a:extLst>
                  <a:ext uri="{0D108BD9-81ED-4DB2-BD59-A6C34878D82A}">
                    <a16:rowId xmlns:a16="http://schemas.microsoft.com/office/drawing/2014/main" val="100081034"/>
                  </a:ext>
                </a:extLst>
              </a:tr>
            </a:tbl>
          </a:graphicData>
        </a:graphic>
      </p:graphicFrame>
    </p:spTree>
    <p:extLst>
      <p:ext uri="{BB962C8B-B14F-4D97-AF65-F5344CB8AC3E}">
        <p14:creationId xmlns:p14="http://schemas.microsoft.com/office/powerpoint/2010/main" val="1748976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8">
          <a:extLst>
            <a:ext uri="{FF2B5EF4-FFF2-40B4-BE49-F238E27FC236}">
              <a16:creationId xmlns:a16="http://schemas.microsoft.com/office/drawing/2014/main" id="{39DD10DC-56B9-C772-AACF-E67D5E3B345E}"/>
            </a:ext>
          </a:extLst>
        </p:cNvPr>
        <p:cNvGrpSpPr/>
        <p:nvPr/>
      </p:nvGrpSpPr>
      <p:grpSpPr>
        <a:xfrm>
          <a:off x="0" y="0"/>
          <a:ext cx="0" cy="0"/>
          <a:chOff x="0" y="0"/>
          <a:chExt cx="0" cy="0"/>
        </a:xfrm>
      </p:grpSpPr>
      <p:sp>
        <p:nvSpPr>
          <p:cNvPr id="179" name="Google Shape;179;p25">
            <a:extLst>
              <a:ext uri="{FF2B5EF4-FFF2-40B4-BE49-F238E27FC236}">
                <a16:creationId xmlns:a16="http://schemas.microsoft.com/office/drawing/2014/main" id="{4EFA805B-44FB-B51E-E9D0-5AF20B55DCA0}"/>
              </a:ext>
            </a:extLst>
          </p:cNvPr>
          <p:cNvSpPr txBox="1">
            <a:spLocks noGrp="1"/>
          </p:cNvSpPr>
          <p:nvPr>
            <p:ph type="body" idx="1"/>
          </p:nvPr>
        </p:nvSpPr>
        <p:spPr>
          <a:xfrm>
            <a:off x="739101" y="2387863"/>
            <a:ext cx="10778549" cy="1041138"/>
          </a:xfrm>
          <a:prstGeom prst="rect">
            <a:avLst/>
          </a:prstGeom>
          <a:noFill/>
          <a:ln>
            <a:noFill/>
          </a:ln>
        </p:spPr>
        <p:txBody>
          <a:bodyPr spcFirstLastPara="1" wrap="square" lIns="91425" tIns="45700" rIns="91425" bIns="45700" anchor="t" anchorCtr="0">
            <a:noAutofit/>
          </a:bodyPr>
          <a:lstStyle/>
          <a:p>
            <a:pPr marL="0" indent="0">
              <a:lnSpc>
                <a:spcPct val="90000"/>
              </a:lnSpc>
              <a:spcBef>
                <a:spcPts val="0"/>
              </a:spcBef>
              <a:buSzPts val="3600"/>
            </a:pPr>
            <a:r>
              <a:rPr lang="en-US" sz="4000" dirty="0">
                <a:latin typeface="Franklin Gothic Book" panose="020B0503020102020204" pitchFamily="34" charset="0"/>
              </a:rPr>
              <a:t>Q. What rights do copyright owners have?</a:t>
            </a:r>
            <a:endParaRPr sz="2400" dirty="0">
              <a:latin typeface="Franklin Gothic Book" panose="020B0503020102020204" pitchFamily="34" charset="0"/>
            </a:endParaRPr>
          </a:p>
        </p:txBody>
      </p:sp>
      <p:sp>
        <p:nvSpPr>
          <p:cNvPr id="180" name="Google Shape;180;p25">
            <a:extLst>
              <a:ext uri="{FF2B5EF4-FFF2-40B4-BE49-F238E27FC236}">
                <a16:creationId xmlns:a16="http://schemas.microsoft.com/office/drawing/2014/main" id="{8600F3D8-1147-0E1D-3EF4-FE14EB91FEF5}"/>
              </a:ext>
            </a:extLst>
          </p:cNvPr>
          <p:cNvSpPr txBox="1"/>
          <p:nvPr/>
        </p:nvSpPr>
        <p:spPr>
          <a:xfrm>
            <a:off x="238021" y="739098"/>
            <a:ext cx="4410124" cy="649587"/>
          </a:xfrm>
          <a:prstGeom prst="rect">
            <a:avLst/>
          </a:prstGeom>
          <a:noFill/>
          <a:ln>
            <a:noFill/>
          </a:ln>
        </p:spPr>
        <p:txBody>
          <a:bodyPr spcFirstLastPara="1" wrap="square" lIns="91425" tIns="45700" rIns="91425" bIns="45700" anchor="b" anchorCtr="0">
            <a:noAutofit/>
          </a:bodyPr>
          <a:lstStyle/>
          <a:p>
            <a:pPr algn="ctr">
              <a:buClr>
                <a:schemeClr val="dk2"/>
              </a:buClr>
              <a:buSzPts val="4000"/>
            </a:pPr>
            <a:r>
              <a:rPr lang="en-US" sz="4000" dirty="0">
                <a:solidFill>
                  <a:schemeClr val="tx1"/>
                </a:solidFill>
                <a:effectLst>
                  <a:outerShdw blurRad="38100" dist="38100" dir="2700000" algn="tl">
                    <a:srgbClr val="000000">
                      <a:alpha val="43137"/>
                    </a:srgbClr>
                  </a:outerShdw>
                </a:effectLst>
                <a:latin typeface="Franklin Gothic Demi" panose="020B0703020102020204" pitchFamily="34" charset="0"/>
                <a:ea typeface="Slabo 27px"/>
                <a:cs typeface="Slabo 27px"/>
                <a:sym typeface="Slabo 27px"/>
              </a:rPr>
              <a:t>Copyright Quiz</a:t>
            </a:r>
            <a:endParaRPr sz="4000" dirty="0">
              <a:solidFill>
                <a:schemeClr val="tx1"/>
              </a:solidFill>
              <a:effectLst>
                <a:outerShdw blurRad="38100" dist="38100" dir="2700000" algn="tl">
                  <a:srgbClr val="000000">
                    <a:alpha val="43137"/>
                  </a:srgbClr>
                </a:outerShdw>
              </a:effectLst>
              <a:latin typeface="Franklin Gothic Demi" panose="020B0703020102020204" pitchFamily="34" charset="0"/>
              <a:ea typeface="Slabo 27px"/>
              <a:cs typeface="Slabo 27px"/>
              <a:sym typeface="Slabo 27px"/>
            </a:endParaRPr>
          </a:p>
        </p:txBody>
      </p:sp>
      <p:pic>
        <p:nvPicPr>
          <p:cNvPr id="181" name="Google Shape;181;p25">
            <a:extLst>
              <a:ext uri="{FF2B5EF4-FFF2-40B4-BE49-F238E27FC236}">
                <a16:creationId xmlns:a16="http://schemas.microsoft.com/office/drawing/2014/main" id="{C81379BA-37A5-7645-6BD3-C2DD9F3018B7}"/>
              </a:ext>
            </a:extLst>
          </p:cNvPr>
          <p:cNvPicPr preferRelativeResize="0"/>
          <p:nvPr/>
        </p:nvPicPr>
        <p:blipFill rotWithShape="1">
          <a:blip r:embed="rId3">
            <a:alphaModFix/>
          </a:blip>
          <a:srcRect/>
          <a:stretch/>
        </p:blipFill>
        <p:spPr>
          <a:xfrm>
            <a:off x="10522049" y="575055"/>
            <a:ext cx="1027400" cy="977675"/>
          </a:xfrm>
          <a:prstGeom prst="rect">
            <a:avLst/>
          </a:prstGeom>
          <a:noFill/>
          <a:ln>
            <a:noFill/>
          </a:ln>
        </p:spPr>
      </p:pic>
    </p:spTree>
    <p:extLst>
      <p:ext uri="{BB962C8B-B14F-4D97-AF65-F5344CB8AC3E}">
        <p14:creationId xmlns:p14="http://schemas.microsoft.com/office/powerpoint/2010/main" val="68245904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770" name="Google Shape;770;p77"/>
          <p:cNvSpPr txBox="1">
            <a:spLocks noGrp="1"/>
          </p:cNvSpPr>
          <p:nvPr>
            <p:ph type="title"/>
          </p:nvPr>
        </p:nvSpPr>
        <p:spPr>
          <a:xfrm>
            <a:off x="573277" y="405317"/>
            <a:ext cx="11045445" cy="868679"/>
          </a:xfrm>
          <a:prstGeom prst="rect">
            <a:avLst/>
          </a:prstGeom>
          <a:noFill/>
          <a:ln>
            <a:noFill/>
          </a:ln>
        </p:spPr>
        <p:txBody>
          <a:bodyPr spcFirstLastPara="1" wrap="square" lIns="91425" tIns="91425" rIns="91425" bIns="91425" anchor="b" anchorCtr="0">
            <a:noAutofit/>
          </a:bodyPr>
          <a:lstStyle/>
          <a:p>
            <a:pPr algn="ctr"/>
            <a:r>
              <a:rPr lang="en-US">
                <a:solidFill>
                  <a:schemeClr val="tx1"/>
                </a:solidFill>
                <a:latin typeface="Franklin Gothic Demi"/>
              </a:rPr>
              <a:t>Changes and Additions in Version 2.0 (2026)</a:t>
            </a:r>
          </a:p>
        </p:txBody>
      </p:sp>
      <p:sp>
        <p:nvSpPr>
          <p:cNvPr id="771" name="Google Shape;771;p77"/>
          <p:cNvSpPr txBox="1">
            <a:spLocks noGrp="1"/>
          </p:cNvSpPr>
          <p:nvPr>
            <p:ph type="body" idx="1"/>
          </p:nvPr>
        </p:nvSpPr>
        <p:spPr>
          <a:xfrm>
            <a:off x="573277" y="1245285"/>
            <a:ext cx="11138624" cy="5137064"/>
          </a:xfrm>
          <a:prstGeom prst="rect">
            <a:avLst/>
          </a:prstGeom>
          <a:noFill/>
          <a:ln>
            <a:noFill/>
          </a:ln>
        </p:spPr>
        <p:txBody>
          <a:bodyPr spcFirstLastPara="1" wrap="square" lIns="91425" tIns="91425" rIns="91425" bIns="91425" anchor="t" anchorCtr="0">
            <a:noAutofit/>
          </a:bodyPr>
          <a:lstStyle/>
          <a:p>
            <a:pPr marL="0" indent="0">
              <a:spcBef>
                <a:spcPts val="0"/>
              </a:spcBef>
            </a:pPr>
            <a:r>
              <a:rPr lang="en-US" dirty="0">
                <a:latin typeface="Franklin Gothic Book" panose="020B0503020102020204" pitchFamily="34" charset="0"/>
              </a:rPr>
              <a:t>Game</a:t>
            </a:r>
          </a:p>
          <a:p>
            <a:pPr marL="0" indent="0">
              <a:spcBef>
                <a:spcPts val="600"/>
              </a:spcBef>
            </a:pPr>
            <a:r>
              <a:rPr lang="en-US" sz="1400" b="0" dirty="0">
                <a:latin typeface="Franklin Gothic Book"/>
              </a:rPr>
              <a:t>Replaced the icons with openly licensed icons from </a:t>
            </a:r>
            <a:r>
              <a:rPr lang="en-US" sz="1400" b="0" dirty="0" err="1">
                <a:latin typeface="Franklin Gothic Book"/>
              </a:rPr>
              <a:t>Flaticon</a:t>
            </a:r>
            <a:r>
              <a:rPr lang="en-US" sz="1400" b="0" dirty="0">
                <a:latin typeface="Franklin Gothic Book"/>
              </a:rPr>
              <a:t> requiring attribution (see Attributions slides)</a:t>
            </a:r>
          </a:p>
          <a:p>
            <a:pPr marL="0" indent="0">
              <a:spcBef>
                <a:spcPts val="600"/>
              </a:spcBef>
            </a:pPr>
            <a:r>
              <a:rPr lang="en-US" sz="1400" b="0" dirty="0">
                <a:latin typeface="Franklin Gothic Book"/>
              </a:rPr>
              <a:t>Slight modification of </a:t>
            </a:r>
            <a:r>
              <a:rPr lang="en-US" sz="1400" b="0" dirty="0" err="1">
                <a:latin typeface="Franklin Gothic Book"/>
              </a:rPr>
              <a:t>colours</a:t>
            </a:r>
            <a:r>
              <a:rPr lang="en-US" sz="1400" b="0" dirty="0">
                <a:latin typeface="Franklin Gothic Book"/>
              </a:rPr>
              <a:t> for better contrast</a:t>
            </a:r>
          </a:p>
          <a:p>
            <a:pPr lvl="1" indent="-317500">
              <a:spcBef>
                <a:spcPts val="0"/>
              </a:spcBef>
              <a:buSzPts val="1400"/>
              <a:buFont typeface="Arial" panose="020B0604020202020204" pitchFamily="34" charset="0"/>
              <a:buChar char="•"/>
            </a:pPr>
            <a:r>
              <a:rPr lang="en-US" sz="1400" dirty="0">
                <a:latin typeface="Franklin Gothic Book"/>
              </a:rPr>
              <a:t>Blue (Works and Other Subject-Matter) = #0000FF</a:t>
            </a:r>
          </a:p>
          <a:p>
            <a:pPr lvl="1" indent="-317500">
              <a:spcBef>
                <a:spcPts val="0"/>
              </a:spcBef>
              <a:buSzPts val="1400"/>
              <a:buFont typeface="Arial" panose="020B0604020202020204" pitchFamily="34" charset="0"/>
              <a:buChar char="•"/>
            </a:pPr>
            <a:r>
              <a:rPr lang="en-US" sz="1400" b="0" dirty="0">
                <a:latin typeface="Franklin Gothic Book"/>
              </a:rPr>
              <a:t>Red (Duration) </a:t>
            </a:r>
            <a:r>
              <a:rPr lang="en-US" sz="1400" dirty="0">
                <a:latin typeface="Franklin Gothic Book"/>
              </a:rPr>
              <a:t>= #C00000</a:t>
            </a:r>
            <a:endParaRPr lang="en-US" sz="1400" b="0" dirty="0">
              <a:latin typeface="Franklin Gothic Book"/>
            </a:endParaRPr>
          </a:p>
          <a:p>
            <a:pPr lvl="1" indent="-317500">
              <a:spcBef>
                <a:spcPts val="0"/>
              </a:spcBef>
              <a:buSzPts val="1400"/>
              <a:buFont typeface="Arial" panose="020B0604020202020204" pitchFamily="34" charset="0"/>
              <a:buChar char="•"/>
            </a:pPr>
            <a:r>
              <a:rPr lang="en-US" sz="1400" dirty="0">
                <a:latin typeface="Franklin Gothic Book"/>
              </a:rPr>
              <a:t>Purple (Usages) = #7030A0</a:t>
            </a:r>
          </a:p>
          <a:p>
            <a:pPr lvl="1" indent="-317500">
              <a:spcBef>
                <a:spcPts val="0"/>
              </a:spcBef>
              <a:buSzPts val="1400"/>
              <a:buFont typeface="Arial" panose="020B0604020202020204" pitchFamily="34" charset="0"/>
              <a:buChar char="•"/>
            </a:pPr>
            <a:r>
              <a:rPr lang="en-US" sz="1400" b="0" dirty="0">
                <a:latin typeface="Franklin Gothic Book"/>
              </a:rPr>
              <a:t>Orange</a:t>
            </a:r>
            <a:r>
              <a:rPr lang="en-US" sz="1400" dirty="0">
                <a:latin typeface="Franklin Gothic Book"/>
              </a:rPr>
              <a:t> (</a:t>
            </a:r>
            <a:r>
              <a:rPr lang="en-US" sz="1400" dirty="0" err="1">
                <a:latin typeface="Franklin Gothic Book"/>
              </a:rPr>
              <a:t>Licences</a:t>
            </a:r>
            <a:r>
              <a:rPr lang="en-US" sz="1400" dirty="0">
                <a:latin typeface="Franklin Gothic Book"/>
              </a:rPr>
              <a:t>) = #E97132</a:t>
            </a:r>
            <a:endParaRPr lang="en-US" sz="1400" b="0" dirty="0">
              <a:latin typeface="Franklin Gothic Book"/>
            </a:endParaRPr>
          </a:p>
          <a:p>
            <a:pPr lvl="1" indent="-317500">
              <a:spcBef>
                <a:spcPts val="0"/>
              </a:spcBef>
              <a:buSzPts val="1400"/>
              <a:buFont typeface="Arial" panose="020B0604020202020204" pitchFamily="34" charset="0"/>
              <a:buChar char="•"/>
            </a:pPr>
            <a:r>
              <a:rPr lang="en-US" sz="1400" dirty="0">
                <a:latin typeface="Franklin Gothic Book"/>
              </a:rPr>
              <a:t>Green (Exceptions) = #009A46</a:t>
            </a:r>
          </a:p>
          <a:p>
            <a:pPr lvl="1" indent="-317500">
              <a:spcBef>
                <a:spcPts val="0"/>
              </a:spcBef>
              <a:buSzPts val="1400"/>
              <a:buFont typeface="Arial" panose="020B0604020202020204" pitchFamily="34" charset="0"/>
              <a:buChar char="•"/>
            </a:pPr>
            <a:r>
              <a:rPr lang="en-US" sz="1400" b="0" dirty="0">
                <a:latin typeface="Franklin Gothic Book"/>
              </a:rPr>
              <a:t>Turquoise </a:t>
            </a:r>
            <a:r>
              <a:rPr lang="en-US" sz="1400" dirty="0">
                <a:latin typeface="Franklin Gothic Book"/>
              </a:rPr>
              <a:t>(Risk) = #0098C3</a:t>
            </a:r>
            <a:endParaRPr lang="en-US" sz="1400" b="0" dirty="0">
              <a:latin typeface="Franklin Gothic Book"/>
            </a:endParaRPr>
          </a:p>
          <a:p>
            <a:pPr marL="0" indent="0">
              <a:spcBef>
                <a:spcPts val="600"/>
              </a:spcBef>
            </a:pPr>
            <a:r>
              <a:rPr lang="en-US" dirty="0">
                <a:latin typeface="Franklin Gothic Book"/>
              </a:rPr>
              <a:t>Slides</a:t>
            </a:r>
          </a:p>
          <a:p>
            <a:pPr marL="0" indent="0">
              <a:spcBef>
                <a:spcPts val="600"/>
              </a:spcBef>
            </a:pPr>
            <a:r>
              <a:rPr lang="en-US" sz="1400" dirty="0">
                <a:latin typeface="Franklin Gothic Book"/>
              </a:rPr>
              <a:t>Throughout:</a:t>
            </a:r>
            <a:r>
              <a:rPr lang="en-US" sz="1400" b="0" dirty="0">
                <a:latin typeface="Franklin Gothic Book"/>
              </a:rPr>
              <a:t> </a:t>
            </a:r>
            <a:r>
              <a:rPr lang="en-CA" sz="1400" b="0" dirty="0">
                <a:latin typeface="Franklin Gothic Book"/>
              </a:rPr>
              <a:t>Updated the cards logo to include new Duration suit; Applied "Franklin Gothic" font to all slides</a:t>
            </a:r>
          </a:p>
          <a:p>
            <a:pPr marL="0" indent="0">
              <a:spcBef>
                <a:spcPts val="600"/>
              </a:spcBef>
            </a:pPr>
            <a:r>
              <a:rPr lang="en-CA" sz="1400" dirty="0">
                <a:latin typeface="Franklin Gothic Book"/>
              </a:rPr>
              <a:t>Title slide (1):</a:t>
            </a:r>
            <a:r>
              <a:rPr lang="en-CA" sz="1400" b="0" dirty="0">
                <a:latin typeface="Franklin Gothic Book"/>
              </a:rPr>
              <a:t> Updated subtitle and version information</a:t>
            </a:r>
          </a:p>
          <a:p>
            <a:pPr marL="0" indent="0">
              <a:spcBef>
                <a:spcPts val="600"/>
              </a:spcBef>
            </a:pPr>
            <a:r>
              <a:rPr lang="en-CA" sz="1400" dirty="0">
                <a:latin typeface="Franklin Gothic Book"/>
              </a:rPr>
              <a:t>Disclaimer (3):</a:t>
            </a:r>
            <a:r>
              <a:rPr lang="en-CA" sz="1400" b="0" dirty="0">
                <a:latin typeface="Franklin Gothic Book"/>
              </a:rPr>
              <a:t> Removed "formal" from disclaimer</a:t>
            </a:r>
          </a:p>
          <a:p>
            <a:pPr marL="0" indent="0">
              <a:spcBef>
                <a:spcPts val="600"/>
              </a:spcBef>
            </a:pPr>
            <a:r>
              <a:rPr lang="en-CA" sz="1400" dirty="0">
                <a:latin typeface="Franklin Gothic Book"/>
              </a:rPr>
              <a:t>Overview (4):</a:t>
            </a:r>
            <a:r>
              <a:rPr lang="en-CA" sz="1400" b="0" dirty="0">
                <a:latin typeface="Franklin Gothic Book"/>
              </a:rPr>
              <a:t> Added "Rules and definitions" and Duration round; Renumbered rounds; Renamed Round 6 to "Bringing it all together“</a:t>
            </a:r>
          </a:p>
          <a:p>
            <a:pPr marL="0" indent="0">
              <a:spcBef>
                <a:spcPts val="600"/>
              </a:spcBef>
            </a:pPr>
            <a:r>
              <a:rPr lang="en-CA" sz="1400" dirty="0">
                <a:latin typeface="Franklin Gothic Book"/>
              </a:rPr>
              <a:t>Copyright Quiz (6-22):</a:t>
            </a:r>
            <a:r>
              <a:rPr lang="en-CA" sz="1400" b="0" dirty="0">
                <a:latin typeface="Franklin Gothic Book"/>
              </a:rPr>
              <a:t> Changed colour of answers from orange to purple for better contrast</a:t>
            </a:r>
          </a:p>
          <a:p>
            <a:pPr marL="0" indent="0">
              <a:spcBef>
                <a:spcPts val="600"/>
              </a:spcBef>
            </a:pPr>
            <a:r>
              <a:rPr lang="en-CA" sz="1400" dirty="0">
                <a:latin typeface="Franklin Gothic Book"/>
              </a:rPr>
              <a:t>Copyright The Card Game (23):</a:t>
            </a:r>
            <a:r>
              <a:rPr lang="en-CA" sz="1400" b="0" dirty="0">
                <a:latin typeface="Franklin Gothic Book"/>
              </a:rPr>
              <a:t> Added Duration card</a:t>
            </a:r>
          </a:p>
          <a:p>
            <a:pPr marL="0" indent="0">
              <a:spcBef>
                <a:spcPts val="600"/>
              </a:spcBef>
            </a:pPr>
            <a:r>
              <a:rPr lang="en-CA" sz="1400" dirty="0">
                <a:latin typeface="Franklin Gothic Book"/>
              </a:rPr>
              <a:t>Definitions (25):</a:t>
            </a:r>
            <a:r>
              <a:rPr lang="en-CA" sz="1400" b="0" dirty="0">
                <a:latin typeface="Franklin Gothic Book"/>
              </a:rPr>
              <a:t> Added new slide providing definitions for words and acronyms used in the cards</a:t>
            </a:r>
          </a:p>
          <a:p>
            <a:pPr marL="0" indent="0">
              <a:spcBef>
                <a:spcPts val="600"/>
              </a:spcBef>
            </a:pPr>
            <a:r>
              <a:rPr lang="en-CA" sz="1400" dirty="0">
                <a:latin typeface="Franklin Gothic Book"/>
              </a:rPr>
              <a:t>Why consider types of copyright works and other subject-matter? (27):</a:t>
            </a:r>
            <a:r>
              <a:rPr lang="en-CA" sz="1400" b="0" dirty="0">
                <a:latin typeface="Franklin Gothic Book"/>
              </a:rPr>
              <a:t> Removed "Different durations" now discussed in Duration section</a:t>
            </a:r>
          </a:p>
          <a:p>
            <a:pPr marL="0" indent="0">
              <a:spcBef>
                <a:spcPts val="600"/>
              </a:spcBef>
            </a:pPr>
            <a:endParaRPr lang="en-CA" sz="1400" b="0" dirty="0">
              <a:latin typeface="Franklin Gothic Book"/>
            </a:endParaRPr>
          </a:p>
          <a:p>
            <a:pPr marL="0" indent="0">
              <a:spcBef>
                <a:spcPts val="600"/>
              </a:spcBef>
            </a:pPr>
            <a:endParaRPr lang="en-US" sz="1400" b="0" dirty="0">
              <a:latin typeface="Franklin Gothic Book"/>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775"/>
        <p:cNvGrpSpPr/>
        <p:nvPr/>
      </p:nvGrpSpPr>
      <p:grpSpPr>
        <a:xfrm>
          <a:off x="0" y="0"/>
          <a:ext cx="0" cy="0"/>
          <a:chOff x="0" y="0"/>
          <a:chExt cx="0" cy="0"/>
        </a:xfrm>
      </p:grpSpPr>
      <p:sp>
        <p:nvSpPr>
          <p:cNvPr id="776" name="Google Shape;776;p78"/>
          <p:cNvSpPr txBox="1">
            <a:spLocks noGrp="1"/>
          </p:cNvSpPr>
          <p:nvPr>
            <p:ph type="body" idx="1"/>
          </p:nvPr>
        </p:nvSpPr>
        <p:spPr>
          <a:xfrm>
            <a:off x="731542" y="355820"/>
            <a:ext cx="11061151" cy="6037500"/>
          </a:xfrm>
          <a:prstGeom prst="rect">
            <a:avLst/>
          </a:prstGeom>
          <a:noFill/>
          <a:ln>
            <a:noFill/>
          </a:ln>
        </p:spPr>
        <p:txBody>
          <a:bodyPr spcFirstLastPara="1" wrap="square" lIns="91425" tIns="45700" rIns="91425" bIns="45700" anchor="t" anchorCtr="0">
            <a:noAutofit/>
          </a:bodyPr>
          <a:lstStyle/>
          <a:p>
            <a:pPr marL="0" indent="0">
              <a:spcBef>
                <a:spcPts val="1000"/>
              </a:spcBef>
            </a:pPr>
            <a:r>
              <a:rPr lang="en-CA" sz="1400" dirty="0">
                <a:latin typeface="Franklin Gothic Book" panose="020B0503020102020204" pitchFamily="34" charset="0"/>
              </a:rPr>
              <a:t>Copyright works and other subject-matter (29):</a:t>
            </a:r>
            <a:r>
              <a:rPr lang="en-CA" sz="1400" b="0" dirty="0">
                <a:latin typeface="Franklin Gothic Book" panose="020B0503020102020204" pitchFamily="34" charset="0"/>
              </a:rPr>
              <a:t> Removed "Public Domain" now discussed in Duration section; Removed “work related” overlay</a:t>
            </a:r>
          </a:p>
          <a:p>
            <a:pPr marL="0" indent="0">
              <a:spcBef>
                <a:spcPts val="600"/>
              </a:spcBef>
            </a:pPr>
            <a:r>
              <a:rPr lang="en-CA" sz="1400" dirty="0">
                <a:latin typeface="Franklin Gothic Book" panose="020B0503020102020204" pitchFamily="34" charset="0"/>
              </a:rPr>
              <a:t>Duration (31-36):</a:t>
            </a:r>
            <a:r>
              <a:rPr lang="en-CA" sz="1400" b="0" dirty="0">
                <a:latin typeface="Franklin Gothic Book" panose="020B0503020102020204" pitchFamily="34" charset="0"/>
              </a:rPr>
              <a:t> Created new Duration section, with introduction, cards, Round 2 scenario and answer</a:t>
            </a:r>
          </a:p>
          <a:p>
            <a:pPr marL="0" indent="0">
              <a:spcBef>
                <a:spcPts val="600"/>
              </a:spcBef>
            </a:pPr>
            <a:r>
              <a:rPr lang="en-CA" sz="1400" dirty="0">
                <a:latin typeface="Franklin Gothic Book" panose="020B0503020102020204" pitchFamily="34" charset="0"/>
              </a:rPr>
              <a:t>Copyright Usages (39):</a:t>
            </a:r>
            <a:r>
              <a:rPr lang="en-CA" sz="1400" b="0" dirty="0">
                <a:latin typeface="Franklin Gothic Book" panose="020B0503020102020204" pitchFamily="34" charset="0"/>
              </a:rPr>
              <a:t> Updated "Issuing Copies to the Public" to "Publication“; Updated "Selling or Renting" to "Sale, Rental or Loan“</a:t>
            </a:r>
          </a:p>
          <a:p>
            <a:pPr marL="0" indent="0">
              <a:spcBef>
                <a:spcPts val="600"/>
              </a:spcBef>
            </a:pPr>
            <a:r>
              <a:rPr lang="en-CA" sz="1400" dirty="0">
                <a:latin typeface="Franklin Gothic Book" panose="020B0503020102020204" pitchFamily="34" charset="0"/>
              </a:rPr>
              <a:t>Round 3 (41):</a:t>
            </a:r>
            <a:r>
              <a:rPr lang="en-CA" sz="1400" b="0" dirty="0">
                <a:latin typeface="Franklin Gothic Book" panose="020B0503020102020204" pitchFamily="34" charset="0"/>
              </a:rPr>
              <a:t> Updated Usages scenario and added alternative scenarios and answers in the notes</a:t>
            </a:r>
          </a:p>
          <a:p>
            <a:pPr marL="0" indent="0">
              <a:spcBef>
                <a:spcPts val="600"/>
              </a:spcBef>
            </a:pPr>
            <a:r>
              <a:rPr lang="en-CA" sz="1400" dirty="0">
                <a:latin typeface="Franklin Gothic Book" panose="020B0503020102020204" pitchFamily="34" charset="0"/>
              </a:rPr>
              <a:t>Round 3 (42):</a:t>
            </a:r>
            <a:r>
              <a:rPr lang="en-CA" sz="1400" b="0" dirty="0">
                <a:latin typeface="Franklin Gothic Book" panose="020B0503020102020204" pitchFamily="34" charset="0"/>
              </a:rPr>
              <a:t> Updated answer to Usages scenario</a:t>
            </a:r>
          </a:p>
          <a:p>
            <a:pPr marL="0" indent="0">
              <a:spcBef>
                <a:spcPts val="600"/>
              </a:spcBef>
            </a:pPr>
            <a:r>
              <a:rPr lang="en-CA" sz="1400" dirty="0">
                <a:latin typeface="Franklin Gothic Book" panose="020B0503020102020204" pitchFamily="34" charset="0"/>
              </a:rPr>
              <a:t>Copyright Licences (46):</a:t>
            </a:r>
            <a:r>
              <a:rPr lang="en-CA" sz="1400" b="0" dirty="0">
                <a:latin typeface="Franklin Gothic Book" panose="020B0503020102020204" pitchFamily="34" charset="0"/>
              </a:rPr>
              <a:t> Removed “licence related” overlay</a:t>
            </a:r>
          </a:p>
          <a:p>
            <a:pPr marL="0" indent="0">
              <a:spcBef>
                <a:spcPts val="600"/>
              </a:spcBef>
            </a:pPr>
            <a:r>
              <a:rPr lang="en-CA" sz="1400" dirty="0">
                <a:latin typeface="Franklin Gothic Book" panose="020B0503020102020204" pitchFamily="34" charset="0"/>
              </a:rPr>
              <a:t>Round 4 (48):</a:t>
            </a:r>
            <a:r>
              <a:rPr lang="en-CA" sz="1400" b="0" dirty="0">
                <a:latin typeface="Franklin Gothic Book" panose="020B0503020102020204" pitchFamily="34" charset="0"/>
              </a:rPr>
              <a:t> Updated Licences scenario and added alternative scenarios and answers in the notes</a:t>
            </a:r>
          </a:p>
          <a:p>
            <a:pPr marL="0" indent="0">
              <a:spcBef>
                <a:spcPts val="600"/>
              </a:spcBef>
            </a:pPr>
            <a:r>
              <a:rPr lang="en-CA" sz="1400" dirty="0">
                <a:latin typeface="Franklin Gothic Book" panose="020B0503020102020204" pitchFamily="34" charset="0"/>
              </a:rPr>
              <a:t>Round 4 (49):</a:t>
            </a:r>
            <a:r>
              <a:rPr lang="en-CA" sz="1400" b="0" dirty="0">
                <a:latin typeface="Franklin Gothic Book" panose="020B0503020102020204" pitchFamily="34" charset="0"/>
              </a:rPr>
              <a:t> Updated answer to Licences scenario</a:t>
            </a:r>
          </a:p>
          <a:p>
            <a:pPr marL="0" indent="0">
              <a:spcBef>
                <a:spcPts val="600"/>
              </a:spcBef>
            </a:pPr>
            <a:r>
              <a:rPr lang="en-CA" sz="1400" dirty="0">
                <a:latin typeface="Franklin Gothic Book" panose="020B0503020102020204" pitchFamily="34" charset="0"/>
              </a:rPr>
              <a:t>Fair Dealing (51):</a:t>
            </a:r>
            <a:r>
              <a:rPr lang="en-CA" sz="1400" b="0" dirty="0">
                <a:latin typeface="Franklin Gothic Book" panose="020B0503020102020204" pitchFamily="34" charset="0"/>
              </a:rPr>
              <a:t> Replaced bullet point list with table outlining the 6 factors</a:t>
            </a:r>
          </a:p>
          <a:p>
            <a:pPr marL="0" indent="0">
              <a:spcBef>
                <a:spcPts val="600"/>
              </a:spcBef>
            </a:pPr>
            <a:r>
              <a:rPr lang="en-CA" sz="1400" dirty="0">
                <a:latin typeface="Franklin Gothic Book" panose="020B0503020102020204" pitchFamily="34" charset="0"/>
              </a:rPr>
              <a:t>Core and Expanded Exceptions to Copyright (52-54):</a:t>
            </a:r>
            <a:r>
              <a:rPr lang="en-CA" sz="1400" b="0" dirty="0">
                <a:latin typeface="Franklin Gothic Book" panose="020B0503020102020204" pitchFamily="34" charset="0"/>
              </a:rPr>
              <a:t> Recategorized exceptions cards between Core and Expanded (instead of Basic and Advanced); Removed "Key" from slide titles; Moved section number to the end of exception name</a:t>
            </a:r>
          </a:p>
          <a:p>
            <a:pPr marL="0" indent="0">
              <a:spcBef>
                <a:spcPts val="600"/>
              </a:spcBef>
            </a:pPr>
            <a:r>
              <a:rPr lang="en-CA" sz="1400" dirty="0">
                <a:latin typeface="Franklin Gothic Book" panose="020B0503020102020204" pitchFamily="34" charset="0"/>
              </a:rPr>
              <a:t>Round 5 (56):</a:t>
            </a:r>
            <a:r>
              <a:rPr lang="en-CA" sz="1400" b="0" dirty="0">
                <a:latin typeface="Franklin Gothic Book" panose="020B0503020102020204" pitchFamily="34" charset="0"/>
              </a:rPr>
              <a:t> Updated Exceptions scenario and added alternative scenarios and answers in the notes</a:t>
            </a:r>
          </a:p>
          <a:p>
            <a:pPr marL="0" indent="0">
              <a:spcBef>
                <a:spcPts val="600"/>
              </a:spcBef>
            </a:pPr>
            <a:r>
              <a:rPr lang="en-CA" sz="1400" dirty="0">
                <a:latin typeface="Franklin Gothic Book" panose="020B0503020102020204" pitchFamily="34" charset="0"/>
              </a:rPr>
              <a:t>Round 5 (57):</a:t>
            </a:r>
            <a:r>
              <a:rPr lang="en-CA" sz="1400" b="0" dirty="0">
                <a:latin typeface="Franklin Gothic Book" panose="020B0503020102020204" pitchFamily="34" charset="0"/>
              </a:rPr>
              <a:t> Updated answer to Exceptions scenario</a:t>
            </a:r>
          </a:p>
          <a:p>
            <a:pPr marL="0" indent="0">
              <a:spcBef>
                <a:spcPts val="600"/>
              </a:spcBef>
            </a:pPr>
            <a:r>
              <a:rPr lang="en-CA" sz="1400" dirty="0">
                <a:latin typeface="Franklin Gothic Book" panose="020B0503020102020204" pitchFamily="34" charset="0"/>
              </a:rPr>
              <a:t>Round 6 (59):</a:t>
            </a:r>
            <a:r>
              <a:rPr lang="en-CA" sz="1400" b="0" dirty="0">
                <a:latin typeface="Franklin Gothic Book" panose="020B0503020102020204" pitchFamily="34" charset="0"/>
              </a:rPr>
              <a:t> Updated Round 6 scenario</a:t>
            </a:r>
          </a:p>
          <a:p>
            <a:pPr marL="0" indent="0">
              <a:spcBef>
                <a:spcPts val="600"/>
              </a:spcBef>
            </a:pPr>
            <a:r>
              <a:rPr lang="en-CA" sz="1400" dirty="0">
                <a:latin typeface="Franklin Gothic Book" panose="020B0503020102020204" pitchFamily="34" charset="0"/>
              </a:rPr>
              <a:t>Canadian Copyright Card Game Group's 3 Top Tips (60): </a:t>
            </a:r>
            <a:r>
              <a:rPr lang="en-CA" sz="1400" b="0" dirty="0">
                <a:latin typeface="Franklin Gothic Book" panose="020B0503020102020204" pitchFamily="34" charset="0"/>
              </a:rPr>
              <a:t>Moved before answer to Round 6 scenario</a:t>
            </a:r>
          </a:p>
          <a:p>
            <a:pPr marL="0" indent="0">
              <a:spcBef>
                <a:spcPts val="600"/>
              </a:spcBef>
            </a:pPr>
            <a:r>
              <a:rPr lang="en-CA" sz="1400" dirty="0">
                <a:latin typeface="Franklin Gothic Book" panose="020B0503020102020204" pitchFamily="34" charset="0"/>
              </a:rPr>
              <a:t>WDULE (61):</a:t>
            </a:r>
            <a:r>
              <a:rPr lang="en-CA" sz="1400" b="0" dirty="0">
                <a:latin typeface="Franklin Gothic Book" panose="020B0503020102020204" pitchFamily="34" charset="0"/>
              </a:rPr>
              <a:t> Updated answer to Round 6 scenario</a:t>
            </a:r>
          </a:p>
          <a:p>
            <a:pPr marL="0" indent="0">
              <a:spcBef>
                <a:spcPts val="600"/>
              </a:spcBef>
            </a:pPr>
            <a:r>
              <a:rPr lang="en-CA" sz="1400" dirty="0">
                <a:latin typeface="Franklin Gothic Book" panose="020B0503020102020204" pitchFamily="34" charset="0"/>
              </a:rPr>
              <a:t>Links (62):</a:t>
            </a:r>
            <a:r>
              <a:rPr lang="en-CA" sz="1400" b="0" dirty="0">
                <a:latin typeface="Franklin Gothic Book" panose="020B0503020102020204" pitchFamily="34" charset="0"/>
              </a:rPr>
              <a:t> Updated links; Added University of Alberta's Canadian Copyright Term and Public Domain Flowchart</a:t>
            </a:r>
          </a:p>
          <a:p>
            <a:pPr marL="0" indent="0">
              <a:spcBef>
                <a:spcPts val="600"/>
              </a:spcBef>
            </a:pPr>
            <a:r>
              <a:rPr lang="en-CA" sz="1400" dirty="0">
                <a:latin typeface="Franklin Gothic Book" panose="020B0503020102020204" pitchFamily="34" charset="0"/>
              </a:rPr>
              <a:t>Further Reading:</a:t>
            </a:r>
            <a:r>
              <a:rPr lang="en-CA" sz="1400" b="0" dirty="0">
                <a:latin typeface="Franklin Gothic Book" panose="020B0503020102020204" pitchFamily="34" charset="0"/>
              </a:rPr>
              <a:t> Removed "Further Reading" slide</a:t>
            </a:r>
          </a:p>
          <a:p>
            <a:pPr marL="0" indent="0">
              <a:spcBef>
                <a:spcPts val="600"/>
              </a:spcBef>
            </a:pPr>
            <a:r>
              <a:rPr lang="en-CA" sz="1400" dirty="0">
                <a:latin typeface="Franklin Gothic Book" panose="020B0503020102020204" pitchFamily="34" charset="0"/>
              </a:rPr>
              <a:t>Credits (63):</a:t>
            </a:r>
            <a:r>
              <a:rPr lang="en-CA" sz="1400" b="0" dirty="0">
                <a:latin typeface="Franklin Gothic Book" panose="020B0503020102020204" pitchFamily="34" charset="0"/>
              </a:rPr>
              <a:t> Updated and clarified credits</a:t>
            </a:r>
          </a:p>
          <a:p>
            <a:pPr marL="0" indent="0">
              <a:spcBef>
                <a:spcPts val="600"/>
              </a:spcBef>
            </a:pPr>
            <a:r>
              <a:rPr lang="en-CA" sz="1400" dirty="0">
                <a:latin typeface="Franklin Gothic Book" panose="020B0503020102020204" pitchFamily="34" charset="0"/>
              </a:rPr>
              <a:t>Attributions (64-69):</a:t>
            </a:r>
            <a:r>
              <a:rPr lang="en-CA" sz="1400" b="0" dirty="0">
                <a:latin typeface="Franklin Gothic Book" panose="020B0503020102020204" pitchFamily="34" charset="0"/>
              </a:rPr>
              <a:t> Added attributions for icons used in the slides and the cards</a:t>
            </a:r>
          </a:p>
          <a:p>
            <a:pPr marL="0" indent="0">
              <a:spcBef>
                <a:spcPts val="600"/>
              </a:spcBef>
            </a:pPr>
            <a:r>
              <a:rPr lang="en-CA" sz="1400" dirty="0">
                <a:latin typeface="Franklin Gothic Book" panose="020B0503020102020204" pitchFamily="34" charset="0"/>
              </a:rPr>
              <a:t>Changes and Additions in Version 2.0 (2026) (70-75):</a:t>
            </a:r>
            <a:r>
              <a:rPr lang="en-CA" sz="1400" b="0" dirty="0">
                <a:latin typeface="Franklin Gothic Book" panose="020B0503020102020204" pitchFamily="34" charset="0"/>
              </a:rPr>
              <a:t> Updated list of changes and additions to slides and cards compared to Version 1.2 (2018)</a:t>
            </a:r>
            <a:endParaRPr sz="1400" b="0" dirty="0">
              <a:latin typeface="Franklin Gothic Book" panose="020B0503020102020204" pitchFamily="34" charset="0"/>
            </a:endParaRPr>
          </a:p>
          <a:p>
            <a:pPr marL="0" indent="0" algn="ctr">
              <a:spcBef>
                <a:spcPts val="1000"/>
              </a:spcBef>
            </a:pPr>
            <a:endParaRPr sz="1400" dirty="0">
              <a:latin typeface="Franklin Gothic Book" panose="020B0503020102020204" pitchFamily="34"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775">
          <a:extLst>
            <a:ext uri="{FF2B5EF4-FFF2-40B4-BE49-F238E27FC236}">
              <a16:creationId xmlns:a16="http://schemas.microsoft.com/office/drawing/2014/main" id="{2E973DAE-37E6-B574-E9C9-BE60309ED000}"/>
            </a:ext>
          </a:extLst>
        </p:cNvPr>
        <p:cNvGrpSpPr/>
        <p:nvPr/>
      </p:nvGrpSpPr>
      <p:grpSpPr>
        <a:xfrm>
          <a:off x="0" y="0"/>
          <a:ext cx="0" cy="0"/>
          <a:chOff x="0" y="0"/>
          <a:chExt cx="0" cy="0"/>
        </a:xfrm>
      </p:grpSpPr>
      <p:sp>
        <p:nvSpPr>
          <p:cNvPr id="776" name="Google Shape;776;p78">
            <a:extLst>
              <a:ext uri="{FF2B5EF4-FFF2-40B4-BE49-F238E27FC236}">
                <a16:creationId xmlns:a16="http://schemas.microsoft.com/office/drawing/2014/main" id="{7E2DBF28-3167-C84B-BBA4-18D930B7D3F4}"/>
              </a:ext>
            </a:extLst>
          </p:cNvPr>
          <p:cNvSpPr txBox="1">
            <a:spLocks noGrp="1"/>
          </p:cNvSpPr>
          <p:nvPr>
            <p:ph type="body" idx="1"/>
          </p:nvPr>
        </p:nvSpPr>
        <p:spPr>
          <a:xfrm>
            <a:off x="732531" y="410250"/>
            <a:ext cx="10991011" cy="6037500"/>
          </a:xfrm>
          <a:prstGeom prst="rect">
            <a:avLst/>
          </a:prstGeom>
          <a:noFill/>
          <a:ln>
            <a:noFill/>
          </a:ln>
        </p:spPr>
        <p:txBody>
          <a:bodyPr spcFirstLastPara="1" wrap="square" lIns="91425" tIns="45700" rIns="91425" bIns="45700" anchor="t" anchorCtr="0">
            <a:noAutofit/>
          </a:bodyPr>
          <a:lstStyle/>
          <a:p>
            <a:pPr marL="0" indent="0">
              <a:spcBef>
                <a:spcPts val="0"/>
              </a:spcBef>
            </a:pPr>
            <a:r>
              <a:rPr lang="en-US" sz="1800" dirty="0">
                <a:latin typeface="Franklin Gothic Book"/>
              </a:rPr>
              <a:t>Cards</a:t>
            </a:r>
          </a:p>
          <a:p>
            <a:pPr marL="0" indent="0">
              <a:spcBef>
                <a:spcPts val="600"/>
              </a:spcBef>
            </a:pPr>
            <a:r>
              <a:rPr lang="en-CA" sz="1400" u="sng" dirty="0">
                <a:latin typeface="Franklin Gothic Book" panose="020B0503020102020204" pitchFamily="34" charset="0"/>
              </a:rPr>
              <a:t>Works </a:t>
            </a:r>
          </a:p>
          <a:p>
            <a:pPr marL="0" indent="0">
              <a:spcBef>
                <a:spcPts val="600"/>
              </a:spcBef>
            </a:pPr>
            <a:r>
              <a:rPr lang="en-CA" sz="1400" dirty="0">
                <a:latin typeface="Franklin Gothic Book" panose="020B0503020102020204" pitchFamily="34" charset="0"/>
              </a:rPr>
              <a:t>Literary Work:</a:t>
            </a:r>
            <a:r>
              <a:rPr lang="en-CA" sz="1400" b="0" dirty="0">
                <a:latin typeface="Franklin Gothic Book" panose="020B0503020102020204" pitchFamily="34" charset="0"/>
              </a:rPr>
              <a:t> Changed "Creative" for "Original"; Removed duration information</a:t>
            </a:r>
          </a:p>
          <a:p>
            <a:pPr marL="0" indent="0">
              <a:spcBef>
                <a:spcPts val="600"/>
              </a:spcBef>
            </a:pPr>
            <a:r>
              <a:rPr lang="en-CA" sz="1400" dirty="0">
                <a:latin typeface="Franklin Gothic Book" panose="020B0503020102020204" pitchFamily="34" charset="0"/>
              </a:rPr>
              <a:t>Artistic Work:</a:t>
            </a:r>
            <a:r>
              <a:rPr lang="en-CA" sz="1400" b="0" dirty="0">
                <a:latin typeface="Franklin Gothic Book" panose="020B0503020102020204" pitchFamily="34" charset="0"/>
              </a:rPr>
              <a:t> Changed "Creative" for "Original"; Removed duration information; Removed note about 20th-century photographs</a:t>
            </a:r>
          </a:p>
          <a:p>
            <a:pPr marL="0" indent="0">
              <a:spcBef>
                <a:spcPts val="600"/>
              </a:spcBef>
            </a:pPr>
            <a:r>
              <a:rPr lang="en-CA" sz="1400" dirty="0">
                <a:latin typeface="Franklin Gothic Book" panose="020B0503020102020204" pitchFamily="34" charset="0"/>
              </a:rPr>
              <a:t>Musical Work:</a:t>
            </a:r>
            <a:r>
              <a:rPr lang="en-CA" sz="1400" b="0" dirty="0">
                <a:latin typeface="Franklin Gothic Book" panose="020B0503020102020204" pitchFamily="34" charset="0"/>
              </a:rPr>
              <a:t> Changed "Creative" for "Original"; Removed duration information</a:t>
            </a:r>
          </a:p>
          <a:p>
            <a:pPr marL="0" indent="0">
              <a:spcBef>
                <a:spcPts val="600"/>
              </a:spcBef>
            </a:pPr>
            <a:r>
              <a:rPr lang="en-CA" sz="1400" dirty="0">
                <a:latin typeface="Franklin Gothic Book" panose="020B0503020102020204" pitchFamily="34" charset="0"/>
              </a:rPr>
              <a:t>Dramatic Work:</a:t>
            </a:r>
            <a:r>
              <a:rPr lang="en-CA" sz="1400" b="0" dirty="0">
                <a:latin typeface="Franklin Gothic Book" panose="020B0503020102020204" pitchFamily="34" charset="0"/>
              </a:rPr>
              <a:t> Removed duration information</a:t>
            </a:r>
          </a:p>
          <a:p>
            <a:pPr marL="0" indent="0">
              <a:spcBef>
                <a:spcPts val="600"/>
              </a:spcBef>
            </a:pPr>
            <a:r>
              <a:rPr lang="en-CA" sz="1400" dirty="0">
                <a:latin typeface="Franklin Gothic Book" panose="020B0503020102020204" pitchFamily="34" charset="0"/>
              </a:rPr>
              <a:t>Communication Signal:</a:t>
            </a:r>
            <a:r>
              <a:rPr lang="en-CA" sz="1400" b="0" dirty="0">
                <a:latin typeface="Franklin Gothic Book" panose="020B0503020102020204" pitchFamily="34" charset="0"/>
              </a:rPr>
              <a:t> Reworded definition of what it protects; Removed duration information; Added note</a:t>
            </a:r>
          </a:p>
          <a:p>
            <a:pPr marL="0" indent="0">
              <a:spcBef>
                <a:spcPts val="600"/>
              </a:spcBef>
            </a:pPr>
            <a:r>
              <a:rPr lang="en-CA" sz="1400" dirty="0">
                <a:latin typeface="Franklin Gothic Book" panose="020B0503020102020204" pitchFamily="34" charset="0"/>
              </a:rPr>
              <a:t>Sound Recording:</a:t>
            </a:r>
            <a:r>
              <a:rPr lang="en-CA" sz="1400" b="0" dirty="0">
                <a:latin typeface="Franklin Gothic Book" panose="020B0503020102020204" pitchFamily="34" charset="0"/>
              </a:rPr>
              <a:t> Reworded definition of what it protects; Removed duration information</a:t>
            </a:r>
          </a:p>
          <a:p>
            <a:pPr marL="0" indent="0">
              <a:spcBef>
                <a:spcPts val="600"/>
              </a:spcBef>
            </a:pPr>
            <a:r>
              <a:rPr lang="en-CA" sz="1400" dirty="0">
                <a:latin typeface="Franklin Gothic Book" panose="020B0503020102020204" pitchFamily="34" charset="0"/>
              </a:rPr>
              <a:t>Moral Rights:</a:t>
            </a:r>
            <a:r>
              <a:rPr lang="en-CA" sz="1400" b="0" dirty="0">
                <a:latin typeface="Franklin Gothic Book" panose="020B0503020102020204" pitchFamily="34" charset="0"/>
              </a:rPr>
              <a:t> Reworded definition of that it protects; Removed examples; Added note</a:t>
            </a:r>
          </a:p>
          <a:p>
            <a:pPr marL="0" indent="0">
              <a:spcBef>
                <a:spcPts val="600"/>
              </a:spcBef>
            </a:pPr>
            <a:r>
              <a:rPr lang="en-CA" sz="1400" dirty="0">
                <a:latin typeface="Franklin Gothic Book" panose="020B0503020102020204" pitchFamily="34" charset="0"/>
              </a:rPr>
              <a:t>Performer's Performance:</a:t>
            </a:r>
            <a:r>
              <a:rPr lang="en-CA" sz="1400" b="0" dirty="0">
                <a:latin typeface="Franklin Gothic Book" panose="020B0503020102020204" pitchFamily="34" charset="0"/>
              </a:rPr>
              <a:t> Removed duration information and note about educational establishments</a:t>
            </a:r>
          </a:p>
          <a:p>
            <a:pPr marL="0" indent="0">
              <a:spcBef>
                <a:spcPts val="600"/>
              </a:spcBef>
            </a:pPr>
            <a:r>
              <a:rPr lang="en-CA" sz="1400" dirty="0">
                <a:latin typeface="Franklin Gothic Book" panose="020B0503020102020204" pitchFamily="34" charset="0"/>
              </a:rPr>
              <a:t>Non-Qualifying:</a:t>
            </a:r>
            <a:r>
              <a:rPr lang="en-CA" sz="1400" b="0" dirty="0">
                <a:latin typeface="Franklin Gothic Book" panose="020B0503020102020204" pitchFamily="34" charset="0"/>
              </a:rPr>
              <a:t> Added "original" to what it protects; Removed duration information</a:t>
            </a:r>
          </a:p>
          <a:p>
            <a:pPr marL="0" indent="0">
              <a:spcBef>
                <a:spcPts val="600"/>
              </a:spcBef>
            </a:pPr>
            <a:r>
              <a:rPr lang="en-CA" sz="1400" dirty="0">
                <a:latin typeface="Franklin Gothic Book" panose="020B0503020102020204" pitchFamily="34" charset="0"/>
              </a:rPr>
              <a:t>Posthumous Work:</a:t>
            </a:r>
            <a:r>
              <a:rPr lang="en-CA" sz="1400" b="0" dirty="0">
                <a:latin typeface="Franklin Gothic Book" panose="020B0503020102020204" pitchFamily="34" charset="0"/>
              </a:rPr>
              <a:t> Reworded definition of what it protects; Changed example; Removed duration information</a:t>
            </a:r>
          </a:p>
          <a:p>
            <a:pPr marL="0" indent="0">
              <a:spcBef>
                <a:spcPts val="600"/>
              </a:spcBef>
            </a:pPr>
            <a:r>
              <a:rPr lang="en-CA" sz="1400" dirty="0">
                <a:latin typeface="Franklin Gothic Book" panose="020B0503020102020204" pitchFamily="34" charset="0"/>
              </a:rPr>
              <a:t>Anonymous and Pseudonymous Work:</a:t>
            </a:r>
            <a:r>
              <a:rPr lang="en-CA" sz="1400" b="0" dirty="0">
                <a:latin typeface="Franklin Gothic Book" panose="020B0503020102020204" pitchFamily="34" charset="0"/>
              </a:rPr>
              <a:t> Reworded definition of what it protects; Removed duration information and note; Changed example</a:t>
            </a:r>
          </a:p>
          <a:p>
            <a:pPr marL="0" indent="0">
              <a:spcBef>
                <a:spcPts val="600"/>
              </a:spcBef>
            </a:pPr>
            <a:r>
              <a:rPr lang="en-CA" sz="1400" dirty="0">
                <a:latin typeface="Franklin Gothic Book" panose="020B0503020102020204" pitchFamily="34" charset="0"/>
              </a:rPr>
              <a:t>Unpublished Work:</a:t>
            </a:r>
            <a:r>
              <a:rPr lang="en-CA" sz="1400" b="0" dirty="0">
                <a:latin typeface="Franklin Gothic Book" panose="020B0503020102020204" pitchFamily="34" charset="0"/>
              </a:rPr>
              <a:t> Removed duration information</a:t>
            </a:r>
          </a:p>
          <a:p>
            <a:pPr marL="0" indent="0">
              <a:spcBef>
                <a:spcPts val="600"/>
              </a:spcBef>
            </a:pPr>
            <a:r>
              <a:rPr lang="en-CA" sz="1400" u="sng" dirty="0">
                <a:latin typeface="Franklin Gothic Book" panose="020B0503020102020204" pitchFamily="34" charset="0"/>
              </a:rPr>
              <a:t>Duration</a:t>
            </a:r>
          </a:p>
          <a:p>
            <a:pPr marL="0" indent="0">
              <a:spcBef>
                <a:spcPts val="600"/>
              </a:spcBef>
            </a:pPr>
            <a:r>
              <a:rPr lang="en-CA" sz="1400" dirty="0">
                <a:latin typeface="Franklin Gothic Book" panose="020B0503020102020204" pitchFamily="34" charset="0"/>
              </a:rPr>
              <a:t>Work:</a:t>
            </a:r>
            <a:r>
              <a:rPr lang="en-CA" sz="1400" b="0" dirty="0">
                <a:latin typeface="Franklin Gothic Book" panose="020B0503020102020204" pitchFamily="34" charset="0"/>
              </a:rPr>
              <a:t> New card</a:t>
            </a:r>
          </a:p>
          <a:p>
            <a:pPr marL="0" indent="0">
              <a:spcBef>
                <a:spcPts val="600"/>
              </a:spcBef>
            </a:pPr>
            <a:r>
              <a:rPr lang="en-CA" sz="1400" dirty="0">
                <a:latin typeface="Franklin Gothic Book" panose="020B0503020102020204" pitchFamily="34" charset="0"/>
              </a:rPr>
              <a:t>Sound Recording:</a:t>
            </a:r>
            <a:r>
              <a:rPr lang="en-CA" sz="1400" b="0" dirty="0">
                <a:latin typeface="Franklin Gothic Book" panose="020B0503020102020204" pitchFamily="34" charset="0"/>
              </a:rPr>
              <a:t> New card</a:t>
            </a:r>
          </a:p>
          <a:p>
            <a:pPr marL="0" indent="0">
              <a:spcBef>
                <a:spcPts val="600"/>
              </a:spcBef>
            </a:pPr>
            <a:r>
              <a:rPr lang="en-CA" sz="1400" dirty="0">
                <a:latin typeface="Franklin Gothic Book" panose="020B0503020102020204" pitchFamily="34" charset="0"/>
              </a:rPr>
              <a:t>Communication Signal:</a:t>
            </a:r>
            <a:r>
              <a:rPr lang="en-CA" sz="1400" b="0" dirty="0">
                <a:latin typeface="Franklin Gothic Book" panose="020B0503020102020204" pitchFamily="34" charset="0"/>
              </a:rPr>
              <a:t> New card</a:t>
            </a:r>
          </a:p>
          <a:p>
            <a:pPr marL="0" indent="0">
              <a:spcBef>
                <a:spcPts val="600"/>
              </a:spcBef>
            </a:pPr>
            <a:r>
              <a:rPr lang="en-CA" sz="1400" dirty="0">
                <a:latin typeface="Franklin Gothic Book" panose="020B0503020102020204" pitchFamily="34" charset="0"/>
              </a:rPr>
              <a:t>Performer’s Performance:</a:t>
            </a:r>
            <a:r>
              <a:rPr lang="en-CA" sz="1400" b="0" dirty="0">
                <a:latin typeface="Franklin Gothic Book" panose="020B0503020102020204" pitchFamily="34" charset="0"/>
              </a:rPr>
              <a:t> New card</a:t>
            </a:r>
          </a:p>
          <a:p>
            <a:pPr marL="0" indent="0">
              <a:spcBef>
                <a:spcPts val="600"/>
              </a:spcBef>
            </a:pPr>
            <a:r>
              <a:rPr lang="en-CA" sz="1400" dirty="0">
                <a:latin typeface="Franklin Gothic Book" panose="020B0503020102020204" pitchFamily="34" charset="0"/>
              </a:rPr>
              <a:t>Moral Right:</a:t>
            </a:r>
            <a:r>
              <a:rPr lang="en-CA" sz="1400" b="0" dirty="0">
                <a:latin typeface="Franklin Gothic Book" panose="020B0503020102020204" pitchFamily="34" charset="0"/>
              </a:rPr>
              <a:t> New card</a:t>
            </a:r>
          </a:p>
          <a:p>
            <a:pPr marL="0" indent="0">
              <a:spcBef>
                <a:spcPts val="600"/>
              </a:spcBef>
            </a:pPr>
            <a:r>
              <a:rPr lang="en-CA" sz="1400" dirty="0">
                <a:latin typeface="Franklin Gothic Book" panose="020B0503020102020204" pitchFamily="34" charset="0"/>
              </a:rPr>
              <a:t>Public Domain:</a:t>
            </a:r>
            <a:r>
              <a:rPr lang="en-CA" sz="1400" b="0" dirty="0">
                <a:latin typeface="Franklin Gothic Book" panose="020B0503020102020204" pitchFamily="34" charset="0"/>
              </a:rPr>
              <a:t> Moved from Works and Other Subject-Matter; Reworded definition; Added a note about the 20-year extension; Changed example </a:t>
            </a:r>
          </a:p>
          <a:p>
            <a:pPr marL="0" indent="0" algn="ctr">
              <a:spcBef>
                <a:spcPts val="1000"/>
              </a:spcBef>
            </a:pPr>
            <a:endParaRPr sz="1400" dirty="0">
              <a:latin typeface="Franklin Gothic Book" panose="020B0503020102020204" pitchFamily="34" charset="0"/>
            </a:endParaRPr>
          </a:p>
        </p:txBody>
      </p:sp>
    </p:spTree>
    <p:extLst>
      <p:ext uri="{BB962C8B-B14F-4D97-AF65-F5344CB8AC3E}">
        <p14:creationId xmlns:p14="http://schemas.microsoft.com/office/powerpoint/2010/main" val="113092402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775">
          <a:extLst>
            <a:ext uri="{FF2B5EF4-FFF2-40B4-BE49-F238E27FC236}">
              <a16:creationId xmlns:a16="http://schemas.microsoft.com/office/drawing/2014/main" id="{E911E7CC-4AAC-F6EB-B819-3E9399636DCB}"/>
            </a:ext>
          </a:extLst>
        </p:cNvPr>
        <p:cNvGrpSpPr/>
        <p:nvPr/>
      </p:nvGrpSpPr>
      <p:grpSpPr>
        <a:xfrm>
          <a:off x="0" y="0"/>
          <a:ext cx="0" cy="0"/>
          <a:chOff x="0" y="0"/>
          <a:chExt cx="0" cy="0"/>
        </a:xfrm>
      </p:grpSpPr>
      <p:sp>
        <p:nvSpPr>
          <p:cNvPr id="776" name="Google Shape;776;p78">
            <a:extLst>
              <a:ext uri="{FF2B5EF4-FFF2-40B4-BE49-F238E27FC236}">
                <a16:creationId xmlns:a16="http://schemas.microsoft.com/office/drawing/2014/main" id="{9A71E879-F6D1-9074-2E12-77C1291D2A26}"/>
              </a:ext>
            </a:extLst>
          </p:cNvPr>
          <p:cNvSpPr txBox="1">
            <a:spLocks noGrp="1"/>
          </p:cNvSpPr>
          <p:nvPr>
            <p:ph type="body" idx="1"/>
          </p:nvPr>
        </p:nvSpPr>
        <p:spPr>
          <a:xfrm>
            <a:off x="732531" y="410250"/>
            <a:ext cx="10991011" cy="6037500"/>
          </a:xfrm>
          <a:prstGeom prst="rect">
            <a:avLst/>
          </a:prstGeom>
          <a:noFill/>
          <a:ln>
            <a:noFill/>
          </a:ln>
        </p:spPr>
        <p:txBody>
          <a:bodyPr spcFirstLastPara="1" wrap="square" lIns="91425" tIns="45700" rIns="91425" bIns="45700" anchor="t" anchorCtr="0">
            <a:noAutofit/>
          </a:bodyPr>
          <a:lstStyle/>
          <a:p>
            <a:pPr marL="0" indent="0">
              <a:spcBef>
                <a:spcPts val="600"/>
              </a:spcBef>
            </a:pPr>
            <a:r>
              <a:rPr lang="en-CA" sz="1400" u="sng" dirty="0">
                <a:latin typeface="Franklin Gothic Book" panose="020B0503020102020204" pitchFamily="34" charset="0"/>
              </a:rPr>
              <a:t>Usages</a:t>
            </a:r>
          </a:p>
          <a:p>
            <a:pPr marL="0" indent="0">
              <a:spcBef>
                <a:spcPts val="600"/>
              </a:spcBef>
            </a:pPr>
            <a:r>
              <a:rPr lang="en-CA" sz="1400" dirty="0">
                <a:latin typeface="Franklin Gothic Book" panose="020B0503020102020204" pitchFamily="34" charset="0"/>
              </a:rPr>
              <a:t>Copying: </a:t>
            </a:r>
            <a:r>
              <a:rPr lang="en-CA" sz="1400" b="0" dirty="0">
                <a:latin typeface="Franklin Gothic Book" panose="020B0503020102020204" pitchFamily="34" charset="0"/>
              </a:rPr>
              <a:t>Removed "material" from definition; Changed "</a:t>
            </a:r>
            <a:r>
              <a:rPr lang="en-CA" sz="1400" b="0" dirty="0" err="1">
                <a:latin typeface="Franklin Gothic Book" panose="020B0503020102020204" pitchFamily="34" charset="0"/>
              </a:rPr>
              <a:t>fascimile</a:t>
            </a:r>
            <a:r>
              <a:rPr lang="en-CA" sz="1400" b="0" dirty="0">
                <a:latin typeface="Franklin Gothic Book" panose="020B0503020102020204" pitchFamily="34" charset="0"/>
              </a:rPr>
              <a:t>" to "reproduction" in examples; Shortened the list of examples</a:t>
            </a:r>
          </a:p>
          <a:p>
            <a:pPr marL="0" indent="0">
              <a:spcBef>
                <a:spcPts val="600"/>
              </a:spcBef>
            </a:pPr>
            <a:r>
              <a:rPr lang="en-CA" sz="1400" dirty="0">
                <a:latin typeface="Franklin Gothic Book" panose="020B0503020102020204" pitchFamily="34" charset="0"/>
              </a:rPr>
              <a:t>Publication: </a:t>
            </a:r>
            <a:r>
              <a:rPr lang="en-CA" sz="1400" b="0" dirty="0">
                <a:latin typeface="Franklin Gothic Book" panose="020B0503020102020204" pitchFamily="34" charset="0"/>
              </a:rPr>
              <a:t>Changed title of the card from "Issuing Copies to the Public" to "Publication"; Removed some examples; Reworded "Does not include" section</a:t>
            </a:r>
          </a:p>
          <a:p>
            <a:pPr marL="0" indent="0">
              <a:spcBef>
                <a:spcPts val="600"/>
              </a:spcBef>
            </a:pPr>
            <a:r>
              <a:rPr lang="en-CA" sz="1400" dirty="0">
                <a:latin typeface="Franklin Gothic Book" panose="020B0503020102020204" pitchFamily="34" charset="0"/>
              </a:rPr>
              <a:t>Sale, Rental or Loan:</a:t>
            </a:r>
            <a:r>
              <a:rPr lang="en-CA" sz="1400" b="0" dirty="0">
                <a:latin typeface="Franklin Gothic Book" panose="020B0503020102020204" pitchFamily="34" charset="0"/>
              </a:rPr>
              <a:t> Changed title of the card from "Rental or Lending" to "Sale, Rental or Loan"; Changed the definition; Added example of selling copies of a film; Reworded "Do not include" section</a:t>
            </a:r>
          </a:p>
          <a:p>
            <a:pPr marL="0" indent="0">
              <a:spcBef>
                <a:spcPts val="600"/>
              </a:spcBef>
            </a:pPr>
            <a:r>
              <a:rPr lang="en-CA" sz="1400" dirty="0">
                <a:latin typeface="Franklin Gothic Book" panose="020B0503020102020204" pitchFamily="34" charset="0"/>
              </a:rPr>
              <a:t>Public Performance:</a:t>
            </a:r>
            <a:r>
              <a:rPr lang="en-CA" sz="1400" b="0" dirty="0">
                <a:latin typeface="Franklin Gothic Book" panose="020B0503020102020204" pitchFamily="34" charset="0"/>
              </a:rPr>
              <a:t> Reworded definition and examples</a:t>
            </a:r>
          </a:p>
          <a:p>
            <a:pPr marL="0" indent="0">
              <a:spcBef>
                <a:spcPts val="600"/>
              </a:spcBef>
            </a:pPr>
            <a:r>
              <a:rPr lang="en-CA" sz="1400" dirty="0">
                <a:latin typeface="Franklin Gothic Book" panose="020B0503020102020204" pitchFamily="34" charset="0"/>
              </a:rPr>
              <a:t>Communication to the Public:</a:t>
            </a:r>
            <a:r>
              <a:rPr lang="en-CA" sz="1400" b="0" dirty="0">
                <a:latin typeface="Franklin Gothic Book" panose="020B0503020102020204" pitchFamily="34" charset="0"/>
              </a:rPr>
              <a:t> Reworded definition; Changed “Use of” to “Using” in examples</a:t>
            </a:r>
          </a:p>
          <a:p>
            <a:pPr marL="0" indent="0">
              <a:spcBef>
                <a:spcPts val="600"/>
              </a:spcBef>
            </a:pPr>
            <a:r>
              <a:rPr lang="en-CA" sz="1400" dirty="0">
                <a:latin typeface="Franklin Gothic Book" panose="020B0503020102020204" pitchFamily="34" charset="0"/>
              </a:rPr>
              <a:t>Adaptation: </a:t>
            </a:r>
            <a:r>
              <a:rPr lang="en-CA" sz="1400" b="0" dirty="0">
                <a:latin typeface="Franklin Gothic Book" panose="020B0503020102020204" pitchFamily="34" charset="0"/>
              </a:rPr>
              <a:t>Changed definition</a:t>
            </a:r>
          </a:p>
          <a:p>
            <a:pPr marL="0" indent="0">
              <a:spcBef>
                <a:spcPts val="600"/>
              </a:spcBef>
            </a:pPr>
            <a:r>
              <a:rPr lang="en-CA" sz="1400" u="sng" dirty="0">
                <a:latin typeface="Franklin Gothic Book" panose="020B0503020102020204" pitchFamily="34" charset="0"/>
              </a:rPr>
              <a:t>Licences</a:t>
            </a:r>
          </a:p>
          <a:p>
            <a:pPr marL="0" indent="0">
              <a:spcBef>
                <a:spcPts val="600"/>
              </a:spcBef>
            </a:pPr>
            <a:r>
              <a:rPr lang="en-CA" sz="1400" dirty="0">
                <a:latin typeface="Franklin Gothic Book" panose="020B0503020102020204" pitchFamily="34" charset="0"/>
              </a:rPr>
              <a:t>Audio </a:t>
            </a:r>
            <a:r>
              <a:rPr lang="en-CA" sz="1400" dirty="0" err="1">
                <a:latin typeface="Franklin Gothic Book" panose="020B0503020102020204" pitchFamily="34" charset="0"/>
              </a:rPr>
              <a:t>Ciné</a:t>
            </a:r>
            <a:r>
              <a:rPr lang="en-CA" sz="1400" dirty="0">
                <a:latin typeface="Franklin Gothic Book" panose="020B0503020102020204" pitchFamily="34" charset="0"/>
              </a:rPr>
              <a:t> Films and Criterion:</a:t>
            </a:r>
            <a:r>
              <a:rPr lang="en-CA" sz="1400" b="0" dirty="0">
                <a:latin typeface="Franklin Gothic Book" panose="020B0503020102020204" pitchFamily="34" charset="0"/>
              </a:rPr>
              <a:t> Updated the title of the card from "Audio Cine / Criterion Pictures"; Shortened usages covered; Updated repertoire information</a:t>
            </a:r>
          </a:p>
          <a:p>
            <a:pPr marL="0" indent="0">
              <a:spcBef>
                <a:spcPts val="600"/>
              </a:spcBef>
            </a:pPr>
            <a:r>
              <a:rPr lang="en-CA" sz="1400" dirty="0">
                <a:latin typeface="Franklin Gothic Book" panose="020B0503020102020204" pitchFamily="34" charset="0"/>
              </a:rPr>
              <a:t>Library Licensed Resources:</a:t>
            </a:r>
            <a:r>
              <a:rPr lang="en-CA" sz="1400" b="0" dirty="0">
                <a:latin typeface="Franklin Gothic Book" panose="020B0503020102020204" pitchFamily="34" charset="0"/>
              </a:rPr>
              <a:t> Updated note</a:t>
            </a:r>
          </a:p>
          <a:p>
            <a:pPr marL="0" indent="0">
              <a:spcBef>
                <a:spcPts val="600"/>
              </a:spcBef>
            </a:pPr>
            <a:r>
              <a:rPr lang="en-CA" sz="1400" dirty="0">
                <a:latin typeface="Franklin Gothic Book" panose="020B0503020102020204" pitchFamily="34" charset="0"/>
              </a:rPr>
              <a:t>Creative Commons Licences: </a:t>
            </a:r>
            <a:r>
              <a:rPr lang="en-CA" sz="1400" b="0" dirty="0">
                <a:latin typeface="Franklin Gothic Book" panose="020B0503020102020204" pitchFamily="34" charset="0"/>
              </a:rPr>
              <a:t>Reworded usages covered; updated repertoire information; Removed "Caution"; Added note listing the 6 CC licences</a:t>
            </a:r>
          </a:p>
          <a:p>
            <a:pPr marL="0" indent="0">
              <a:spcBef>
                <a:spcPts val="600"/>
              </a:spcBef>
            </a:pPr>
            <a:r>
              <a:rPr lang="en-CA" sz="1400" dirty="0">
                <a:latin typeface="Franklin Gothic Book" panose="020B0503020102020204" pitchFamily="34" charset="0"/>
              </a:rPr>
              <a:t>Copyright Owner: </a:t>
            </a:r>
            <a:r>
              <a:rPr lang="en-CA" sz="1400" b="0" dirty="0">
                <a:latin typeface="Franklin Gothic Book" panose="020B0503020102020204" pitchFamily="34" charset="0"/>
              </a:rPr>
              <a:t>Changed second "is often" to "can be“</a:t>
            </a:r>
          </a:p>
          <a:p>
            <a:pPr marL="0" indent="0">
              <a:spcBef>
                <a:spcPts val="600"/>
              </a:spcBef>
            </a:pPr>
            <a:r>
              <a:rPr lang="en-CA" sz="1400" dirty="0">
                <a:latin typeface="Franklin Gothic Book" panose="020B0503020102020204" pitchFamily="34" charset="0"/>
              </a:rPr>
              <a:t>Website Terms and Conditions: </a:t>
            </a:r>
            <a:r>
              <a:rPr lang="en-CA" sz="1400" b="0" dirty="0">
                <a:latin typeface="Franklin Gothic Book" panose="020B0503020102020204" pitchFamily="34" charset="0"/>
              </a:rPr>
              <a:t>Changed &amp; to "and" </a:t>
            </a:r>
          </a:p>
          <a:p>
            <a:pPr marL="0" indent="0">
              <a:spcBef>
                <a:spcPts val="600"/>
              </a:spcBef>
            </a:pPr>
            <a:r>
              <a:rPr lang="en-CA" sz="1400" dirty="0">
                <a:latin typeface="Franklin Gothic Book" panose="020B0503020102020204" pitchFamily="34" charset="0"/>
              </a:rPr>
              <a:t>You Own the Copyright: </a:t>
            </a:r>
            <a:r>
              <a:rPr lang="en-CA" sz="1400" b="0" dirty="0">
                <a:latin typeface="Franklin Gothic Book" panose="020B0503020102020204" pitchFamily="34" charset="0"/>
              </a:rPr>
              <a:t>Changed "it is likely you will need" to "you may need"</a:t>
            </a:r>
          </a:p>
          <a:p>
            <a:pPr marL="0" indent="0">
              <a:spcBef>
                <a:spcPts val="600"/>
              </a:spcBef>
            </a:pPr>
            <a:r>
              <a:rPr lang="en-CA" sz="1400" dirty="0">
                <a:latin typeface="Franklin Gothic Book" panose="020B0503020102020204" pitchFamily="34" charset="0"/>
              </a:rPr>
              <a:t>Copyright Clearance Center:</a:t>
            </a:r>
            <a:r>
              <a:rPr lang="en-CA" sz="1400" b="0" dirty="0">
                <a:latin typeface="Franklin Gothic Book" panose="020B0503020102020204" pitchFamily="34" charset="0"/>
              </a:rPr>
              <a:t> Changed "the majority of" to "many" and "transactional basis" to "pay-per-use basis" under usages covered; Removed "The majority of" under repertoire; Removed "Special permissions take upwards of 6 weeks"; Added "Check whether the usage falls under an exception" in note</a:t>
            </a:r>
          </a:p>
          <a:p>
            <a:pPr marL="0" indent="0">
              <a:spcBef>
                <a:spcPts val="600"/>
              </a:spcBef>
            </a:pPr>
            <a:r>
              <a:rPr lang="en-CA" sz="1400" dirty="0">
                <a:latin typeface="Franklin Gothic Book" panose="020B0503020102020204" pitchFamily="34" charset="0"/>
              </a:rPr>
              <a:t>Access Copyright and </a:t>
            </a:r>
            <a:r>
              <a:rPr lang="en-CA" sz="1400" dirty="0" err="1">
                <a:latin typeface="Franklin Gothic Book" panose="020B0503020102020204" pitchFamily="34" charset="0"/>
              </a:rPr>
              <a:t>Copibec</a:t>
            </a:r>
            <a:r>
              <a:rPr lang="en-CA" sz="1400" dirty="0">
                <a:latin typeface="Franklin Gothic Book" panose="020B0503020102020204" pitchFamily="34" charset="0"/>
              </a:rPr>
              <a:t>:</a:t>
            </a:r>
            <a:r>
              <a:rPr lang="en-CA" sz="1400" b="0" dirty="0">
                <a:latin typeface="Franklin Gothic Book" panose="020B0503020102020204" pitchFamily="34" charset="0"/>
              </a:rPr>
              <a:t> Changed &amp; to "and"; Shortened all three sections and removed URLs </a:t>
            </a:r>
          </a:p>
        </p:txBody>
      </p:sp>
    </p:spTree>
    <p:extLst>
      <p:ext uri="{BB962C8B-B14F-4D97-AF65-F5344CB8AC3E}">
        <p14:creationId xmlns:p14="http://schemas.microsoft.com/office/powerpoint/2010/main" val="159512194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775">
          <a:extLst>
            <a:ext uri="{FF2B5EF4-FFF2-40B4-BE49-F238E27FC236}">
              <a16:creationId xmlns:a16="http://schemas.microsoft.com/office/drawing/2014/main" id="{EDE91061-BAD2-A3BB-CF31-BE1BD9927322}"/>
            </a:ext>
          </a:extLst>
        </p:cNvPr>
        <p:cNvGrpSpPr/>
        <p:nvPr/>
      </p:nvGrpSpPr>
      <p:grpSpPr>
        <a:xfrm>
          <a:off x="0" y="0"/>
          <a:ext cx="0" cy="0"/>
          <a:chOff x="0" y="0"/>
          <a:chExt cx="0" cy="0"/>
        </a:xfrm>
      </p:grpSpPr>
      <p:sp>
        <p:nvSpPr>
          <p:cNvPr id="776" name="Google Shape;776;p78">
            <a:extLst>
              <a:ext uri="{FF2B5EF4-FFF2-40B4-BE49-F238E27FC236}">
                <a16:creationId xmlns:a16="http://schemas.microsoft.com/office/drawing/2014/main" id="{DF0EE643-6B2A-1EA3-5D78-E22894A5376D}"/>
              </a:ext>
            </a:extLst>
          </p:cNvPr>
          <p:cNvSpPr txBox="1">
            <a:spLocks noGrp="1"/>
          </p:cNvSpPr>
          <p:nvPr>
            <p:ph type="body" idx="1"/>
          </p:nvPr>
        </p:nvSpPr>
        <p:spPr>
          <a:xfrm>
            <a:off x="732531" y="410250"/>
            <a:ext cx="10991011" cy="6037500"/>
          </a:xfrm>
          <a:prstGeom prst="rect">
            <a:avLst/>
          </a:prstGeom>
          <a:noFill/>
          <a:ln>
            <a:noFill/>
          </a:ln>
        </p:spPr>
        <p:txBody>
          <a:bodyPr spcFirstLastPara="1" wrap="square" lIns="91425" tIns="45700" rIns="91425" bIns="45700" anchor="t" anchorCtr="0">
            <a:noAutofit/>
          </a:bodyPr>
          <a:lstStyle/>
          <a:p>
            <a:pPr marL="0" indent="0">
              <a:spcBef>
                <a:spcPts val="600"/>
              </a:spcBef>
            </a:pPr>
            <a:r>
              <a:rPr lang="en-CA" sz="1400" dirty="0">
                <a:latin typeface="Franklin Gothic Book" panose="020B0503020102020204" pitchFamily="34" charset="0"/>
              </a:rPr>
              <a:t>Work Produced by Employees:</a:t>
            </a:r>
            <a:r>
              <a:rPr lang="en-CA" sz="1400" b="0" dirty="0">
                <a:latin typeface="Franklin Gothic Book" panose="020B0503020102020204" pitchFamily="34" charset="0"/>
              </a:rPr>
              <a:t> Changed "produced" to "authored" under usages covered; Changed "early on" to "before starting" in note</a:t>
            </a:r>
          </a:p>
          <a:p>
            <a:pPr marL="0" indent="0">
              <a:spcBef>
                <a:spcPts val="600"/>
              </a:spcBef>
            </a:pPr>
            <a:r>
              <a:rPr lang="en-CA" sz="1400" dirty="0">
                <a:latin typeface="Franklin Gothic Book" panose="020B0503020102020204" pitchFamily="34" charset="0"/>
              </a:rPr>
              <a:t>SOCAN: </a:t>
            </a:r>
            <a:r>
              <a:rPr lang="en-CA" sz="1400" b="0" dirty="0">
                <a:latin typeface="Franklin Gothic Book" panose="020B0503020102020204" pitchFamily="34" charset="0"/>
              </a:rPr>
              <a:t>Shortened all three sections and removed URLs</a:t>
            </a:r>
          </a:p>
          <a:p>
            <a:pPr marL="0" indent="0">
              <a:spcBef>
                <a:spcPts val="600"/>
              </a:spcBef>
            </a:pPr>
            <a:r>
              <a:rPr lang="en-CA" sz="1400" dirty="0">
                <a:latin typeface="Franklin Gothic Book" panose="020B0503020102020204" pitchFamily="34" charset="0"/>
              </a:rPr>
              <a:t>Unlocatable Copyright Owners:</a:t>
            </a:r>
            <a:r>
              <a:rPr lang="en-CA" sz="1400" b="0" dirty="0">
                <a:latin typeface="Franklin Gothic Book" panose="020B0503020102020204" pitchFamily="34" charset="0"/>
              </a:rPr>
              <a:t> Shortened note</a:t>
            </a:r>
          </a:p>
          <a:p>
            <a:pPr marL="0" indent="0">
              <a:spcBef>
                <a:spcPts val="600"/>
              </a:spcBef>
            </a:pPr>
            <a:r>
              <a:rPr lang="en-CA" sz="1400" dirty="0">
                <a:latin typeface="Franklin Gothic Book" panose="020B0503020102020204" pitchFamily="34" charset="0"/>
              </a:rPr>
              <a:t>Crown Copyright:</a:t>
            </a:r>
            <a:r>
              <a:rPr lang="en-CA" sz="1400" b="0" dirty="0">
                <a:latin typeface="Franklin Gothic Book" panose="020B0503020102020204" pitchFamily="34" charset="0"/>
              </a:rPr>
              <a:t> Some rewording in all three sections</a:t>
            </a:r>
          </a:p>
          <a:p>
            <a:pPr marL="0" indent="0">
              <a:spcBef>
                <a:spcPts val="600"/>
              </a:spcBef>
            </a:pPr>
            <a:r>
              <a:rPr lang="en-CA" sz="1400" u="sng" dirty="0">
                <a:latin typeface="Franklin Gothic Book" panose="020B0503020102020204" pitchFamily="34" charset="0"/>
              </a:rPr>
              <a:t>Exceptions</a:t>
            </a:r>
            <a:r>
              <a:rPr lang="en-CA" sz="1400" b="0" dirty="0">
                <a:latin typeface="Franklin Gothic Book" panose="020B0503020102020204" pitchFamily="34" charset="0"/>
              </a:rPr>
              <a:t> – All cards in this ‘suit’: Removed section from title and added at end of definition; Changed B (for Basic) to C (for Core) and A (for Advanced) to E (for Expanded); Changed to "copyright work" throughout instead of "copyrighted work" or "copyright-protected work“ – if a card is not in the following list, it was unchanged</a:t>
            </a:r>
          </a:p>
          <a:p>
            <a:pPr marL="0" indent="0">
              <a:spcBef>
                <a:spcPts val="600"/>
              </a:spcBef>
            </a:pPr>
            <a:r>
              <a:rPr lang="en-CA" sz="1400" dirty="0">
                <a:latin typeface="Franklin Gothic Book" panose="020B0503020102020204" pitchFamily="34" charset="0"/>
              </a:rPr>
              <a:t>Fair Dealing: Criticism or Review: </a:t>
            </a:r>
            <a:r>
              <a:rPr lang="en-CA" sz="1400" b="0" dirty="0">
                <a:latin typeface="Franklin Gothic Book" panose="020B0503020102020204" pitchFamily="34" charset="0"/>
              </a:rPr>
              <a:t>Simplified the example and made it gender neutral </a:t>
            </a:r>
            <a:endParaRPr lang="en-CA" sz="1400" dirty="0">
              <a:latin typeface="Franklin Gothic Book" panose="020B0503020102020204" pitchFamily="34" charset="0"/>
            </a:endParaRPr>
          </a:p>
          <a:p>
            <a:pPr marL="0" indent="0">
              <a:spcBef>
                <a:spcPts val="600"/>
              </a:spcBef>
            </a:pPr>
            <a:r>
              <a:rPr lang="en-CA" sz="1400" dirty="0">
                <a:latin typeface="Franklin Gothic Book" panose="020B0503020102020204" pitchFamily="34" charset="0"/>
              </a:rPr>
              <a:t>Non-Commercial User-Generated Content: </a:t>
            </a:r>
            <a:r>
              <a:rPr lang="en-CA" sz="1400" b="0" dirty="0">
                <a:latin typeface="Franklin Gothic Book" panose="020B0503020102020204" pitchFamily="34" charset="0"/>
              </a:rPr>
              <a:t>Changed "original" for "existing" under limitation; Removed "the original works are not protected by a technological protection measure" from limitation</a:t>
            </a:r>
          </a:p>
          <a:p>
            <a:pPr marL="0" indent="0">
              <a:spcBef>
                <a:spcPts val="600"/>
              </a:spcBef>
            </a:pPr>
            <a:r>
              <a:rPr lang="en-CA" sz="1400" dirty="0">
                <a:latin typeface="Franklin Gothic Book" panose="020B0503020102020204" pitchFamily="34" charset="0"/>
              </a:rPr>
              <a:t>Reproduction for Private Purposes: </a:t>
            </a:r>
            <a:r>
              <a:rPr lang="en-CA" sz="1400" b="0" dirty="0">
                <a:latin typeface="Franklin Gothic Book" panose="020B0503020102020204" pitchFamily="34" charset="0"/>
              </a:rPr>
              <a:t>Removed note; Made example gender neutral</a:t>
            </a:r>
          </a:p>
          <a:p>
            <a:pPr marL="0" indent="0">
              <a:spcBef>
                <a:spcPts val="600"/>
              </a:spcBef>
            </a:pPr>
            <a:r>
              <a:rPr lang="en-CA" sz="1400" dirty="0">
                <a:latin typeface="Franklin Gothic Book" panose="020B0503020102020204" pitchFamily="34" charset="0"/>
              </a:rPr>
              <a:t>Performances: </a:t>
            </a:r>
            <a:r>
              <a:rPr lang="en-CA" sz="1400" b="0" dirty="0">
                <a:latin typeface="Franklin Gothic Book" panose="020B0503020102020204" pitchFamily="34" charset="0"/>
              </a:rPr>
              <a:t>Reworded limitation</a:t>
            </a:r>
          </a:p>
          <a:p>
            <a:pPr marL="0" indent="0">
              <a:spcBef>
                <a:spcPts val="600"/>
              </a:spcBef>
            </a:pPr>
            <a:r>
              <a:rPr lang="en-CA" sz="1400" dirty="0">
                <a:latin typeface="Franklin Gothic Book" panose="020B0503020102020204" pitchFamily="34" charset="0"/>
              </a:rPr>
              <a:t>News and Commentary: </a:t>
            </a:r>
            <a:r>
              <a:rPr lang="en-CA" sz="1400" b="0" dirty="0">
                <a:latin typeface="Franklin Gothic Book" panose="020B0503020102020204" pitchFamily="34" charset="0"/>
              </a:rPr>
              <a:t>Changed "tapes" for "records“</a:t>
            </a:r>
          </a:p>
          <a:p>
            <a:pPr marL="0" indent="0">
              <a:spcBef>
                <a:spcPts val="600"/>
              </a:spcBef>
            </a:pPr>
            <a:r>
              <a:rPr lang="en-CA" sz="1400" dirty="0">
                <a:latin typeface="Franklin Gothic Book" panose="020B0503020102020204" pitchFamily="34" charset="0"/>
              </a:rPr>
              <a:t>Communication of Lessons by Telecommunication: </a:t>
            </a:r>
            <a:r>
              <a:rPr lang="en-CA" sz="1400" b="0" dirty="0">
                <a:latin typeface="Franklin Gothic Book" panose="020B0503020102020204" pitchFamily="34" charset="0"/>
              </a:rPr>
              <a:t>Removed "(or person acting under its authority)" from definition; Changed example</a:t>
            </a:r>
          </a:p>
          <a:p>
            <a:pPr marL="0" indent="0">
              <a:spcBef>
                <a:spcPts val="600"/>
              </a:spcBef>
            </a:pPr>
            <a:r>
              <a:rPr lang="en-CA" sz="1400" dirty="0">
                <a:latin typeface="Franklin Gothic Book" panose="020B0503020102020204" pitchFamily="34" charset="0"/>
              </a:rPr>
              <a:t>Work Available Through Internet: </a:t>
            </a:r>
            <a:r>
              <a:rPr lang="en-CA" sz="1400" b="0" dirty="0">
                <a:latin typeface="Franklin Gothic Book" panose="020B0503020102020204" pitchFamily="34" charset="0"/>
              </a:rPr>
              <a:t>Removed "(or a person acting under its authority)" from definition;  Changed "page" to "channel" under example</a:t>
            </a:r>
          </a:p>
          <a:p>
            <a:pPr marL="0" indent="0">
              <a:spcBef>
                <a:spcPts val="600"/>
              </a:spcBef>
            </a:pPr>
            <a:r>
              <a:rPr lang="en-CA" sz="1400" dirty="0">
                <a:latin typeface="Franklin Gothic Book" panose="020B0503020102020204" pitchFamily="34" charset="0"/>
              </a:rPr>
              <a:t>Management and Maintenance of Collections: </a:t>
            </a:r>
            <a:r>
              <a:rPr lang="en-CA" sz="1400" b="0" dirty="0">
                <a:latin typeface="Franklin Gothic Book" panose="020B0503020102020204" pitchFamily="34" charset="0"/>
              </a:rPr>
              <a:t>Shortened library, archive and museum to LAM in definition; Replaced second "intermediate copy" by "it" under limitation</a:t>
            </a:r>
          </a:p>
          <a:p>
            <a:pPr marL="0" indent="0">
              <a:spcBef>
                <a:spcPts val="600"/>
              </a:spcBef>
            </a:pPr>
            <a:r>
              <a:rPr lang="en-CA" sz="1400" dirty="0">
                <a:latin typeface="Franklin Gothic Book" panose="020B0503020102020204" pitchFamily="34" charset="0"/>
              </a:rPr>
              <a:t>Research or Private Study:</a:t>
            </a:r>
            <a:r>
              <a:rPr lang="en-CA" sz="1400" b="0" dirty="0">
                <a:latin typeface="Franklin Gothic Book" panose="020B0503020102020204" pitchFamily="34" charset="0"/>
              </a:rPr>
              <a:t> Shortened library, archive and museum to LAM in definition and limitation; Shortened definition, limitation, and note</a:t>
            </a:r>
          </a:p>
          <a:p>
            <a:pPr marL="0" indent="0">
              <a:spcBef>
                <a:spcPts val="600"/>
              </a:spcBef>
            </a:pPr>
            <a:r>
              <a:rPr lang="en-CA" sz="1400" dirty="0">
                <a:latin typeface="Franklin Gothic Book" panose="020B0503020102020204" pitchFamily="34" charset="0"/>
              </a:rPr>
              <a:t>Works Deposited in Archive: </a:t>
            </a:r>
            <a:r>
              <a:rPr lang="en-CA" sz="1400" b="0" dirty="0">
                <a:latin typeface="Franklin Gothic Book" panose="020B0503020102020204" pitchFamily="34" charset="0"/>
              </a:rPr>
              <a:t>Changed "patron" to "researcher" under example</a:t>
            </a:r>
          </a:p>
          <a:p>
            <a:pPr marL="0" indent="0">
              <a:spcBef>
                <a:spcPts val="600"/>
              </a:spcBef>
            </a:pPr>
            <a:r>
              <a:rPr lang="en-CA" sz="1400" dirty="0">
                <a:latin typeface="Franklin Gothic Book" panose="020B0503020102020204" pitchFamily="34" charset="0"/>
              </a:rPr>
              <a:t>Machines Installed in Educational Institutions and LAM: </a:t>
            </a:r>
            <a:r>
              <a:rPr lang="en-CA" sz="1400" b="0" dirty="0">
                <a:latin typeface="Franklin Gothic Book" panose="020B0503020102020204" pitchFamily="34" charset="0"/>
              </a:rPr>
              <a:t>Shortened library, archive or museum to LAM in title, definition and limitation; Changed "machines" for "photocopiers" and "patrons" for "users" under example</a:t>
            </a:r>
          </a:p>
          <a:p>
            <a:pPr marL="0" indent="0">
              <a:spcBef>
                <a:spcPts val="600"/>
              </a:spcBef>
            </a:pPr>
            <a:r>
              <a:rPr lang="en-CA" sz="1400" dirty="0">
                <a:latin typeface="Franklin Gothic Book" panose="020B0503020102020204" pitchFamily="34" charset="0"/>
              </a:rPr>
              <a:t>Computer Programs: </a:t>
            </a:r>
            <a:r>
              <a:rPr lang="en-CA" sz="1400" b="0" dirty="0">
                <a:latin typeface="Franklin Gothic Book" panose="020B0503020102020204" pitchFamily="34" charset="0"/>
              </a:rPr>
              <a:t>Combined limitation about destruction for (a) and (b)</a:t>
            </a:r>
          </a:p>
        </p:txBody>
      </p:sp>
    </p:spTree>
    <p:extLst>
      <p:ext uri="{BB962C8B-B14F-4D97-AF65-F5344CB8AC3E}">
        <p14:creationId xmlns:p14="http://schemas.microsoft.com/office/powerpoint/2010/main" val="187086878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775">
          <a:extLst>
            <a:ext uri="{FF2B5EF4-FFF2-40B4-BE49-F238E27FC236}">
              <a16:creationId xmlns:a16="http://schemas.microsoft.com/office/drawing/2014/main" id="{6F1F640D-BE51-78D7-785B-DB0B5205CD6D}"/>
            </a:ext>
          </a:extLst>
        </p:cNvPr>
        <p:cNvGrpSpPr/>
        <p:nvPr/>
      </p:nvGrpSpPr>
      <p:grpSpPr>
        <a:xfrm>
          <a:off x="0" y="0"/>
          <a:ext cx="0" cy="0"/>
          <a:chOff x="0" y="0"/>
          <a:chExt cx="0" cy="0"/>
        </a:xfrm>
      </p:grpSpPr>
      <p:sp>
        <p:nvSpPr>
          <p:cNvPr id="776" name="Google Shape;776;p78">
            <a:extLst>
              <a:ext uri="{FF2B5EF4-FFF2-40B4-BE49-F238E27FC236}">
                <a16:creationId xmlns:a16="http://schemas.microsoft.com/office/drawing/2014/main" id="{AA47A6BC-EF3F-41E1-F8C0-A1912C73E08D}"/>
              </a:ext>
            </a:extLst>
          </p:cNvPr>
          <p:cNvSpPr txBox="1">
            <a:spLocks noGrp="1"/>
          </p:cNvSpPr>
          <p:nvPr>
            <p:ph type="body" idx="1"/>
          </p:nvPr>
        </p:nvSpPr>
        <p:spPr>
          <a:xfrm>
            <a:off x="732531" y="410250"/>
            <a:ext cx="10991011" cy="6037500"/>
          </a:xfrm>
          <a:prstGeom prst="rect">
            <a:avLst/>
          </a:prstGeom>
          <a:noFill/>
          <a:ln>
            <a:noFill/>
          </a:ln>
        </p:spPr>
        <p:txBody>
          <a:bodyPr spcFirstLastPara="1" wrap="square" lIns="91425" tIns="45700" rIns="91425" bIns="45700" anchor="t" anchorCtr="0">
            <a:noAutofit/>
          </a:bodyPr>
          <a:lstStyle/>
          <a:p>
            <a:pPr marL="0" indent="0">
              <a:spcBef>
                <a:spcPts val="600"/>
              </a:spcBef>
            </a:pPr>
            <a:r>
              <a:rPr lang="en-CA" sz="1400" dirty="0">
                <a:latin typeface="Franklin Gothic Book" panose="020B0503020102020204" pitchFamily="34" charset="0"/>
              </a:rPr>
              <a:t>Encryption Research:</a:t>
            </a:r>
            <a:r>
              <a:rPr lang="en-CA" sz="1400" b="0" dirty="0">
                <a:latin typeface="Franklin Gothic Book" panose="020B0503020102020204" pitchFamily="34" charset="0"/>
              </a:rPr>
              <a:t> Changed "owner of the copyright" for "copyright owner" and "the person" for "they" under limitation</a:t>
            </a:r>
          </a:p>
          <a:p>
            <a:pPr marL="0" indent="0">
              <a:spcBef>
                <a:spcPts val="600"/>
              </a:spcBef>
            </a:pPr>
            <a:r>
              <a:rPr lang="en-CA" sz="1400" dirty="0">
                <a:latin typeface="Franklin Gothic Book" panose="020B0503020102020204" pitchFamily="34" charset="0"/>
              </a:rPr>
              <a:t>Security:</a:t>
            </a:r>
            <a:r>
              <a:rPr lang="en-CA" sz="1400" b="0" dirty="0">
                <a:latin typeface="Franklin Gothic Book" panose="020B0503020102020204" pitchFamily="34" charset="0"/>
              </a:rPr>
              <a:t> Changed "the person" for "they" under limitation</a:t>
            </a:r>
          </a:p>
          <a:p>
            <a:pPr marL="0" indent="0">
              <a:spcBef>
                <a:spcPts val="600"/>
              </a:spcBef>
            </a:pPr>
            <a:r>
              <a:rPr lang="en-CA" sz="1400" dirty="0">
                <a:latin typeface="Franklin Gothic Book" panose="020B0503020102020204" pitchFamily="34" charset="0"/>
              </a:rPr>
              <a:t>Miscellaneous Acts: Artistic Works: </a:t>
            </a:r>
            <a:r>
              <a:rPr lang="en-CA" sz="1400" b="0" dirty="0">
                <a:latin typeface="Franklin Gothic Book" panose="020B0503020102020204" pitchFamily="34" charset="0"/>
              </a:rPr>
              <a:t>Added "Artistic Works" to the title; Shortened definition</a:t>
            </a:r>
          </a:p>
          <a:p>
            <a:pPr marL="0" indent="0">
              <a:spcBef>
                <a:spcPts val="600"/>
              </a:spcBef>
            </a:pPr>
            <a:r>
              <a:rPr lang="en-CA" sz="1400" dirty="0">
                <a:latin typeface="Franklin Gothic Book" panose="020B0503020102020204" pitchFamily="34" charset="0"/>
              </a:rPr>
              <a:t>Miscellaneous Acts: Agricultural Fair:</a:t>
            </a:r>
            <a:r>
              <a:rPr lang="en-CA" sz="1400" b="0" dirty="0">
                <a:latin typeface="Franklin Gothic Book" panose="020B0503020102020204" pitchFamily="34" charset="0"/>
              </a:rPr>
              <a:t> Added "Agricultural Fair" to the title</a:t>
            </a:r>
          </a:p>
          <a:p>
            <a:pPr marL="0" indent="0">
              <a:spcBef>
                <a:spcPts val="600"/>
              </a:spcBef>
            </a:pPr>
            <a:r>
              <a:rPr lang="en-CA" sz="1400" dirty="0">
                <a:latin typeface="Franklin Gothic Book" panose="020B0503020102020204" pitchFamily="34" charset="0"/>
              </a:rPr>
              <a:t>Miscellaneous Acts: Musical Works: </a:t>
            </a:r>
            <a:r>
              <a:rPr lang="en-CA" sz="1400" b="0" dirty="0">
                <a:latin typeface="Franklin Gothic Book" panose="020B0503020102020204" pitchFamily="34" charset="0"/>
              </a:rPr>
              <a:t>Added "Musical Works" to the title; Shortened definition</a:t>
            </a:r>
          </a:p>
          <a:p>
            <a:pPr marL="0" indent="0">
              <a:spcBef>
                <a:spcPts val="600"/>
              </a:spcBef>
            </a:pPr>
            <a:r>
              <a:rPr lang="en-CA" sz="1400" dirty="0">
                <a:latin typeface="Franklin Gothic Book" panose="020B0503020102020204" pitchFamily="34" charset="0"/>
              </a:rPr>
              <a:t>Copyright The Card Game: </a:t>
            </a:r>
            <a:r>
              <a:rPr lang="en-CA" sz="1400" b="0" dirty="0">
                <a:latin typeface="Franklin Gothic Book" panose="020B0503020102020204" pitchFamily="34" charset="0"/>
              </a:rPr>
              <a:t>Updated version, copyright information, and icon attribution; Changed Basic and Advanced to Core and Expanded</a:t>
            </a:r>
          </a:p>
        </p:txBody>
      </p:sp>
    </p:spTree>
    <p:extLst>
      <p:ext uri="{BB962C8B-B14F-4D97-AF65-F5344CB8AC3E}">
        <p14:creationId xmlns:p14="http://schemas.microsoft.com/office/powerpoint/2010/main" val="533327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8">
          <a:extLst>
            <a:ext uri="{FF2B5EF4-FFF2-40B4-BE49-F238E27FC236}">
              <a16:creationId xmlns:a16="http://schemas.microsoft.com/office/drawing/2014/main" id="{65432A87-9704-03CA-0B0C-E50B36680DF7}"/>
            </a:ext>
          </a:extLst>
        </p:cNvPr>
        <p:cNvGrpSpPr/>
        <p:nvPr/>
      </p:nvGrpSpPr>
      <p:grpSpPr>
        <a:xfrm>
          <a:off x="0" y="0"/>
          <a:ext cx="0" cy="0"/>
          <a:chOff x="0" y="0"/>
          <a:chExt cx="0" cy="0"/>
        </a:xfrm>
      </p:grpSpPr>
      <p:sp>
        <p:nvSpPr>
          <p:cNvPr id="179" name="Google Shape;179;p25">
            <a:extLst>
              <a:ext uri="{FF2B5EF4-FFF2-40B4-BE49-F238E27FC236}">
                <a16:creationId xmlns:a16="http://schemas.microsoft.com/office/drawing/2014/main" id="{CA51F93C-209D-4088-F787-9FA6D0FDC29E}"/>
              </a:ext>
            </a:extLst>
          </p:cNvPr>
          <p:cNvSpPr txBox="1">
            <a:spLocks noGrp="1"/>
          </p:cNvSpPr>
          <p:nvPr>
            <p:ph type="body" idx="1"/>
          </p:nvPr>
        </p:nvSpPr>
        <p:spPr>
          <a:xfrm>
            <a:off x="739101" y="2387862"/>
            <a:ext cx="10778549" cy="3305367"/>
          </a:xfrm>
          <a:prstGeom prst="rect">
            <a:avLst/>
          </a:prstGeom>
          <a:noFill/>
          <a:ln>
            <a:noFill/>
          </a:ln>
        </p:spPr>
        <p:txBody>
          <a:bodyPr spcFirstLastPara="1" wrap="square" lIns="91425" tIns="45700" rIns="91425" bIns="45700" anchor="t" anchorCtr="0">
            <a:noAutofit/>
          </a:bodyPr>
          <a:lstStyle/>
          <a:p>
            <a:pPr marL="0" indent="0">
              <a:lnSpc>
                <a:spcPct val="90000"/>
              </a:lnSpc>
              <a:spcBef>
                <a:spcPts val="0"/>
              </a:spcBef>
              <a:buSzPts val="3600"/>
            </a:pPr>
            <a:r>
              <a:rPr lang="en-US" sz="4000" dirty="0">
                <a:latin typeface="Franklin Gothic Book" panose="020B0503020102020204" pitchFamily="34" charset="0"/>
              </a:rPr>
              <a:t>Q. What rights do copyright owners have?</a:t>
            </a:r>
            <a:endParaRPr lang="en-US" sz="2400" dirty="0">
              <a:latin typeface="Franklin Gothic Book" panose="020B0503020102020204" pitchFamily="34" charset="0"/>
            </a:endParaRPr>
          </a:p>
          <a:p>
            <a:pPr marL="0" indent="0">
              <a:lnSpc>
                <a:spcPct val="90000"/>
              </a:lnSpc>
              <a:spcBef>
                <a:spcPts val="0"/>
              </a:spcBef>
              <a:buSzPts val="3600"/>
            </a:pPr>
            <a:endParaRPr lang="en-US" sz="2400" dirty="0">
              <a:solidFill>
                <a:srgbClr val="FF7517"/>
              </a:solidFill>
              <a:latin typeface="Franklin Gothic Book" panose="020B0503020102020204" pitchFamily="34" charset="0"/>
            </a:endParaRPr>
          </a:p>
          <a:p>
            <a:pPr marL="0" indent="0">
              <a:lnSpc>
                <a:spcPct val="90000"/>
              </a:lnSpc>
              <a:spcBef>
                <a:spcPts val="0"/>
              </a:spcBef>
              <a:buSzPts val="3600"/>
            </a:pPr>
            <a:r>
              <a:rPr lang="en-US" sz="4000" dirty="0">
                <a:solidFill>
                  <a:schemeClr val="accent6">
                    <a:lumMod val="75000"/>
                  </a:schemeClr>
                </a:solidFill>
                <a:latin typeface="Franklin Gothic Book" panose="020B0503020102020204" pitchFamily="34" charset="0"/>
              </a:rPr>
              <a:t>A. To incentivize and reward creativity, three of the main rights granted to a copyright owner are the sole rights to produce or reproduce, perform in public, and publish a work for the first time.</a:t>
            </a:r>
            <a:endParaRPr sz="4000" dirty="0">
              <a:solidFill>
                <a:schemeClr val="accent6">
                  <a:lumMod val="75000"/>
                </a:schemeClr>
              </a:solidFill>
              <a:latin typeface="Franklin Gothic Book" panose="020B0503020102020204" pitchFamily="34" charset="0"/>
            </a:endParaRPr>
          </a:p>
        </p:txBody>
      </p:sp>
      <p:sp>
        <p:nvSpPr>
          <p:cNvPr id="180" name="Google Shape;180;p25">
            <a:extLst>
              <a:ext uri="{FF2B5EF4-FFF2-40B4-BE49-F238E27FC236}">
                <a16:creationId xmlns:a16="http://schemas.microsoft.com/office/drawing/2014/main" id="{926DA36E-5C87-FDA4-064E-B7E3C8A1F984}"/>
              </a:ext>
            </a:extLst>
          </p:cNvPr>
          <p:cNvSpPr txBox="1"/>
          <p:nvPr/>
        </p:nvSpPr>
        <p:spPr>
          <a:xfrm>
            <a:off x="246086" y="739098"/>
            <a:ext cx="4410124" cy="649587"/>
          </a:xfrm>
          <a:prstGeom prst="rect">
            <a:avLst/>
          </a:prstGeom>
          <a:noFill/>
          <a:ln>
            <a:noFill/>
          </a:ln>
        </p:spPr>
        <p:txBody>
          <a:bodyPr spcFirstLastPara="1" wrap="square" lIns="91425" tIns="45700" rIns="91425" bIns="45700" anchor="b" anchorCtr="0">
            <a:noAutofit/>
          </a:bodyPr>
          <a:lstStyle/>
          <a:p>
            <a:pPr algn="ctr">
              <a:buClr>
                <a:schemeClr val="dk2"/>
              </a:buClr>
              <a:buSzPts val="4000"/>
            </a:pPr>
            <a:r>
              <a:rPr lang="en-US" sz="4000" dirty="0">
                <a:solidFill>
                  <a:schemeClr val="tx1"/>
                </a:solidFill>
                <a:effectLst>
                  <a:outerShdw blurRad="38100" dist="38100" dir="2700000" algn="tl">
                    <a:srgbClr val="000000">
                      <a:alpha val="43137"/>
                    </a:srgbClr>
                  </a:outerShdw>
                </a:effectLst>
                <a:latin typeface="Franklin Gothic Demi" panose="020B0703020102020204" pitchFamily="34" charset="0"/>
                <a:ea typeface="Slabo 27px"/>
                <a:cs typeface="Slabo 27px"/>
                <a:sym typeface="Slabo 27px"/>
              </a:rPr>
              <a:t>Copyright Quiz</a:t>
            </a:r>
            <a:endParaRPr sz="4000" dirty="0">
              <a:solidFill>
                <a:schemeClr val="tx1"/>
              </a:solidFill>
              <a:effectLst>
                <a:outerShdw blurRad="38100" dist="38100" dir="2700000" algn="tl">
                  <a:srgbClr val="000000">
                    <a:alpha val="43137"/>
                  </a:srgbClr>
                </a:outerShdw>
              </a:effectLst>
              <a:latin typeface="Franklin Gothic Demi" panose="020B0703020102020204" pitchFamily="34" charset="0"/>
              <a:ea typeface="Slabo 27px"/>
              <a:cs typeface="Slabo 27px"/>
              <a:sym typeface="Slabo 27px"/>
            </a:endParaRPr>
          </a:p>
        </p:txBody>
      </p:sp>
      <p:pic>
        <p:nvPicPr>
          <p:cNvPr id="181" name="Google Shape;181;p25">
            <a:extLst>
              <a:ext uri="{FF2B5EF4-FFF2-40B4-BE49-F238E27FC236}">
                <a16:creationId xmlns:a16="http://schemas.microsoft.com/office/drawing/2014/main" id="{0F75743A-EF3D-7750-C4B3-0CE580359D6E}"/>
              </a:ext>
            </a:extLst>
          </p:cNvPr>
          <p:cNvPicPr preferRelativeResize="0"/>
          <p:nvPr/>
        </p:nvPicPr>
        <p:blipFill rotWithShape="1">
          <a:blip r:embed="rId3">
            <a:alphaModFix/>
          </a:blip>
          <a:srcRect/>
          <a:stretch/>
        </p:blipFill>
        <p:spPr>
          <a:xfrm>
            <a:off x="10512567" y="575055"/>
            <a:ext cx="1027400" cy="977675"/>
          </a:xfrm>
          <a:prstGeom prst="rect">
            <a:avLst/>
          </a:prstGeom>
          <a:noFill/>
          <a:ln>
            <a:noFill/>
          </a:ln>
        </p:spPr>
      </p:pic>
    </p:spTree>
    <p:extLst>
      <p:ext uri="{BB962C8B-B14F-4D97-AF65-F5344CB8AC3E}">
        <p14:creationId xmlns:p14="http://schemas.microsoft.com/office/powerpoint/2010/main" val="3764046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7"/>
          <p:cNvSpPr txBox="1">
            <a:spLocks noGrp="1"/>
          </p:cNvSpPr>
          <p:nvPr>
            <p:ph type="title"/>
          </p:nvPr>
        </p:nvSpPr>
        <p:spPr>
          <a:xfrm>
            <a:off x="339213" y="652805"/>
            <a:ext cx="4168495" cy="715128"/>
          </a:xfrm>
          <a:prstGeom prst="rect">
            <a:avLst/>
          </a:prstGeom>
          <a:noFill/>
          <a:ln>
            <a:noFill/>
          </a:ln>
        </p:spPr>
        <p:txBody>
          <a:bodyPr spcFirstLastPara="1" wrap="square" lIns="91425" tIns="45700" rIns="91425" bIns="45700" anchor="b" anchorCtr="0">
            <a:noAutofit/>
          </a:bodyPr>
          <a:lstStyle/>
          <a:p>
            <a:pPr algn="ctr">
              <a:buSzPts val="4000"/>
            </a:pPr>
            <a:r>
              <a:rPr lang="en-US" sz="4000" dirty="0">
                <a:solidFill>
                  <a:schemeClr val="tx1"/>
                </a:solidFill>
                <a:effectLst>
                  <a:outerShdw blurRad="38100" dist="38100" dir="2700000" algn="tl">
                    <a:srgbClr val="000000">
                      <a:alpha val="43137"/>
                    </a:srgbClr>
                  </a:outerShdw>
                </a:effectLst>
                <a:latin typeface="Franklin Gothic Demi" panose="020B0703020102020204" pitchFamily="34" charset="0"/>
              </a:rPr>
              <a:t>Copyright Quiz</a:t>
            </a:r>
            <a:endParaRPr sz="4000" dirty="0">
              <a:solidFill>
                <a:schemeClr val="tx1"/>
              </a:solidFill>
              <a:effectLst>
                <a:outerShdw blurRad="38100" dist="38100" dir="2700000" algn="tl">
                  <a:srgbClr val="000000">
                    <a:alpha val="43137"/>
                  </a:srgbClr>
                </a:outerShdw>
              </a:effectLst>
              <a:latin typeface="Franklin Gothic Demi" panose="020B0703020102020204" pitchFamily="34" charset="0"/>
            </a:endParaRPr>
          </a:p>
        </p:txBody>
      </p:sp>
      <p:sp>
        <p:nvSpPr>
          <p:cNvPr id="194" name="Google Shape;194;p27"/>
          <p:cNvSpPr txBox="1">
            <a:spLocks noGrp="1"/>
          </p:cNvSpPr>
          <p:nvPr>
            <p:ph type="body" idx="1"/>
          </p:nvPr>
        </p:nvSpPr>
        <p:spPr>
          <a:xfrm>
            <a:off x="684958" y="2093400"/>
            <a:ext cx="10878043" cy="1096116"/>
          </a:xfrm>
          <a:prstGeom prst="rect">
            <a:avLst/>
          </a:prstGeom>
          <a:noFill/>
          <a:ln>
            <a:noFill/>
          </a:ln>
        </p:spPr>
        <p:txBody>
          <a:bodyPr spcFirstLastPara="1" wrap="square" lIns="91425" tIns="45700" rIns="91425" bIns="45700" anchor="t" anchorCtr="0">
            <a:noAutofit/>
          </a:bodyPr>
          <a:lstStyle/>
          <a:p>
            <a:pPr marL="0" indent="0">
              <a:spcBef>
                <a:spcPts val="0"/>
              </a:spcBef>
              <a:buSzPts val="3600"/>
            </a:pPr>
            <a:r>
              <a:rPr lang="en-US" sz="4000" dirty="0">
                <a:latin typeface="Franklin Gothic Book" panose="020B0503020102020204" pitchFamily="34" charset="0"/>
              </a:rPr>
              <a:t>Q. Does copyright protect ideas?</a:t>
            </a:r>
          </a:p>
        </p:txBody>
      </p:sp>
      <p:pic>
        <p:nvPicPr>
          <p:cNvPr id="195" name="Google Shape;195;p27"/>
          <p:cNvPicPr preferRelativeResize="0"/>
          <p:nvPr/>
        </p:nvPicPr>
        <p:blipFill rotWithShape="1">
          <a:blip r:embed="rId3">
            <a:alphaModFix/>
          </a:blip>
          <a:srcRect/>
          <a:stretch/>
        </p:blipFill>
        <p:spPr>
          <a:xfrm>
            <a:off x="10583638" y="456216"/>
            <a:ext cx="1027400" cy="977675"/>
          </a:xfrm>
          <a:prstGeom prst="rect">
            <a:avLst/>
          </a:prstGeom>
          <a:noFill/>
          <a:ln>
            <a:noFill/>
          </a:ln>
        </p:spPr>
      </p:pic>
    </p:spTree>
  </p:cSld>
  <p:clrMapOvr>
    <a:masterClrMapping/>
  </p:clrMapOvr>
</p:sld>
</file>

<file path=ppt/theme/theme1.xml><?xml version="1.0" encoding="utf-8"?>
<a:theme xmlns:a="http://schemas.openxmlformats.org/drawingml/2006/main" name="Essential">
  <a:themeElements>
    <a:clrScheme name="Custom 2">
      <a:dk1>
        <a:srgbClr val="000000"/>
      </a:dk1>
      <a:lt1>
        <a:srgbClr val="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1C2C64"/>
      </a:hlink>
      <a:folHlink>
        <a:srgbClr val="1C2C6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3180ED3FD598C43A09929F11264A7D0" ma:contentTypeVersion="18" ma:contentTypeDescription="Create a new document." ma:contentTypeScope="" ma:versionID="d47cf2e0483d29324bb201a248f4047d">
  <xsd:schema xmlns:xsd="http://www.w3.org/2001/XMLSchema" xmlns:xs="http://www.w3.org/2001/XMLSchema" xmlns:p="http://schemas.microsoft.com/office/2006/metadata/properties" xmlns:ns3="f532022d-3127-4596-9fe0-52529fef03da" xmlns:ns4="b720162c-e310-4dc7-b186-6bc123ba1dea" targetNamespace="http://schemas.microsoft.com/office/2006/metadata/properties" ma:root="true" ma:fieldsID="233dac198abbacb019b424b64ca3c8be" ns3:_="" ns4:_="">
    <xsd:import namespace="f532022d-3127-4596-9fe0-52529fef03da"/>
    <xsd:import namespace="b720162c-e310-4dc7-b186-6bc123ba1dea"/>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32022d-3127-4596-9fe0-52529fef03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description="" ma:indexed="true"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720162c-e310-4dc7-b186-6bc123ba1dea"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f532022d-3127-4596-9fe0-52529fef03da" xsi:nil="true"/>
  </documentManagement>
</p:properties>
</file>

<file path=customXml/itemProps1.xml><?xml version="1.0" encoding="utf-8"?>
<ds:datastoreItem xmlns:ds="http://schemas.openxmlformats.org/officeDocument/2006/customXml" ds:itemID="{E2E2ABA5-25E9-498A-AD3B-97C85A9F2E85}">
  <ds:schemaRefs>
    <ds:schemaRef ds:uri="http://schemas.microsoft.com/sharepoint/v3/contenttype/forms"/>
  </ds:schemaRefs>
</ds:datastoreItem>
</file>

<file path=customXml/itemProps2.xml><?xml version="1.0" encoding="utf-8"?>
<ds:datastoreItem xmlns:ds="http://schemas.openxmlformats.org/officeDocument/2006/customXml" ds:itemID="{EEA1E429-D57D-4081-9ED0-1F1E56B294D6}">
  <ds:schemaRefs>
    <ds:schemaRef ds:uri="b720162c-e310-4dc7-b186-6bc123ba1dea"/>
    <ds:schemaRef ds:uri="f532022d-3127-4596-9fe0-52529fef03d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C247378-BC22-48CE-A4BC-0B59D78B48B3}">
  <ds:schemaRefs>
    <ds:schemaRef ds:uri="b720162c-e310-4dc7-b186-6bc123ba1dea"/>
    <ds:schemaRef ds:uri="f532022d-3127-4596-9fe0-52529fef03d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673</TotalTime>
  <Words>6354</Words>
  <Application>Microsoft Office PowerPoint</Application>
  <PresentationFormat>Widescreen</PresentationFormat>
  <Paragraphs>873</Paragraphs>
  <Slides>75</Slides>
  <Notes>75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75</vt:i4>
      </vt:variant>
    </vt:vector>
  </HeadingPairs>
  <TitlesOfParts>
    <vt:vector size="86" baseType="lpstr">
      <vt:lpstr>Slabo 27px</vt:lpstr>
      <vt:lpstr>Wingdings</vt:lpstr>
      <vt:lpstr>Impact</vt:lpstr>
      <vt:lpstr>Calibri</vt:lpstr>
      <vt:lpstr>Franklin Gothic Medium</vt:lpstr>
      <vt:lpstr>Open Sans</vt:lpstr>
      <vt:lpstr>Franklin Gothic Demi</vt:lpstr>
      <vt:lpstr>Arial Black</vt:lpstr>
      <vt:lpstr>Arial</vt:lpstr>
      <vt:lpstr>Franklin Gothic Book</vt:lpstr>
      <vt:lpstr>Essential</vt:lpstr>
      <vt:lpstr>PowerPoint Presentation</vt:lpstr>
      <vt:lpstr>Running the Card Game</vt:lpstr>
      <vt:lpstr>Disclaimer</vt:lpstr>
      <vt:lpstr>Overview</vt:lpstr>
      <vt:lpstr>Introductions</vt:lpstr>
      <vt:lpstr>PowerPoint Presentation</vt:lpstr>
      <vt:lpstr>PowerPoint Presentation</vt:lpstr>
      <vt:lpstr>PowerPoint Presentation</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Quiz</vt:lpstr>
      <vt:lpstr>Copyright: The Card Game</vt:lpstr>
      <vt:lpstr>The Rules</vt:lpstr>
      <vt:lpstr>PowerPoint Presentation</vt:lpstr>
      <vt:lpstr>Works and Other Subject-Matter </vt:lpstr>
      <vt:lpstr>Why consider types of copyright works and other subject-matter?</vt:lpstr>
      <vt:lpstr>Copyright works and other subject-matter</vt:lpstr>
      <vt:lpstr>Copyright works and other subject-matter</vt:lpstr>
      <vt:lpstr>Round 1</vt:lpstr>
      <vt:lpstr>Duration</vt:lpstr>
      <vt:lpstr>Why consider duration?</vt:lpstr>
      <vt:lpstr>Copyright Durations</vt:lpstr>
      <vt:lpstr>Round 2</vt:lpstr>
      <vt:lpstr>Round 2</vt:lpstr>
      <vt:lpstr>Round 2</vt:lpstr>
      <vt:lpstr>Usages</vt:lpstr>
      <vt:lpstr>Why consider types of copyright usage?</vt:lpstr>
      <vt:lpstr>Copyright Usages</vt:lpstr>
      <vt:lpstr>Round 3</vt:lpstr>
      <vt:lpstr>Round 3</vt:lpstr>
      <vt:lpstr>Round 3</vt:lpstr>
      <vt:lpstr>Licences</vt:lpstr>
      <vt:lpstr>Why consider types of copyright licence?</vt:lpstr>
      <vt:lpstr>Copyright Licences</vt:lpstr>
      <vt:lpstr>Copyright Licences</vt:lpstr>
      <vt:lpstr>Round 4</vt:lpstr>
      <vt:lpstr>Round 4</vt:lpstr>
      <vt:lpstr>Round 4</vt:lpstr>
      <vt:lpstr>Exceptions</vt:lpstr>
      <vt:lpstr>Fair Dealing</vt:lpstr>
      <vt:lpstr>Core Exceptions to Copyright</vt:lpstr>
      <vt:lpstr>Expanded Exceptions to Copyright</vt:lpstr>
      <vt:lpstr>Expanded Exceptions to Copyright</vt:lpstr>
      <vt:lpstr>Round 5</vt:lpstr>
      <vt:lpstr>Round 5</vt:lpstr>
      <vt:lpstr>Round 5</vt:lpstr>
      <vt:lpstr>Round 6</vt:lpstr>
      <vt:lpstr>Round 6</vt:lpstr>
      <vt:lpstr>Canadian Copyright Card Game Group’s  3 TOP TIPS</vt:lpstr>
      <vt:lpstr>PowerPoint Presentation</vt:lpstr>
      <vt:lpstr>LINKS</vt:lpstr>
      <vt:lpstr>Credits</vt:lpstr>
      <vt:lpstr>Attributions</vt:lpstr>
      <vt:lpstr>Attributions</vt:lpstr>
      <vt:lpstr>Attributions</vt:lpstr>
      <vt:lpstr>Attributions</vt:lpstr>
      <vt:lpstr>Attributions</vt:lpstr>
      <vt:lpstr>Attributions</vt:lpstr>
      <vt:lpstr>Changes and Additions in Version 2.0 (2026)</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Melanie Brunet</dc:creator>
  <cp:lastModifiedBy>Mélanie Brunet</cp:lastModifiedBy>
  <cp:revision>142</cp:revision>
  <dcterms:modified xsi:type="dcterms:W3CDTF">2026-04-17T13:43:22Z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0x01010073180ED3FD598C43A09929F11264A7D0</vt:lpwstr>
  </property>
</Properties>
</file>